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147479034" r:id="rId2"/>
    <p:sldId id="2147479035" r:id="rId3"/>
    <p:sldId id="257" r:id="rId4"/>
    <p:sldId id="2147479036" r:id="rId5"/>
    <p:sldId id="2147479037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BBEAF7-C373-4176-BC82-DCCB6D5E3E26}" type="doc">
      <dgm:prSet loTypeId="urn:microsoft.com/office/officeart/2005/8/layout/process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801111EC-7761-4006-9B8D-BDD3478D6A0C}">
      <dgm:prSet phldrT="[文字]" custT="1"/>
      <dgm:spPr/>
      <dgm:t>
        <a:bodyPr/>
        <a:lstStyle/>
        <a:p>
          <a:r>
            <a:rPr lang="en-US" altLang="zh-TW" sz="2400" dirty="0"/>
            <a:t>Step 1: function with unknown               </a:t>
          </a:r>
          <a:endParaRPr lang="zh-TW" altLang="en-US" sz="2400" dirty="0"/>
        </a:p>
      </dgm:t>
    </dgm:pt>
    <dgm:pt modelId="{741192AF-66D8-44B3-8D71-D609A9576CFF}" type="parTrans" cxnId="{7021B101-6AE5-4EA4-923F-149909DC3C09}">
      <dgm:prSet/>
      <dgm:spPr/>
      <dgm:t>
        <a:bodyPr/>
        <a:lstStyle/>
        <a:p>
          <a:endParaRPr lang="zh-TW" altLang="en-US" sz="2800"/>
        </a:p>
      </dgm:t>
    </dgm:pt>
    <dgm:pt modelId="{E857221A-734F-4396-A642-04F985B7D590}" type="sibTrans" cxnId="{7021B101-6AE5-4EA4-923F-149909DC3C09}">
      <dgm:prSet custT="1"/>
      <dgm:spPr/>
      <dgm:t>
        <a:bodyPr/>
        <a:lstStyle/>
        <a:p>
          <a:endParaRPr lang="zh-TW" altLang="en-US" sz="2800"/>
        </a:p>
      </dgm:t>
    </dgm:pt>
    <dgm:pt modelId="{380F6D09-15D5-4E2B-BF8A-CECE4B7C4A20}">
      <dgm:prSet phldrT="[文字]" custT="1"/>
      <dgm:spPr/>
      <dgm:t>
        <a:bodyPr/>
        <a:lstStyle/>
        <a:p>
          <a:r>
            <a:rPr lang="en-US" altLang="zh-TW" sz="2400" dirty="0"/>
            <a:t>Step 2: define loss from training data</a:t>
          </a:r>
          <a:endParaRPr lang="zh-TW" altLang="en-US" sz="2400" dirty="0"/>
        </a:p>
      </dgm:t>
    </dgm:pt>
    <dgm:pt modelId="{35DF94FE-4269-42A8-B274-51E32D4D5D54}" type="parTrans" cxnId="{7DBA789E-FBE8-47EE-B779-737798DB8CF2}">
      <dgm:prSet/>
      <dgm:spPr/>
      <dgm:t>
        <a:bodyPr/>
        <a:lstStyle/>
        <a:p>
          <a:endParaRPr lang="zh-TW" altLang="en-US" sz="2800"/>
        </a:p>
      </dgm:t>
    </dgm:pt>
    <dgm:pt modelId="{D60C5607-81DE-4CC8-91B3-C56E5666A49F}" type="sibTrans" cxnId="{7DBA789E-FBE8-47EE-B779-737798DB8CF2}">
      <dgm:prSet custT="1"/>
      <dgm:spPr/>
      <dgm:t>
        <a:bodyPr/>
        <a:lstStyle/>
        <a:p>
          <a:endParaRPr lang="zh-TW" altLang="en-US" sz="2800"/>
        </a:p>
      </dgm:t>
    </dgm:pt>
    <dgm:pt modelId="{680F7195-4FD3-481E-8A2B-5AD54C8280AB}">
      <dgm:prSet phldrT="[文字]" custT="1"/>
      <dgm:spPr/>
      <dgm:t>
        <a:bodyPr/>
        <a:lstStyle/>
        <a:p>
          <a:r>
            <a:rPr lang="en-US" altLang="zh-TW" sz="2400" dirty="0"/>
            <a:t>Step 3: optimization </a:t>
          </a:r>
          <a:endParaRPr lang="zh-TW" altLang="en-US" sz="2400" dirty="0"/>
        </a:p>
      </dgm:t>
    </dgm:pt>
    <dgm:pt modelId="{E0770B27-10B9-4E3F-A134-B86908A61FFE}" type="par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382B596D-4079-47F6-BAC4-80EDB1CFB95D}" type="sibTrans" cxnId="{3796133B-9324-48E1-895B-CB33B607472F}">
      <dgm:prSet/>
      <dgm:spPr/>
      <dgm:t>
        <a:bodyPr/>
        <a:lstStyle/>
        <a:p>
          <a:endParaRPr lang="zh-TW" altLang="en-US" sz="2800"/>
        </a:p>
      </dgm:t>
    </dgm:pt>
    <dgm:pt modelId="{A491758C-84A6-4A4D-888E-93118B4129B4}" type="pres">
      <dgm:prSet presAssocID="{7ABBEAF7-C373-4176-BC82-DCCB6D5E3E26}" presName="Name0" presStyleCnt="0">
        <dgm:presLayoutVars>
          <dgm:dir/>
          <dgm:resizeHandles val="exact"/>
        </dgm:presLayoutVars>
      </dgm:prSet>
      <dgm:spPr/>
    </dgm:pt>
    <dgm:pt modelId="{CFEBD105-9F67-4F60-B070-C671AE93A28A}" type="pres">
      <dgm:prSet presAssocID="{801111EC-7761-4006-9B8D-BDD3478D6A0C}" presName="node" presStyleLbl="node1" presStyleIdx="0" presStyleCnt="3">
        <dgm:presLayoutVars>
          <dgm:bulletEnabled val="1"/>
        </dgm:presLayoutVars>
      </dgm:prSet>
      <dgm:spPr/>
    </dgm:pt>
    <dgm:pt modelId="{888540DF-FD49-4215-991C-C7B2A2E10D35}" type="pres">
      <dgm:prSet presAssocID="{E857221A-734F-4396-A642-04F985B7D590}" presName="sibTrans" presStyleLbl="sibTrans2D1" presStyleIdx="0" presStyleCnt="2"/>
      <dgm:spPr/>
    </dgm:pt>
    <dgm:pt modelId="{FCAC1A52-7A03-424B-8708-40DF70DCEBE1}" type="pres">
      <dgm:prSet presAssocID="{E857221A-734F-4396-A642-04F985B7D590}" presName="connectorText" presStyleLbl="sibTrans2D1" presStyleIdx="0" presStyleCnt="2"/>
      <dgm:spPr/>
    </dgm:pt>
    <dgm:pt modelId="{2C9E42A7-D692-4DEF-A008-68C3A4D1516E}" type="pres">
      <dgm:prSet presAssocID="{380F6D09-15D5-4E2B-BF8A-CECE4B7C4A20}" presName="node" presStyleLbl="node1" presStyleIdx="1" presStyleCnt="3">
        <dgm:presLayoutVars>
          <dgm:bulletEnabled val="1"/>
        </dgm:presLayoutVars>
      </dgm:prSet>
      <dgm:spPr/>
    </dgm:pt>
    <dgm:pt modelId="{75576B2E-DB43-49F5-8A31-D5CBF5F78EEC}" type="pres">
      <dgm:prSet presAssocID="{D60C5607-81DE-4CC8-91B3-C56E5666A49F}" presName="sibTrans" presStyleLbl="sibTrans2D1" presStyleIdx="1" presStyleCnt="2"/>
      <dgm:spPr/>
    </dgm:pt>
    <dgm:pt modelId="{1FFABC42-5BE3-4E33-A2BE-582BDAFB0BDF}" type="pres">
      <dgm:prSet presAssocID="{D60C5607-81DE-4CC8-91B3-C56E5666A49F}" presName="connectorText" presStyleLbl="sibTrans2D1" presStyleIdx="1" presStyleCnt="2"/>
      <dgm:spPr/>
    </dgm:pt>
    <dgm:pt modelId="{B28036AB-B71B-48DE-97C4-D287BC3BE7AC}" type="pres">
      <dgm:prSet presAssocID="{680F7195-4FD3-481E-8A2B-5AD54C8280AB}" presName="node" presStyleLbl="node1" presStyleIdx="2" presStyleCnt="3">
        <dgm:presLayoutVars>
          <dgm:bulletEnabled val="1"/>
        </dgm:presLayoutVars>
      </dgm:prSet>
      <dgm:spPr/>
    </dgm:pt>
  </dgm:ptLst>
  <dgm:cxnLst>
    <dgm:cxn modelId="{7021B101-6AE5-4EA4-923F-149909DC3C09}" srcId="{7ABBEAF7-C373-4176-BC82-DCCB6D5E3E26}" destId="{801111EC-7761-4006-9B8D-BDD3478D6A0C}" srcOrd="0" destOrd="0" parTransId="{741192AF-66D8-44B3-8D71-D609A9576CFF}" sibTransId="{E857221A-734F-4396-A642-04F985B7D590}"/>
    <dgm:cxn modelId="{A37A0B1A-00E7-4C70-8103-1C775294D3D8}" type="presOf" srcId="{D60C5607-81DE-4CC8-91B3-C56E5666A49F}" destId="{1FFABC42-5BE3-4E33-A2BE-582BDAFB0BDF}" srcOrd="1" destOrd="0" presId="urn:microsoft.com/office/officeart/2005/8/layout/process1"/>
    <dgm:cxn modelId="{E1C8F235-DEC7-4E67-9E1A-302BF758F91B}" type="presOf" srcId="{E857221A-734F-4396-A642-04F985B7D590}" destId="{FCAC1A52-7A03-424B-8708-40DF70DCEBE1}" srcOrd="1" destOrd="0" presId="urn:microsoft.com/office/officeart/2005/8/layout/process1"/>
    <dgm:cxn modelId="{63A5A836-EE3A-4A02-843E-7E2B0545A95A}" type="presOf" srcId="{380F6D09-15D5-4E2B-BF8A-CECE4B7C4A20}" destId="{2C9E42A7-D692-4DEF-A008-68C3A4D1516E}" srcOrd="0" destOrd="0" presId="urn:microsoft.com/office/officeart/2005/8/layout/process1"/>
    <dgm:cxn modelId="{3796133B-9324-48E1-895B-CB33B607472F}" srcId="{7ABBEAF7-C373-4176-BC82-DCCB6D5E3E26}" destId="{680F7195-4FD3-481E-8A2B-5AD54C8280AB}" srcOrd="2" destOrd="0" parTransId="{E0770B27-10B9-4E3F-A134-B86908A61FFE}" sibTransId="{382B596D-4079-47F6-BAC4-80EDB1CFB95D}"/>
    <dgm:cxn modelId="{00715266-B18B-4BE1-9174-6113EFB44399}" type="presOf" srcId="{D60C5607-81DE-4CC8-91B3-C56E5666A49F}" destId="{75576B2E-DB43-49F5-8A31-D5CBF5F78EEC}" srcOrd="0" destOrd="0" presId="urn:microsoft.com/office/officeart/2005/8/layout/process1"/>
    <dgm:cxn modelId="{7DBA789E-FBE8-47EE-B779-737798DB8CF2}" srcId="{7ABBEAF7-C373-4176-BC82-DCCB6D5E3E26}" destId="{380F6D09-15D5-4E2B-BF8A-CECE4B7C4A20}" srcOrd="1" destOrd="0" parTransId="{35DF94FE-4269-42A8-B274-51E32D4D5D54}" sibTransId="{D60C5607-81DE-4CC8-91B3-C56E5666A49F}"/>
    <dgm:cxn modelId="{5B1BA3AF-BDD8-41E0-BDCC-37EC1B5194FD}" type="presOf" srcId="{7ABBEAF7-C373-4176-BC82-DCCB6D5E3E26}" destId="{A491758C-84A6-4A4D-888E-93118B4129B4}" srcOrd="0" destOrd="0" presId="urn:microsoft.com/office/officeart/2005/8/layout/process1"/>
    <dgm:cxn modelId="{769A87B7-F863-4C52-95A3-ACAA11FA0475}" type="presOf" srcId="{801111EC-7761-4006-9B8D-BDD3478D6A0C}" destId="{CFEBD105-9F67-4F60-B070-C671AE93A28A}" srcOrd="0" destOrd="0" presId="urn:microsoft.com/office/officeart/2005/8/layout/process1"/>
    <dgm:cxn modelId="{44DFC4EB-7BC1-494C-B525-CF0D4617D30F}" type="presOf" srcId="{680F7195-4FD3-481E-8A2B-5AD54C8280AB}" destId="{B28036AB-B71B-48DE-97C4-D287BC3BE7AC}" srcOrd="0" destOrd="0" presId="urn:microsoft.com/office/officeart/2005/8/layout/process1"/>
    <dgm:cxn modelId="{238F02FA-14AB-4280-8039-AA1E647ADBB1}" type="presOf" srcId="{E857221A-734F-4396-A642-04F985B7D590}" destId="{888540DF-FD49-4215-991C-C7B2A2E10D35}" srcOrd="0" destOrd="0" presId="urn:microsoft.com/office/officeart/2005/8/layout/process1"/>
    <dgm:cxn modelId="{03AD4ACB-F85B-4E6D-9F93-5D0F92DFEDD0}" type="presParOf" srcId="{A491758C-84A6-4A4D-888E-93118B4129B4}" destId="{CFEBD105-9F67-4F60-B070-C671AE93A28A}" srcOrd="0" destOrd="0" presId="urn:microsoft.com/office/officeart/2005/8/layout/process1"/>
    <dgm:cxn modelId="{F883CEE1-EC0C-41F7-B566-28DD8953F35A}" type="presParOf" srcId="{A491758C-84A6-4A4D-888E-93118B4129B4}" destId="{888540DF-FD49-4215-991C-C7B2A2E10D35}" srcOrd="1" destOrd="0" presId="urn:microsoft.com/office/officeart/2005/8/layout/process1"/>
    <dgm:cxn modelId="{BB177348-0696-4E89-8AB3-2D7E1D52245D}" type="presParOf" srcId="{888540DF-FD49-4215-991C-C7B2A2E10D35}" destId="{FCAC1A52-7A03-424B-8708-40DF70DCEBE1}" srcOrd="0" destOrd="0" presId="urn:microsoft.com/office/officeart/2005/8/layout/process1"/>
    <dgm:cxn modelId="{A94F14FD-C68C-42AD-BEB4-8A6002D6ACD5}" type="presParOf" srcId="{A491758C-84A6-4A4D-888E-93118B4129B4}" destId="{2C9E42A7-D692-4DEF-A008-68C3A4D1516E}" srcOrd="2" destOrd="0" presId="urn:microsoft.com/office/officeart/2005/8/layout/process1"/>
    <dgm:cxn modelId="{AD5D80CC-BE81-4DB5-A792-966A901A446E}" type="presParOf" srcId="{A491758C-84A6-4A4D-888E-93118B4129B4}" destId="{75576B2E-DB43-49F5-8A31-D5CBF5F78EEC}" srcOrd="3" destOrd="0" presId="urn:microsoft.com/office/officeart/2005/8/layout/process1"/>
    <dgm:cxn modelId="{7B3A0548-4294-4BD5-AF05-18B50E7F5FE3}" type="presParOf" srcId="{75576B2E-DB43-49F5-8A31-D5CBF5F78EEC}" destId="{1FFABC42-5BE3-4E33-A2BE-582BDAFB0BDF}" srcOrd="0" destOrd="0" presId="urn:microsoft.com/office/officeart/2005/8/layout/process1"/>
    <dgm:cxn modelId="{733EFC28-CB6B-4DCE-9576-693B4CE3C923}" type="presParOf" srcId="{A491758C-84A6-4A4D-888E-93118B4129B4}" destId="{B28036AB-B71B-48DE-97C4-D287BC3BE7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BD105-9F67-4F60-B070-C671AE93A28A}">
      <dsp:nvSpPr>
        <dsp:cNvPr id="0" name=""/>
        <dsp:cNvSpPr/>
      </dsp:nvSpPr>
      <dsp:spPr>
        <a:xfrm>
          <a:off x="10775" y="1196081"/>
          <a:ext cx="2069775" cy="19591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Step 1: function with unknown               </a:t>
          </a:r>
          <a:endParaRPr lang="zh-TW" altLang="en-US" sz="2400" kern="1200" dirty="0"/>
        </a:p>
      </dsp:txBody>
      <dsp:txXfrm>
        <a:off x="68157" y="1253463"/>
        <a:ext cx="1955011" cy="1844410"/>
      </dsp:txXfrm>
    </dsp:sp>
    <dsp:sp modelId="{888540DF-FD49-4215-991C-C7B2A2E10D35}">
      <dsp:nvSpPr>
        <dsp:cNvPr id="0" name=""/>
        <dsp:cNvSpPr/>
      </dsp:nvSpPr>
      <dsp:spPr>
        <a:xfrm>
          <a:off x="2287529" y="1919016"/>
          <a:ext cx="438792" cy="51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2287529" y="2021677"/>
        <a:ext cx="307154" cy="307982"/>
      </dsp:txXfrm>
    </dsp:sp>
    <dsp:sp modelId="{2C9E42A7-D692-4DEF-A008-68C3A4D1516E}">
      <dsp:nvSpPr>
        <dsp:cNvPr id="0" name=""/>
        <dsp:cNvSpPr/>
      </dsp:nvSpPr>
      <dsp:spPr>
        <a:xfrm>
          <a:off x="2908462" y="1196081"/>
          <a:ext cx="2069775" cy="19591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125458"/>
                <a:satOff val="30612"/>
                <a:lumOff val="117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125458"/>
                <a:satOff val="30612"/>
                <a:lumOff val="117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125458"/>
                <a:satOff val="30612"/>
                <a:lumOff val="117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Step 2: define loss from training data</a:t>
          </a:r>
          <a:endParaRPr lang="zh-TW" altLang="en-US" sz="2400" kern="1200" dirty="0"/>
        </a:p>
      </dsp:txBody>
      <dsp:txXfrm>
        <a:off x="2965844" y="1253463"/>
        <a:ext cx="1955011" cy="1844410"/>
      </dsp:txXfrm>
    </dsp:sp>
    <dsp:sp modelId="{75576B2E-DB43-49F5-8A31-D5CBF5F78EEC}">
      <dsp:nvSpPr>
        <dsp:cNvPr id="0" name=""/>
        <dsp:cNvSpPr/>
      </dsp:nvSpPr>
      <dsp:spPr>
        <a:xfrm>
          <a:off x="5185215" y="1919016"/>
          <a:ext cx="438792" cy="51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-2250916"/>
                <a:satOff val="61224"/>
                <a:lumOff val="235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2250916"/>
                <a:satOff val="61224"/>
                <a:lumOff val="235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2250916"/>
                <a:satOff val="61224"/>
                <a:lumOff val="235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800" kern="1200"/>
        </a:p>
      </dsp:txBody>
      <dsp:txXfrm>
        <a:off x="5185215" y="2021677"/>
        <a:ext cx="307154" cy="307982"/>
      </dsp:txXfrm>
    </dsp:sp>
    <dsp:sp modelId="{B28036AB-B71B-48DE-97C4-D287BC3BE7AC}">
      <dsp:nvSpPr>
        <dsp:cNvPr id="0" name=""/>
        <dsp:cNvSpPr/>
      </dsp:nvSpPr>
      <dsp:spPr>
        <a:xfrm>
          <a:off x="5806148" y="1196081"/>
          <a:ext cx="2069775" cy="19591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250916"/>
                <a:satOff val="61224"/>
                <a:lumOff val="235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2250916"/>
                <a:satOff val="61224"/>
                <a:lumOff val="235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2250916"/>
                <a:satOff val="61224"/>
                <a:lumOff val="235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Step 3: optimization </a:t>
          </a:r>
          <a:endParaRPr lang="zh-TW" altLang="en-US" sz="2400" kern="1200" dirty="0"/>
        </a:p>
      </dsp:txBody>
      <dsp:txXfrm>
        <a:off x="5863530" y="1253463"/>
        <a:ext cx="1955011" cy="1844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CF7EB-72AC-423F-9E50-730998520EB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2C858-61C3-4D7E-B516-172764D65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6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 Regular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 Regular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19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hyperlink" Target="mailto:Amy.Ritz@Accenture.com" TargetMode="External"/><Relationship Id="rId2" Type="http://schemas.openxmlformats.org/officeDocument/2006/relationships/hyperlink" Target="https://ts.accenture.com/sites/BrandSpace/brand_assets" TargetMode="External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930402"/>
            <a:ext cx="7040753" cy="997196"/>
          </a:xfrm>
        </p:spPr>
        <p:txBody>
          <a:bodyPr anchor="ctr"/>
          <a:lstStyle>
            <a:lvl1pPr algn="l">
              <a:defRPr sz="7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4" name="Keyline GTS" descr="Accenture Keyline GTS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1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2F401C-CFB0-7D4F-A315-188A6C5586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378859"/>
            <a:ext cx="5710233" cy="6094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0D7DE8-4189-454B-87ED-B7556407D17A}"/>
              </a:ext>
            </a:extLst>
          </p:cNvPr>
          <p:cNvSpPr/>
          <p:nvPr userDrawn="1"/>
        </p:nvSpPr>
        <p:spPr>
          <a:xfrm>
            <a:off x="481263" y="378859"/>
            <a:ext cx="5614737" cy="60944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ccenture Logo" descr="Accenture Logo">
            <a:extLst>
              <a:ext uri="{FF2B5EF4-FFF2-40B4-BE49-F238E27FC236}">
                <a16:creationId xmlns:a16="http://schemas.microsoft.com/office/drawing/2014/main" id="{D66ECCC6-2E55-0841-9F14-B4CB68BC07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162" y="5356223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8417" y="2105016"/>
            <a:ext cx="4385479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1073" y="3833457"/>
            <a:ext cx="4352823" cy="7381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</a:t>
            </a:r>
            <a:r>
              <a:rPr lang="en-US" err="1"/>
              <a:t>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7365" y="4641997"/>
            <a:ext cx="4385479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1163231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857C6-9531-41DC-95F2-74C8A3025EC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3FF4E-2EF4-47FB-8B71-C2754BB30B0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07D8F-267A-446B-81D1-9F0CDD44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5684283" cy="117393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9" name="Subhead 1">
            <a:extLst>
              <a:ext uri="{FF2B5EF4-FFF2-40B4-BE49-F238E27FC236}">
                <a16:creationId xmlns:a16="http://schemas.microsoft.com/office/drawing/2014/main" id="{288190E5-A9A0-4886-81ED-8EDB327973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048" y="2488327"/>
            <a:ext cx="1978290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DDC2BD0-72F3-4F13-BD42-91D7F47C67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750" y="248832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ubhead 2">
            <a:extLst>
              <a:ext uri="{FF2B5EF4-FFF2-40B4-BE49-F238E27FC236}">
                <a16:creationId xmlns:a16="http://schemas.microsoft.com/office/drawing/2014/main" id="{FE07F338-3FE3-47CA-86B4-2979E33318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6048" y="3761447"/>
            <a:ext cx="1978290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C05BFC5-DF6F-4F48-BDCB-DD85F99785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33750" y="376144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head 3">
            <a:extLst>
              <a:ext uri="{FF2B5EF4-FFF2-40B4-BE49-F238E27FC236}">
                <a16:creationId xmlns:a16="http://schemas.microsoft.com/office/drawing/2014/main" id="{2546D444-21B9-426C-9561-2DE1FA685C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6048" y="5035132"/>
            <a:ext cx="1978290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4A4B90C-0353-4459-AADD-3DFE57988F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3750" y="5035132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06B18972-9F9D-423C-B01B-F02B13A8FC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67576" y="381001"/>
            <a:ext cx="4924424" cy="5675312"/>
          </a:xfrm>
          <a:custGeom>
            <a:avLst/>
            <a:gdLst>
              <a:gd name="connsiteX0" fmla="*/ 0 w 3662594"/>
              <a:gd name="connsiteY0" fmla="*/ 0 h 5335588"/>
              <a:gd name="connsiteX1" fmla="*/ 3662594 w 3662594"/>
              <a:gd name="connsiteY1" fmla="*/ 0 h 5335588"/>
              <a:gd name="connsiteX2" fmla="*/ 3662594 w 3662594"/>
              <a:gd name="connsiteY2" fmla="*/ 5335588 h 5335588"/>
              <a:gd name="connsiteX3" fmla="*/ 0 w 3662594"/>
              <a:gd name="connsiteY3" fmla="*/ 5335588 h 533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94" h="5335588">
                <a:moveTo>
                  <a:pt x="0" y="0"/>
                </a:moveTo>
                <a:lnTo>
                  <a:pt x="3662594" y="0"/>
                </a:lnTo>
                <a:lnTo>
                  <a:pt x="3662594" y="5335588"/>
                </a:lnTo>
                <a:lnTo>
                  <a:pt x="0" y="5335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720000" tIns="0" rIns="720000" bIns="900000" rtlCol="0" anchor="ctr" anchorCtr="0">
            <a:noAutofit/>
          </a:bodyPr>
          <a:lstStyle>
            <a:lvl1pPr algn="ctr">
              <a:spcBef>
                <a:spcPts val="0"/>
              </a:spcBef>
              <a:defRPr lang="en-US" sz="1600" b="0" cap="none" baseline="0">
                <a:latin typeface="+mn-lt"/>
              </a:defRPr>
            </a:lvl1pPr>
          </a:lstStyle>
          <a:p>
            <a:pPr lvl="0" algn="ctr"/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6375146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F44A47-0853-4092-8C0B-9948AEADEE9E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74DC1-E546-4B0E-A050-E70998A0DEE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9F76DE-6E26-47B4-8AA4-4A0DDB4C2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C6E9A4D5-22E1-4D71-99AB-16BFECBB0F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8" name="Intro">
            <a:extLst>
              <a:ext uri="{FF2B5EF4-FFF2-40B4-BE49-F238E27FC236}">
                <a16:creationId xmlns:a16="http://schemas.microsoft.com/office/drawing/2014/main" id="{DC9E15B9-6DB0-4FD5-ADA0-0247D37E48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AA8E35D-3807-4495-BC60-8CA44709194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86501" y="1261481"/>
            <a:ext cx="5522912" cy="14040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34DB32E-E037-46DB-9B62-BCD847D17F9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86501" y="2951340"/>
            <a:ext cx="5522912" cy="14040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E448C1-11F9-47EB-9B40-067E33DB866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86501" y="4641199"/>
            <a:ext cx="5522912" cy="14040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5671841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2 –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93716-28FF-479E-9174-CDD3C8445116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7972F-2570-4F54-8917-F3D36BD05D1C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White Rectangle">
            <a:extLst>
              <a:ext uri="{FF2B5EF4-FFF2-40B4-BE49-F238E27FC236}">
                <a16:creationId xmlns:a16="http://schemas.microsoft.com/office/drawing/2014/main" id="{04C26DF2-351D-4910-9424-AF51F5555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232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59" y="637200"/>
            <a:ext cx="8515692" cy="609398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115682"/>
            <a:ext cx="84772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F83E09-434A-46ED-8062-10EA264DDE0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81000" y="2709575"/>
            <a:ext cx="2574000" cy="333562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9F41220-34A1-4C17-AFB5-81703BBC8CF9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332163" y="2709575"/>
            <a:ext cx="2574000" cy="333562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E66BBF-34DA-4C40-A906-1CEB3530D89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283325" y="2709575"/>
            <a:ext cx="2574000" cy="333562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230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96255181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3 –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00153-1F4E-433B-B0EB-BAA34B0646D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3F74D-A8EB-4656-8DBD-3667F4334B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65EE99B-7D41-4CCA-91D9-6FD7ECA1D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8000" y="3429000"/>
            <a:ext cx="3562175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258DFF-A625-4112-A1D7-CD60B75D46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1706" y="3429000"/>
            <a:ext cx="3562176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C73FB5C-1A7B-4515-A52C-BD3419BDAE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5413" y="3429000"/>
            <a:ext cx="35640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7923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4 – Highlighted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95DDD-B943-4106-AA65-9D8861BB299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9D4E-7EA7-49EA-BF1A-56919FD3563C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854F4-6B35-4AD5-9689-9E250518A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3465" y="637200"/>
            <a:ext cx="847406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651851" y="2199601"/>
            <a:ext cx="2042069" cy="1986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073876" y="2199601"/>
            <a:ext cx="2108174" cy="198632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543265" y="2177594"/>
            <a:ext cx="2296160" cy="3968286"/>
          </a:xfrm>
        </p:spPr>
        <p:txBody>
          <a:bodyPr lIns="0" tIns="0" rIns="0" bIns="0"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1D41A-AF03-8645-BB29-7D1B65A70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175"/>
            <a:ext cx="2296160" cy="6045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B2675-FD27-D44D-9F9F-1BB811A9D8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"/>
          <a:stretch/>
        </p:blipFill>
        <p:spPr>
          <a:xfrm>
            <a:off x="10200640" y="-3175"/>
            <a:ext cx="201547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3837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4E7D0-87FC-4F3B-8DD9-161C4B425DC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3E40F-2BE1-4D5A-8763-3B5BB9DE964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96E14F27-AA10-4B32-BA5D-0F489A29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12192000" cy="3831771"/>
          </a:xfrm>
          <a:prstGeom prst="rect">
            <a:avLst/>
          </a:prstGeom>
          <a:solidFill>
            <a:srgbClr val="E6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E25F343A-BD96-478B-9D27-9385E06322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613719-29A0-42FE-A53F-47079E5D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10" y="2723205"/>
            <a:ext cx="5565140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5" name="Data 1">
            <a:extLst>
              <a:ext uri="{FF2B5EF4-FFF2-40B4-BE49-F238E27FC236}">
                <a16:creationId xmlns:a16="http://schemas.microsoft.com/office/drawing/2014/main" id="{D5F7423A-C156-451D-9C9E-2EDC1F74360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26E48632-4F9B-47B7-B3CB-9A5200BC107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DAB895C0-9FA9-4CA4-B7C7-F104A08D86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3208D640-E4FD-4EAB-B10B-A6E5EEDB223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412908724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4E7D0-87FC-4F3B-8DD9-161C4B425DC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3E40F-2BE1-4D5A-8763-3B5BB9DE964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96E14F27-AA10-4B32-BA5D-0F489A29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79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E25F343A-BD96-478B-9D27-9385E06322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-1"/>
            <a:ext cx="10797042" cy="34290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613719-29A0-42FE-A53F-47079E5D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10" y="1681806"/>
            <a:ext cx="5565140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5" name="Data 1">
            <a:extLst>
              <a:ext uri="{FF2B5EF4-FFF2-40B4-BE49-F238E27FC236}">
                <a16:creationId xmlns:a16="http://schemas.microsoft.com/office/drawing/2014/main" id="{D5F7423A-C156-451D-9C9E-2EDC1F74360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6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26E48632-4F9B-47B7-B3CB-9A5200BC107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6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DAB895C0-9FA9-4CA4-B7C7-F104A08D86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6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3208D640-E4FD-4EAB-B10B-A6E5EEDB223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6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38700601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4500F-D063-410C-913B-62296FB49028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0D3B2-01B4-44F2-877B-6B1EC8693D4C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F46535-8F00-4D94-AFB4-399EC6D56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773AF740-11B6-44C7-A036-474FFE0164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3" name="Data 1">
            <a:extLst>
              <a:ext uri="{FF2B5EF4-FFF2-40B4-BE49-F238E27FC236}">
                <a16:creationId xmlns:a16="http://schemas.microsoft.com/office/drawing/2014/main" id="{A7B35483-9664-4971-B461-F3FA29B379D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599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AF437EFF-827A-4978-ADC3-29F74E3E56D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03150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EED434CE-5226-4D3C-B6E1-58B6CCB825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30701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B0382F0B-565B-460E-AF17-61421E7454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858251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1162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AB9223-4C8A-4218-B0EA-3D166049E8C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060A4-1768-4940-A27E-11DB0E261D38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253276-BD3A-49C3-BC22-542602D3D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64800"/>
            <a:ext cx="4367691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058572"/>
            <a:ext cx="435329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FEA7B89F-0365-49C3-BB30-028CD4CEA8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75601" y="347248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9F21BA8-DB4A-4DBF-818A-2CF22C8659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33750" y="347248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DD36713-7F2A-41C6-97CF-497DFA8D94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5601" y="485822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EABF0EB-DCBD-4EED-AEDB-E0340346D4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33750" y="485822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6270" y="380999"/>
            <a:ext cx="5006717" cy="5664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2" name="Short statement">
            <a:extLst>
              <a:ext uri="{FF2B5EF4-FFF2-40B4-BE49-F238E27FC236}">
                <a16:creationId xmlns:a16="http://schemas.microsoft.com/office/drawing/2014/main" id="{C67664D1-DE76-4555-82F8-60FE3C6ADF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78838" y="4663827"/>
            <a:ext cx="3330575" cy="1381373"/>
          </a:xfrm>
          <a:solidFill>
            <a:schemeClr val="accent4"/>
          </a:solidFill>
        </p:spPr>
        <p:txBody>
          <a:bodyPr lIns="252000" tIns="252000" rIns="252000" bIns="252000" anchor="ctr"/>
          <a:lstStyle>
            <a:lvl1pPr algn="l"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short statement in Graphik Semibold maximum three lines</a:t>
            </a:r>
          </a:p>
        </p:txBody>
      </p:sp>
    </p:spTree>
    <p:extLst>
      <p:ext uri="{BB962C8B-B14F-4D97-AF65-F5344CB8AC3E}">
        <p14:creationId xmlns:p14="http://schemas.microsoft.com/office/powerpoint/2010/main" val="12658966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C801E-CC0A-4968-8910-1EE5B325583F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60197-DD77-4806-A07B-92117D4E634C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8" y="637200"/>
            <a:ext cx="10484191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8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4827" y="3007301"/>
            <a:ext cx="2579511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54320D-A1AC-4268-B869-1D9F66C66B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22840" y="3007301"/>
            <a:ext cx="25812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6E7F0ED-00C8-45CF-8E49-AB38DE1864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75590" y="3007301"/>
            <a:ext cx="25812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DA6628F-4C88-47B4-9221-6B4155A57B8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28340" y="3007301"/>
            <a:ext cx="25812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274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7F9E7-09BC-C346-860F-FD001CA9F9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0165" y="378859"/>
            <a:ext cx="8941918" cy="6094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0D7DE8-4189-454B-87ED-B7556407D17A}"/>
              </a:ext>
            </a:extLst>
          </p:cNvPr>
          <p:cNvSpPr/>
          <p:nvPr userDrawn="1"/>
        </p:nvSpPr>
        <p:spPr>
          <a:xfrm>
            <a:off x="389795" y="378859"/>
            <a:ext cx="5745600" cy="6094414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ccenture Logo" descr="Accenture Logo">
            <a:extLst>
              <a:ext uri="{FF2B5EF4-FFF2-40B4-BE49-F238E27FC236}">
                <a16:creationId xmlns:a16="http://schemas.microsoft.com/office/drawing/2014/main" id="{F00BD586-0796-4108-9C05-EB4A8E186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897" y="5356223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6949" y="2105016"/>
            <a:ext cx="5268446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 dirty="0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605" y="3833457"/>
            <a:ext cx="4530395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5897" y="4641997"/>
            <a:ext cx="4524103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723571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96" y="637200"/>
            <a:ext cx="10483353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9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0755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23487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76033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625A0A-996E-459E-B204-F1FF451D43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227196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Box Outline">
            <a:extLst>
              <a:ext uri="{FF2B5EF4-FFF2-40B4-BE49-F238E27FC236}">
                <a16:creationId xmlns:a16="http://schemas.microsoft.com/office/drawing/2014/main" id="{2702ADDD-4A95-4935-834E-F7E3B64DB29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12865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y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F6F34-3BB6-4163-977B-BD11B6F03547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07F4E-3BCB-4B39-8E85-60A649E5104F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7033-57CB-4BDF-8EC2-D0B88355B8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C022FAAB-7C8D-4B15-94F8-4607E2839D6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7" name="Intro">
            <a:extLst>
              <a:ext uri="{FF2B5EF4-FFF2-40B4-BE49-F238E27FC236}">
                <a16:creationId xmlns:a16="http://schemas.microsoft.com/office/drawing/2014/main" id="{8C78743F-8F68-4E91-B8C9-DFBA0B31F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206FD20-71FF-49A6-89F0-4A56FAEACE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69575" y="1127322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4AE50B-705B-4022-9315-51B68F117C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430787" y="1127322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BA98F49-E609-4758-9336-AFE59BE884D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69575" y="3639357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C51C1C2-2BF2-4F56-8C05-29B600FD86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30787" y="3639357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0383880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19020D-88F5-40CF-BFD3-CB98083094D1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04987-9D5D-47C0-8FC5-5D900E849C58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A66E28-1ADB-4AA5-8159-B5B227967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31" name="Subtitle">
            <a:extLst>
              <a:ext uri="{FF2B5EF4-FFF2-40B4-BE49-F238E27FC236}">
                <a16:creationId xmlns:a16="http://schemas.microsoft.com/office/drawing/2014/main" id="{7AAAF536-B1CB-4611-97AE-6979EAF092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9" name="Intro">
            <a:extLst>
              <a:ext uri="{FF2B5EF4-FFF2-40B4-BE49-F238E27FC236}">
                <a16:creationId xmlns:a16="http://schemas.microsoft.com/office/drawing/2014/main" id="{AD13162D-D51A-4A4B-A4B0-2F32971847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B544E1-F6E5-492F-8ABF-32BDE50981E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86500" y="1246732"/>
            <a:ext cx="2555875" cy="21822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9BC2C64-D418-45DD-ADC0-312F5EC3D29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86500" y="3862076"/>
            <a:ext cx="2555875" cy="21822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CDE60AE-410D-4C08-9511-7FA99F06BB2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237662" y="1246732"/>
            <a:ext cx="2555875" cy="21822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DECF142-EC2E-429C-8CF8-E709B5AA105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237662" y="3862076"/>
            <a:ext cx="2555875" cy="21822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5552490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363C6-3889-47F1-BB81-286AE660B496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84623-BDD1-425A-B4EC-C9752E0AAA23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707D39A-7BC0-4578-8E28-8F9273306A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7998" y="381599"/>
            <a:ext cx="4921077" cy="5663601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569AB5-623D-481D-9063-98ADEE99F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637200"/>
            <a:ext cx="5903913" cy="1218795"/>
          </a:xfrm>
        </p:spPr>
        <p:txBody>
          <a:bodyPr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8" name="Subhead 1">
            <a:extLst>
              <a:ext uri="{FF2B5EF4-FFF2-40B4-BE49-F238E27FC236}">
                <a16:creationId xmlns:a16="http://schemas.microsoft.com/office/drawing/2014/main" id="{54BFE6EE-1365-4361-90A6-8B1824D238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5499" y="2407358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CA3F452B-5233-4410-B1D5-66733E1BA7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1825" y="2407358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Subhead 2">
            <a:extLst>
              <a:ext uri="{FF2B5EF4-FFF2-40B4-BE49-F238E27FC236}">
                <a16:creationId xmlns:a16="http://schemas.microsoft.com/office/drawing/2014/main" id="{EE3E60DC-2FA3-45BF-A036-826B994FF0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05499" y="3370880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7315CF5-7805-443E-A3BF-9D7AB244C1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51825" y="3370880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ubhead 3">
            <a:extLst>
              <a:ext uri="{FF2B5EF4-FFF2-40B4-BE49-F238E27FC236}">
                <a16:creationId xmlns:a16="http://schemas.microsoft.com/office/drawing/2014/main" id="{95DBB09C-8653-406F-8624-E102C2B49EC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05499" y="4334402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80A5700-1B10-4241-B81C-7BC912E28C5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251825" y="4334402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head 4">
            <a:extLst>
              <a:ext uri="{FF2B5EF4-FFF2-40B4-BE49-F238E27FC236}">
                <a16:creationId xmlns:a16="http://schemas.microsoft.com/office/drawing/2014/main" id="{0752C426-53BE-4221-80BF-7A146E6012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05499" y="5297925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B517634B-4371-468C-A678-2F3C25A5287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51825" y="5297925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691401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Keypoints 4.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A51948-4A51-4E3C-8A38-8A1ACCA2D785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65F90-8CB7-458A-8CE6-32671DD95D79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AA497705-64B2-456D-9AF9-66E81BFF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B8EA5E2-F665-4C63-B414-F59D255B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980884"/>
            <a:ext cx="10256403" cy="609398"/>
          </a:xfrm>
        </p:spPr>
        <p:txBody>
          <a:bodyPr wrap="square">
            <a:spAutoFit/>
          </a:bodyPr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4" name="Intro">
            <a:extLst>
              <a:ext uri="{FF2B5EF4-FFF2-40B4-BE49-F238E27FC236}">
                <a16:creationId xmlns:a16="http://schemas.microsoft.com/office/drawing/2014/main" id="{55A39688-09C1-4B4F-B015-9F5B1E7B86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8400" y="1443038"/>
            <a:ext cx="10226950" cy="2095092"/>
          </a:xfrm>
        </p:spPr>
        <p:txBody>
          <a:bodyPr tIns="396000"/>
          <a:lstStyle>
            <a:lvl1pPr>
              <a:defRPr sz="28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ubhead">
            <a:extLst>
              <a:ext uri="{FF2B5EF4-FFF2-40B4-BE49-F238E27FC236}">
                <a16:creationId xmlns:a16="http://schemas.microsoft.com/office/drawing/2014/main" id="{58EB9B8D-1FD1-4787-BF26-304A469310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048" y="3951876"/>
            <a:ext cx="10226940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chemeClr val="accent5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77D1A00-91CA-4945-9F2D-AED793769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04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9E778E-482C-4379-A248-D9D70097CF3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2902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688AA0-BA2E-4492-A759-6E59CDEE4FA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8200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8D8972-DDB3-4797-AD40-FD7C87EC77B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93498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950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3DBD5-EE62-4630-9B7C-6E6D482545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67FDE-9CD2-43F1-8832-9B3025300C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73F0F2-6C5D-4416-BDD2-8002554C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625" y="637200"/>
            <a:ext cx="7296660" cy="1286506"/>
          </a:xfr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95000"/>
              </a:lnSpc>
              <a:defRPr lang="en-AU" sz="44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8F82CDB-5CCA-4B0D-805E-163CF3061F3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7426" y="2544188"/>
            <a:ext cx="3328988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1B4CEB4-85F4-4F90-AB84-FC94B9FD2DC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7426" y="4434228"/>
            <a:ext cx="3328988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1FBFD50-A769-45CF-B012-F890866F61F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922839" y="2544188"/>
            <a:ext cx="3326446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F425FD3-9D84-4C9E-8C98-D75AE272EE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2839" y="4434228"/>
            <a:ext cx="3326446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6CF835E0-149F-4B89-B44F-09588C1642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65554" y="-1"/>
            <a:ext cx="3326446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98479770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0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9683EE-D5B7-437B-9BC6-4ED631B374D4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B08FD-3A2E-415F-89C0-74804D3FE651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AA8BDDE-6F91-4C15-8A57-71AFAFC113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8647113" cy="604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526E002-E12C-4B7D-A5DB-397B3DED9F7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93041" y="1717676"/>
            <a:ext cx="5907087" cy="4327525"/>
          </a:xfrm>
          <a:solidFill>
            <a:schemeClr val="accent3"/>
          </a:solidFill>
        </p:spPr>
        <p:txBody>
          <a:bodyPr lIns="540000" tIns="503999" rIns="684000" bIns="36000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defRPr sz="4400">
                <a:solidFill>
                  <a:schemeClr val="accent6"/>
                </a:solidFill>
                <a:latin typeface="+mj-lt"/>
              </a:defRPr>
            </a:lvl1pPr>
            <a:lvl2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22D8E8F-1608-C845-BB89-393FD181AA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59437" y="3241435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8AD74DF-DB89-BD42-9E5E-AB1F303A215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35084" y="3241435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0D5E02F-B34E-1347-93D2-96431B4A30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859437" y="4551136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0380018-D906-034F-9F75-475A5A1B329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5084" y="4551136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48875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1 –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00153-1F4E-433B-B0EB-BAA34B0646D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3F74D-A8EB-4656-8DBD-3667F4334B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65EE99B-7D41-4CCA-91D9-6FD7ECA1D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8001" y="3429000"/>
            <a:ext cx="2576338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258DFF-A625-4112-A1D7-CD60B75D46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851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C73FB5C-1A7B-4515-A52C-BD3419BDAE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2963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C55067A-6F86-4AFB-8A51-8CF95FDF02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6075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94432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53DE1-1168-425C-BEB2-B8284DE1C26A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36C38-3272-4AD5-AFF4-47797BC69E5D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D68DD-23BA-47D6-BF81-9AD00B1DE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773AF740-11B6-44C7-A036-474FFE0164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3" name="Data 1">
            <a:extLst>
              <a:ext uri="{FF2B5EF4-FFF2-40B4-BE49-F238E27FC236}">
                <a16:creationId xmlns:a16="http://schemas.microsoft.com/office/drawing/2014/main" id="{A7B35483-9664-4971-B461-F3FA29B379D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599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AF437EFF-827A-4978-ADC3-29F74E3E56D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204387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EED434CE-5226-4D3C-B6E1-58B6CCB825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433175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B0382F0B-565B-460E-AF17-61421E7454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661963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2" name="Data 5">
            <a:extLst>
              <a:ext uri="{FF2B5EF4-FFF2-40B4-BE49-F238E27FC236}">
                <a16:creationId xmlns:a16="http://schemas.microsoft.com/office/drawing/2014/main" id="{F1F04D33-B440-43AA-B7CD-B6B2F050B29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890750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42535588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25563-1374-46E4-9F88-D4244714EE8F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8F868-1528-4B53-837C-488AC81417B1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8" y="637200"/>
            <a:ext cx="10484191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8"/>
            <a:ext cx="104631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Numb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1331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Number 2">
            <a:extLst>
              <a:ext uri="{FF2B5EF4-FFF2-40B4-BE49-F238E27FC236}">
                <a16:creationId xmlns:a16="http://schemas.microsoft.com/office/drawing/2014/main" id="{A954320D-A1AC-4268-B869-1D9F66C66B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735850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Number 3">
            <a:extLst>
              <a:ext uri="{FF2B5EF4-FFF2-40B4-BE49-F238E27FC236}">
                <a16:creationId xmlns:a16="http://schemas.microsoft.com/office/drawing/2014/main" id="{46E7F0ED-00C8-45CF-8E49-AB38DE1864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00369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Number 4">
            <a:extLst>
              <a:ext uri="{FF2B5EF4-FFF2-40B4-BE49-F238E27FC236}">
                <a16:creationId xmlns:a16="http://schemas.microsoft.com/office/drawing/2014/main" id="{3DA6628F-4C88-47B4-9221-6B4155A57B8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64888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Number 5">
            <a:extLst>
              <a:ext uri="{FF2B5EF4-FFF2-40B4-BE49-F238E27FC236}">
                <a16:creationId xmlns:a16="http://schemas.microsoft.com/office/drawing/2014/main" id="{091A6C23-007D-4FE0-B8A8-6FD520EC8E9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29406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98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CF6116-3220-AF46-809A-8220C9BB4F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709557" y="390999"/>
            <a:ext cx="5099854" cy="608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1EC57B-1D53-D648-B6B1-9BFB3CEC4B10}"/>
              </a:ext>
            </a:extLst>
          </p:cNvPr>
          <p:cNvSpPr/>
          <p:nvPr userDrawn="1"/>
        </p:nvSpPr>
        <p:spPr>
          <a:xfrm>
            <a:off x="380999" y="390999"/>
            <a:ext cx="6328559" cy="6086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ccenture Logo" descr="Accenture Logo">
            <a:extLst>
              <a:ext uri="{FF2B5EF4-FFF2-40B4-BE49-F238E27FC236}">
                <a16:creationId xmlns:a16="http://schemas.microsoft.com/office/drawing/2014/main" id="{F00BD586-0796-4108-9C05-EB4A8E186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65" y="5356223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3557" y="1673942"/>
            <a:ext cx="5399117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6214" y="3402383"/>
            <a:ext cx="5399117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</a:t>
            </a:r>
            <a:r>
              <a:rPr lang="en-US" err="1"/>
              <a:t>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506" y="4210923"/>
            <a:ext cx="5897243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44532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F27C4-7DD5-4223-803A-D7B59051C3B5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6AAA5-7DB6-47B5-A0AD-1CE7A527B2F0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96" y="637200"/>
            <a:ext cx="10483353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9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8981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730834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92687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625A0A-996E-459E-B204-F1FF451D43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454540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6E777B3-723D-4903-B34C-017ACFCAC2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16393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Box Outline">
            <a:extLst>
              <a:ext uri="{FF2B5EF4-FFF2-40B4-BE49-F238E27FC236}">
                <a16:creationId xmlns:a16="http://schemas.microsoft.com/office/drawing/2014/main" id="{2702ADDD-4A95-4935-834E-F7E3B64DB29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139022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61325-855B-4233-972D-3D4BD6236BD1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2E3EB-E48B-4DE2-8387-B0684DA03F52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0999"/>
            <a:ext cx="4316412" cy="5664201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4397" y="968400"/>
            <a:ext cx="6734215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03104" y="2048050"/>
            <a:ext cx="670381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</a:t>
            </a:r>
            <a:br>
              <a:rPr lang="en-US"/>
            </a:br>
            <a:r>
              <a:rPr lang="en-US"/>
              <a:t>baseline of the title</a:t>
            </a:r>
          </a:p>
        </p:txBody>
      </p:sp>
      <p:sp>
        <p:nvSpPr>
          <p:cNvPr id="11" name="Data 1">
            <a:extLst>
              <a:ext uri="{FF2B5EF4-FFF2-40B4-BE49-F238E27FC236}">
                <a16:creationId xmlns:a16="http://schemas.microsoft.com/office/drawing/2014/main" id="{965F3AB8-2F88-4B01-A22D-AAACCF0E4C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922839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4" name="Data 2">
            <a:extLst>
              <a:ext uri="{FF2B5EF4-FFF2-40B4-BE49-F238E27FC236}">
                <a16:creationId xmlns:a16="http://schemas.microsoft.com/office/drawing/2014/main" id="{C28AEEAD-EE16-45BD-9E84-22767C19CCD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87269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5" name="Data 3">
            <a:extLst>
              <a:ext uri="{FF2B5EF4-FFF2-40B4-BE49-F238E27FC236}">
                <a16:creationId xmlns:a16="http://schemas.microsoft.com/office/drawing/2014/main" id="{73B791E0-2B56-4470-A78B-13FD908E017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651700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6" name="Data 4">
            <a:extLst>
              <a:ext uri="{FF2B5EF4-FFF2-40B4-BE49-F238E27FC236}">
                <a16:creationId xmlns:a16="http://schemas.microsoft.com/office/drawing/2014/main" id="{437005CD-90AA-49FA-9BC7-A905822358D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922839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7" name="Data 5">
            <a:extLst>
              <a:ext uri="{FF2B5EF4-FFF2-40B4-BE49-F238E27FC236}">
                <a16:creationId xmlns:a16="http://schemas.microsoft.com/office/drawing/2014/main" id="{56101BEE-90E7-4FDC-BA64-627EE07C6B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87269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8" name="Data 6">
            <a:extLst>
              <a:ext uri="{FF2B5EF4-FFF2-40B4-BE49-F238E27FC236}">
                <a16:creationId xmlns:a16="http://schemas.microsoft.com/office/drawing/2014/main" id="{1C4BE8CD-033F-4CF9-90DF-9F1BD506456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51700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32179298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C030C-A612-4C1C-AD83-E17C8B7E5485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4969-23EE-4C46-94E6-0FD6938FEDD9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White Rectangle">
            <a:extLst>
              <a:ext uri="{FF2B5EF4-FFF2-40B4-BE49-F238E27FC236}">
                <a16:creationId xmlns:a16="http://schemas.microsoft.com/office/drawing/2014/main" id="{04C26DF2-351D-4910-9424-AF51F5555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828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8515692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9628"/>
            <a:ext cx="84772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1" name="Data 1">
            <a:extLst>
              <a:ext uri="{FF2B5EF4-FFF2-40B4-BE49-F238E27FC236}">
                <a16:creationId xmlns:a16="http://schemas.microsoft.com/office/drawing/2014/main" id="{965F3AB8-2F88-4B01-A22D-AAACCF0E4C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60375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3" name="Data 2">
            <a:extLst>
              <a:ext uri="{FF2B5EF4-FFF2-40B4-BE49-F238E27FC236}">
                <a16:creationId xmlns:a16="http://schemas.microsoft.com/office/drawing/2014/main" id="{8863829D-7A9B-42F2-86CD-40EA751B823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314703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3">
            <a:extLst>
              <a:ext uri="{FF2B5EF4-FFF2-40B4-BE49-F238E27FC236}">
                <a16:creationId xmlns:a16="http://schemas.microsoft.com/office/drawing/2014/main" id="{B11A1989-8584-4DEC-B6D3-BF7D044C8EB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865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4">
            <a:extLst>
              <a:ext uri="{FF2B5EF4-FFF2-40B4-BE49-F238E27FC236}">
                <a16:creationId xmlns:a16="http://schemas.microsoft.com/office/drawing/2014/main" id="{11DF9E38-CB6C-45C2-87B9-117D908F5D0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60375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9" name="Data 5">
            <a:extLst>
              <a:ext uri="{FF2B5EF4-FFF2-40B4-BE49-F238E27FC236}">
                <a16:creationId xmlns:a16="http://schemas.microsoft.com/office/drawing/2014/main" id="{8316287A-C210-4BCC-B46B-4CFB70B279E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14703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20" name="Data 6">
            <a:extLst>
              <a:ext uri="{FF2B5EF4-FFF2-40B4-BE49-F238E27FC236}">
                <a16:creationId xmlns:a16="http://schemas.microsoft.com/office/drawing/2014/main" id="{3144B2F2-75AA-40E7-B25B-38FF70851A6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265865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230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05642317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DB85F-FDF5-45A8-9D08-87324CF417D6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BA9E-ECD5-478C-9E74-96B4BDE117E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DC599917-36B7-48FC-8FDC-F2D5128ED47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87637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70BFC44F-BE87-49D9-9B10-60585586E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641" y="637200"/>
            <a:ext cx="8517008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22B06414-5407-49AF-9BA2-8F54AF1002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4016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23" name="Text Box Outline">
            <a:extLst>
              <a:ext uri="{FF2B5EF4-FFF2-40B4-BE49-F238E27FC236}">
                <a16:creationId xmlns:a16="http://schemas.microsoft.com/office/drawing/2014/main" id="{85FC6972-980C-4768-AB5A-265BD2A160A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3750" y="2938904"/>
            <a:ext cx="8475656" cy="531005"/>
          </a:xfr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D02036-9F29-447A-BCD3-73916E63B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33750" y="3765600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8B84A8E-97BA-4208-90F0-6CF944E4365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84913" y="3765600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476FC5-2EC5-47E0-9B0B-9231094913B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236075" y="3765600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4BE05BC-C5BD-4A37-871C-D0C8A2A1C9D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333750" y="5001201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46B40E-6A3A-4989-A449-881D5F1F00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84913" y="5001201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230E1B5-9DF7-4A53-B6E8-C8718D41705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236075" y="5001201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3948826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E148A-3FA4-4FC3-8F0A-A69E9BD64B03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9EE03-A484-4B48-8E15-0A15EC65D6D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White Rectangle">
            <a:extLst>
              <a:ext uri="{FF2B5EF4-FFF2-40B4-BE49-F238E27FC236}">
                <a16:creationId xmlns:a16="http://schemas.microsoft.com/office/drawing/2014/main" id="{10EFB4DD-0219-43C9-8A7B-C2C870EE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2C3F18A2-A43C-4858-A2C3-2853BFC0F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4096706" cy="1828193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D02036-9F29-447A-BCD3-73916E63B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922838" y="711760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8B84A8E-97BA-4208-90F0-6CF944E4365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68581" y="711760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476FC5-2EC5-47E0-9B0B-9231094913B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4325" y="711760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4BE05BC-C5BD-4A37-871C-D0C8A2A1C9D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22838" y="2744095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46B40E-6A3A-4989-A449-881D5F1F00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68581" y="2744095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230E1B5-9DF7-4A53-B6E8-C8718D41705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4325" y="2744095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3B78A521-A69F-4E88-86A7-7BAC99645A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1271" y="5050506"/>
            <a:ext cx="3945141" cy="7889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in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EA0C10D-666F-4B5B-A6BE-B5299838442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922838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3EB4203-5E68-4BA4-A9DE-03C7CE186B5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268139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114126E-2EC6-43F9-AC57-19710C26DA4F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613441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324386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F348E-0ED4-4C8F-9793-44B0C136D891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E7169-5912-44BA-B8B2-11DBD4131019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9DE9438E-8C66-4214-8821-17F42ACEF6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8" name="Intro">
            <a:extLst>
              <a:ext uri="{FF2B5EF4-FFF2-40B4-BE49-F238E27FC236}">
                <a16:creationId xmlns:a16="http://schemas.microsoft.com/office/drawing/2014/main" id="{1865F5AE-0F05-47A7-8BFA-45228EA1029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26" name="Subhead 1">
            <a:extLst>
              <a:ext uri="{FF2B5EF4-FFF2-40B4-BE49-F238E27FC236}">
                <a16:creationId xmlns:a16="http://schemas.microsoft.com/office/drawing/2014/main" id="{E8A199BD-A483-414F-B255-75C738D4BE7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4426" y="1349126"/>
            <a:ext cx="1965323" cy="830997"/>
          </a:xfrm>
        </p:spPr>
        <p:txBody>
          <a:bodyPr wrap="square">
            <a:spAutoFit/>
          </a:bodyPr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maximum 3 lines</a:t>
            </a:r>
          </a:p>
        </p:txBody>
      </p:sp>
      <p:sp>
        <p:nvSpPr>
          <p:cNvPr id="27" name="Number 1">
            <a:extLst>
              <a:ext uri="{FF2B5EF4-FFF2-40B4-BE49-F238E27FC236}">
                <a16:creationId xmlns:a16="http://schemas.microsoft.com/office/drawing/2014/main" id="{A40F8805-3799-4194-9763-4645205148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75600" y="1400214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Number 2">
            <a:extLst>
              <a:ext uri="{FF2B5EF4-FFF2-40B4-BE49-F238E27FC236}">
                <a16:creationId xmlns:a16="http://schemas.microsoft.com/office/drawing/2014/main" id="{D269C7BA-7E40-423E-9297-F7298A6B2E0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26400" y="1400214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Number 3">
            <a:extLst>
              <a:ext uri="{FF2B5EF4-FFF2-40B4-BE49-F238E27FC236}">
                <a16:creationId xmlns:a16="http://schemas.microsoft.com/office/drawing/2014/main" id="{4329A355-FBC3-495E-B328-B11523C930C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75600" y="2935092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Number 4">
            <a:extLst>
              <a:ext uri="{FF2B5EF4-FFF2-40B4-BE49-F238E27FC236}">
                <a16:creationId xmlns:a16="http://schemas.microsoft.com/office/drawing/2014/main" id="{72E1D8DC-D04A-4C51-9D1C-B26903923BE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26400" y="2935092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Subhead 2">
            <a:extLst>
              <a:ext uri="{FF2B5EF4-FFF2-40B4-BE49-F238E27FC236}">
                <a16:creationId xmlns:a16="http://schemas.microsoft.com/office/drawing/2014/main" id="{E7C91004-23BB-40A2-89C0-A27EBB37B7A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924426" y="4674929"/>
            <a:ext cx="1965323" cy="830997"/>
          </a:xfrm>
        </p:spPr>
        <p:txBody>
          <a:bodyPr wrap="square">
            <a:spAutoFit/>
          </a:bodyPr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maximum 3 lines</a:t>
            </a:r>
          </a:p>
        </p:txBody>
      </p:sp>
      <p:sp>
        <p:nvSpPr>
          <p:cNvPr id="32" name="Number 5">
            <a:extLst>
              <a:ext uri="{FF2B5EF4-FFF2-40B4-BE49-F238E27FC236}">
                <a16:creationId xmlns:a16="http://schemas.microsoft.com/office/drawing/2014/main" id="{D139880B-E9DB-4B70-B83D-6F61878F86C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75600" y="4726017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Number 6">
            <a:extLst>
              <a:ext uri="{FF2B5EF4-FFF2-40B4-BE49-F238E27FC236}">
                <a16:creationId xmlns:a16="http://schemas.microsoft.com/office/drawing/2014/main" id="{9CEBAC7C-68A7-4DA8-908F-3EA2D1EA22D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626400" y="4726017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Lines">
            <a:extLst>
              <a:ext uri="{FF2B5EF4-FFF2-40B4-BE49-F238E27FC236}">
                <a16:creationId xmlns:a16="http://schemas.microsoft.com/office/drawing/2014/main" id="{7C3AB685-E8CB-4EE3-AABF-3A0BA25CC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24426" y="1134971"/>
            <a:ext cx="7267575" cy="3289583"/>
            <a:chOff x="5378973" y="1134971"/>
            <a:chExt cx="6813028" cy="328958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3A3B44F-B3A6-4FB5-B973-807CB798F9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8973" y="1134971"/>
              <a:ext cx="6813028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A8C754-2B17-4CF9-B25E-F0737E5816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8973" y="4424554"/>
              <a:ext cx="681302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47672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1.1 – Numbers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2BE1F-7B9D-49E4-8186-38F3DFFBB592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0E369-678A-4D64-A465-D57CCD140B9F}"/>
              </a:ext>
            </a:extLst>
          </p:cNvPr>
          <p:cNvSpPr>
            <a:spLocks noGrp="1"/>
          </p:cNvSpPr>
          <p:nvPr>
            <p:ph type="sldNum" sz="quarter" idx="7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8E6A6D90-BCC4-4EE3-B3FE-12921956F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6" name="Intro">
            <a:extLst>
              <a:ext uri="{FF2B5EF4-FFF2-40B4-BE49-F238E27FC236}">
                <a16:creationId xmlns:a16="http://schemas.microsoft.com/office/drawing/2014/main" id="{A10C6162-013D-42F3-AEB7-2F7616950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4065D923-A595-4297-A724-A22DDACF68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24150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7C1C5C2-15CA-4597-8CBA-5B589A61D66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75782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6B6A954-CBF6-4F9B-8C73-817D7B77F16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627413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EF62713E-E693-4572-8132-58D483045C6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924150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70127B23-90C7-4839-87FB-CAAEE0447B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7275782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A349F30-320A-4650-9D35-8E629B7BCCC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627413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508712B8-C41F-4B3F-B2B7-563994E1862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924150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F9E64819-72F4-4D63-88E5-A2827669450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7275782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DC334FBC-EC51-4DA8-BE5C-E5437190307D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627413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33007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1.2 – Numbers (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F0A6D-AFA7-4A13-B92E-F3C9C588211E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E6A10-4D6E-4091-92D0-79810C3D038E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4A5EA-D133-4D20-A72B-6FA2941C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81D59F37-1138-4B1D-8B89-24251759AC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1413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31FD0C33-DB2C-47B7-A966-CA09D81F2C8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6518" y="2115978"/>
            <a:ext cx="1605143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CABC0C-A06F-4DA6-B7B9-836F569BF1F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33496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58924E7-E223-4EAB-9B2F-AA85A1CDD6B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30207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806E2C4-B97E-465F-8115-45741ACED72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6918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D4B32FA-6DCC-4BAF-8DFC-CB5A6BBA49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23629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4" name="Lines">
            <a:extLst>
              <a:ext uri="{FF2B5EF4-FFF2-40B4-BE49-F238E27FC236}">
                <a16:creationId xmlns:a16="http://schemas.microsoft.com/office/drawing/2014/main" id="{34948216-F2B5-41CE-B1F5-4AE05396C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159893" y="2115978"/>
            <a:ext cx="7868440" cy="3940334"/>
            <a:chOff x="2159893" y="2115978"/>
            <a:chExt cx="7868440" cy="3940334"/>
          </a:xfrm>
        </p:grpSpPr>
        <p:cxnSp>
          <p:nvCxnSpPr>
            <p:cNvPr id="11" name="Straight Connector 1">
              <a:extLst>
                <a:ext uri="{FF2B5EF4-FFF2-40B4-BE49-F238E27FC236}">
                  <a16:creationId xmlns:a16="http://schemas.microsoft.com/office/drawing/2014/main" id="{24CA5A87-6D0E-40D8-B172-3838F52E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989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">
              <a:extLst>
                <a:ext uri="{FF2B5EF4-FFF2-40B4-BE49-F238E27FC236}">
                  <a16:creationId xmlns:a16="http://schemas.microsoft.com/office/drawing/2014/main" id="{EC8BFA14-3824-4078-9ED2-05D825C7F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2700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">
              <a:extLst>
                <a:ext uri="{FF2B5EF4-FFF2-40B4-BE49-F238E27FC236}">
                  <a16:creationId xmlns:a16="http://schemas.microsoft.com/office/drawing/2014/main" id="{420AF5A4-407E-4B80-B7BB-A2C914DF3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411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">
              <a:extLst>
                <a:ext uri="{FF2B5EF4-FFF2-40B4-BE49-F238E27FC236}">
                  <a16:creationId xmlns:a16="http://schemas.microsoft.com/office/drawing/2014/main" id="{6F3FC8B4-DBA4-4466-9CB1-AFA4DD00F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6122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">
              <a:extLst>
                <a:ext uri="{FF2B5EF4-FFF2-40B4-BE49-F238E27FC236}">
                  <a16:creationId xmlns:a16="http://schemas.microsoft.com/office/drawing/2014/main" id="{72FACA03-3D8B-4133-82B9-F387C449E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2833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0A5E3D1-BA45-4658-BF5A-B3E9D4AA0DE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203405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510684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1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White Rectangle">
            <a:extLst>
              <a:ext uri="{FF2B5EF4-FFF2-40B4-BE49-F238E27FC236}">
                <a16:creationId xmlns:a16="http://schemas.microsoft.com/office/drawing/2014/main" id="{D4B5BCCA-4A1B-4E3F-8AD2-B976E6768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43716" y="0"/>
            <a:ext cx="65482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F482FE-B03F-4D7A-89D8-0C36B1ED42BF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2563C4-3461-4BCF-BB33-1F8338A31DF0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E69384-1E9D-4AC5-BC79-D168758D0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1" y="346108"/>
            <a:ext cx="4949874" cy="1011046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9" name="Intro">
            <a:extLst>
              <a:ext uri="{FF2B5EF4-FFF2-40B4-BE49-F238E27FC236}">
                <a16:creationId xmlns:a16="http://schemas.microsoft.com/office/drawing/2014/main" id="{AE0BBFCE-818C-4B03-BA00-50C532B99E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355" y="1657715"/>
            <a:ext cx="4941628" cy="1118225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2000" b="0"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8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800"/>
              </a:spcBef>
              <a:defRPr>
                <a:solidFill>
                  <a:schemeClr val="bg1"/>
                </a:solidFill>
              </a:defRPr>
            </a:lvl3pPr>
            <a:lvl4pPr>
              <a:spcBef>
                <a:spcPts val="800"/>
              </a:spcBef>
              <a:defRPr>
                <a:solidFill>
                  <a:schemeClr val="bg1"/>
                </a:solidFill>
              </a:defRPr>
            </a:lvl4pPr>
            <a:lvl5pPr>
              <a:spcBef>
                <a:spcPts val="8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text, font size at 20 </a:t>
            </a:r>
            <a:r>
              <a:rPr lang="en-US" err="1"/>
              <a:t>pt</a:t>
            </a:r>
            <a:r>
              <a:rPr lang="en-US"/>
              <a:t> minimum 16 </a:t>
            </a:r>
            <a:r>
              <a:rPr lang="en-US" err="1"/>
              <a:t>pt</a:t>
            </a:r>
            <a:r>
              <a:rPr lang="en-US"/>
              <a:t>, single line spacing, with maximum lines to the end of this box. </a:t>
            </a:r>
          </a:p>
        </p:txBody>
      </p:sp>
      <p:sp>
        <p:nvSpPr>
          <p:cNvPr id="6" name="Subhead">
            <a:extLst>
              <a:ext uri="{FF2B5EF4-FFF2-40B4-BE49-F238E27FC236}">
                <a16:creationId xmlns:a16="http://schemas.microsoft.com/office/drawing/2014/main" id="{C4AD33E3-FD75-49B2-A68D-461164DA13B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64648" y="3119895"/>
            <a:ext cx="4941628" cy="318925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Practice area</a:t>
            </a:r>
            <a:endParaRPr lang="en-AU"/>
          </a:p>
        </p:txBody>
      </p:sp>
      <p:sp>
        <p:nvSpPr>
          <p:cNvPr id="22" name="Text Box Outline 1">
            <a:extLst>
              <a:ext uri="{FF2B5EF4-FFF2-40B4-BE49-F238E27FC236}">
                <a16:creationId xmlns:a16="http://schemas.microsoft.com/office/drawing/2014/main" id="{73D93B21-667E-485B-8B01-FEB6FA8903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92484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3" name="Text Box Outline 2">
            <a:extLst>
              <a:ext uri="{FF2B5EF4-FFF2-40B4-BE49-F238E27FC236}">
                <a16:creationId xmlns:a16="http://schemas.microsoft.com/office/drawing/2014/main" id="{08F16310-3682-4D60-9297-D23AD53AFCE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89779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4" name="Text Box Outline 3">
            <a:extLst>
              <a:ext uri="{FF2B5EF4-FFF2-40B4-BE49-F238E27FC236}">
                <a16:creationId xmlns:a16="http://schemas.microsoft.com/office/drawing/2014/main" id="{4EBC3A53-4476-47E6-B88A-8124E542FF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87074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5" name="Text Box Purple">
            <a:extLst>
              <a:ext uri="{FF2B5EF4-FFF2-40B4-BE49-F238E27FC236}">
                <a16:creationId xmlns:a16="http://schemas.microsoft.com/office/drawing/2014/main" id="{C1649FC9-BE21-4049-83A8-BD30D97F82E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92485" y="4364438"/>
            <a:ext cx="4913498" cy="1680762"/>
          </a:xfrm>
          <a:solidFill>
            <a:schemeClr val="accent2"/>
          </a:solidFill>
          <a:ln w="12700">
            <a:noFill/>
          </a:ln>
        </p:spPr>
        <p:txBody>
          <a:bodyPr lIns="216000" tIns="180000" rIns="108000" bIns="180000"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For more info…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E1BAD35F-76EB-4896-AB92-CE56C43028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84913" y="581489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9906CDA-5DE6-4DEE-8CA7-8A8698E968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84913" y="1727528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B3E53B0E-8C69-4BDB-8793-D798A5910F5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84913" y="287356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5CABD7E-BF06-44AF-AA44-275C0598BF9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84913" y="4019606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E7C44CD6-9AB4-472E-B439-9ECA73470FC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84913" y="516564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68A4EF7-127F-4D4A-B974-DC137EF27A1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36075" y="581489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A6C3A61-D3D4-4F87-86E4-38C7C28A78D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6075" y="1727528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BBF74265-D3C7-4FBC-8595-1BC166A15B2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36075" y="287356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9B31E91C-ADB4-4762-8F54-DA02E8A3BBA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236075" y="4019606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5DA771-9D6F-4A6F-85AC-4E03600F34D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236075" y="516564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27" name="Accenture GTS">
            <a:extLst>
              <a:ext uri="{FF2B5EF4-FFF2-40B4-BE49-F238E27FC236}">
                <a16:creationId xmlns:a16="http://schemas.microsoft.com/office/drawing/2014/main" id="{22F01678-9997-4D6C-9D7A-FD19E8A45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927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DED0F-5889-404D-A465-9C20E72A82D3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7EED2-D75E-4D9F-8130-79DF89E3B61E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Subhead 1">
            <a:extLst>
              <a:ext uri="{FF2B5EF4-FFF2-40B4-BE49-F238E27FC236}">
                <a16:creationId xmlns:a16="http://schemas.microsoft.com/office/drawing/2014/main" id="{95865AF8-F59F-447D-A5C5-B06AD60E94D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1168" y="4044950"/>
            <a:ext cx="1231490" cy="492443"/>
          </a:xfrm>
        </p:spPr>
        <p:txBody>
          <a:bodyPr>
            <a:spAutoFit/>
          </a:bodyPr>
          <a:lstStyle>
            <a:lvl1pPr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Subhead 2">
            <a:extLst>
              <a:ext uri="{FF2B5EF4-FFF2-40B4-BE49-F238E27FC236}">
                <a16:creationId xmlns:a16="http://schemas.microsoft.com/office/drawing/2014/main" id="{4195DD5E-01C9-4F79-A642-1DDBF4830E6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1168" y="4868244"/>
            <a:ext cx="1231490" cy="492443"/>
          </a:xfrm>
        </p:spPr>
        <p:txBody>
          <a:bodyPr>
            <a:spAutoFit/>
          </a:bodyPr>
          <a:lstStyle>
            <a:lvl1pPr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71675" y="3308767"/>
            <a:ext cx="3327400" cy="576000"/>
          </a:xfrm>
          <a:prstGeom prst="homePlate">
            <a:avLst>
              <a:gd name="adj" fmla="val 32991"/>
            </a:avLst>
          </a:prstGeom>
          <a:solidFill>
            <a:schemeClr val="accent1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7" name="Subhead 1">
            <a:extLst>
              <a:ext uri="{FF2B5EF4-FFF2-40B4-BE49-F238E27FC236}">
                <a16:creationId xmlns:a16="http://schemas.microsoft.com/office/drawing/2014/main" id="{E82B7EE8-9409-45CE-85DB-6F55E0DE359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97167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ECFCDEF-D022-4C0C-8AE1-2DEC806F8526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197167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226844" y="3308767"/>
            <a:ext cx="33274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8" name="Subhead 2">
            <a:extLst>
              <a:ext uri="{FF2B5EF4-FFF2-40B4-BE49-F238E27FC236}">
                <a16:creationId xmlns:a16="http://schemas.microsoft.com/office/drawing/2014/main" id="{89CFFF51-807B-45EB-87C8-25E586ECBCCE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29185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35D817B-F79D-46BF-A09F-28845CBDAA8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29185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82013" y="3308767"/>
            <a:ext cx="3327400" cy="576000"/>
          </a:xfrm>
          <a:prstGeom prst="chevron">
            <a:avLst>
              <a:gd name="adj" fmla="val 32860"/>
            </a:avLst>
          </a:prstGeom>
          <a:solidFill>
            <a:schemeClr val="accent3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Subhead 3">
            <a:extLst>
              <a:ext uri="{FF2B5EF4-FFF2-40B4-BE49-F238E27FC236}">
                <a16:creationId xmlns:a16="http://schemas.microsoft.com/office/drawing/2014/main" id="{AD34EAD1-81A3-4757-BF72-CF9DFAB15A8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61203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8BB67B9-64FC-43B7-A0E7-942A14ED619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61203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46409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1FFD4-7D6C-B54D-8C5A-91AB9414F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79410" y="380999"/>
            <a:ext cx="11428411" cy="60906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5A8E59-8B54-1341-839C-85DBAD3414CE}"/>
              </a:ext>
            </a:extLst>
          </p:cNvPr>
          <p:cNvSpPr/>
          <p:nvPr userDrawn="1"/>
        </p:nvSpPr>
        <p:spPr>
          <a:xfrm>
            <a:off x="5173579" y="380999"/>
            <a:ext cx="6634242" cy="609068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23554" y="1407185"/>
            <a:ext cx="4661725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6210" y="3135626"/>
            <a:ext cx="4530395" cy="7381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</a:t>
            </a:r>
            <a:r>
              <a:rPr lang="en-US" err="1"/>
              <a:t>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62502" y="3944166"/>
            <a:ext cx="4524103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12" name="Accenture Logo" descr="Accenture Logo">
            <a:extLst>
              <a:ext uri="{FF2B5EF4-FFF2-40B4-BE49-F238E27FC236}">
                <a16:creationId xmlns:a16="http://schemas.microsoft.com/office/drawing/2014/main" id="{EE2E4D12-755F-894D-93DE-974C08C237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2479" y="5548510"/>
            <a:ext cx="1882800" cy="4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35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801EE-EE30-4A75-A12F-F5E207BB43DB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A08CC-EFBC-40F1-A3C1-68D02FE0AE27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5878" y="3308767"/>
            <a:ext cx="2952000" cy="576000"/>
          </a:xfrm>
          <a:prstGeom prst="homePlate">
            <a:avLst>
              <a:gd name="adj" fmla="val 32991"/>
            </a:avLst>
          </a:prstGeom>
          <a:solidFill>
            <a:schemeClr val="accent4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9FDED30-8AD4-48FB-A509-A8138DD26E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0438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45723" y="3308767"/>
            <a:ext cx="2952000" cy="576000"/>
          </a:xfrm>
          <a:prstGeom prst="chevron">
            <a:avLst>
              <a:gd name="adj" fmla="val 32860"/>
            </a:avLst>
          </a:prstGeom>
          <a:solidFill>
            <a:schemeClr val="accent1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F2CBF60-ACAA-4E89-914D-5F9B2B12B4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322130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05568" y="3308767"/>
            <a:ext cx="29520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8243A3C-193A-4169-B0CF-1F5ED019516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73822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5" name="Arrow subhead 4">
            <a:extLst>
              <a:ext uri="{FF2B5EF4-FFF2-40B4-BE49-F238E27FC236}">
                <a16:creationId xmlns:a16="http://schemas.microsoft.com/office/drawing/2014/main" id="{C28EF3AF-9742-41EC-AC1B-27DCD5C55EB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65413" y="3308767"/>
            <a:ext cx="2952000" cy="576000"/>
          </a:xfrm>
          <a:prstGeom prst="chevron">
            <a:avLst>
              <a:gd name="adj" fmla="val 32860"/>
            </a:avLst>
          </a:prstGeom>
          <a:solidFill>
            <a:schemeClr val="accent3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FD3F8CD-F231-46CC-A63D-60C1C7FF7A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225513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321785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4D910-6808-4DB6-BFCE-AF70ED050DD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E312-EF67-46FA-B147-9E6554D6F1E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5878" y="3308767"/>
            <a:ext cx="2376000" cy="576000"/>
          </a:xfrm>
          <a:prstGeom prst="homePlate">
            <a:avLst>
              <a:gd name="adj" fmla="val 32991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</a:t>
            </a:r>
            <a:br>
              <a:rPr lang="en-US"/>
            </a:br>
            <a:r>
              <a:rPr lang="en-US"/>
              <a:t>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9FDED30-8AD4-48FB-A509-A8138DD26E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0438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74762" y="3308767"/>
            <a:ext cx="23760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F2CBF60-ACAA-4E89-914D-5F9B2B12B4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708182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63646" y="3308767"/>
            <a:ext cx="23760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8243A3C-193A-4169-B0CF-1F5ED019516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045926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Arrow subhead 4">
            <a:extLst>
              <a:ext uri="{FF2B5EF4-FFF2-40B4-BE49-F238E27FC236}">
                <a16:creationId xmlns:a16="http://schemas.microsoft.com/office/drawing/2014/main" id="{C28EF3AF-9742-41EC-AC1B-27DCD5C55EB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52530" y="3308767"/>
            <a:ext cx="23760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FD3F8CD-F231-46CC-A63D-60C1C7FF7A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383670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2FBE684-4B93-4961-B8EC-BADAE8E7FD0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721413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Arrow subhead 4">
            <a:extLst>
              <a:ext uri="{FF2B5EF4-FFF2-40B4-BE49-F238E27FC236}">
                <a16:creationId xmlns:a16="http://schemas.microsoft.com/office/drawing/2014/main" id="{36E4539F-17F2-499D-87F8-0AB2B9068B6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541413" y="3308767"/>
            <a:ext cx="23760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1848221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4) Columns split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02184-0D01-4E3D-B92B-9F0D1B4B0856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B8D3-AC84-49EA-86A8-BE8F7EE33981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wHITE">
            <a:extLst>
              <a:ext uri="{FF2B5EF4-FFF2-40B4-BE49-F238E27FC236}">
                <a16:creationId xmlns:a16="http://schemas.microsoft.com/office/drawing/2014/main" id="{E3D10902-9E63-4AD3-84ED-4F4A7B0EE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"/>
            <a:ext cx="12192000" cy="3698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2D1FBD-D4C3-4A74-AC84-0236D32A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7371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D8D0C38E-294C-4FC4-BF81-B182F2975AC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02355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ubhead 1">
            <a:extLst>
              <a:ext uri="{FF2B5EF4-FFF2-40B4-BE49-F238E27FC236}">
                <a16:creationId xmlns:a16="http://schemas.microsoft.com/office/drawing/2014/main" id="{6DA187E7-09D2-4135-BC8D-469693E9878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02355" y="3483192"/>
            <a:ext cx="2519999" cy="495108"/>
          </a:xfrm>
          <a:solidFill>
            <a:schemeClr val="accent4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5" name="Text Placeholder 1B">
            <a:extLst>
              <a:ext uri="{FF2B5EF4-FFF2-40B4-BE49-F238E27FC236}">
                <a16:creationId xmlns:a16="http://schemas.microsoft.com/office/drawing/2014/main" id="{3F6E8296-8428-47F7-A2E1-4D31A1030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2355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4E4DA54-1250-42AC-9967-97A497F417B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764708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Subhead 2">
            <a:extLst>
              <a:ext uri="{FF2B5EF4-FFF2-40B4-BE49-F238E27FC236}">
                <a16:creationId xmlns:a16="http://schemas.microsoft.com/office/drawing/2014/main" id="{E9043677-7E23-4426-A132-7C731B8A6CC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64708" y="3483192"/>
            <a:ext cx="2519999" cy="495108"/>
          </a:xfrm>
          <a:solidFill>
            <a:schemeClr val="accent1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8" name="Text Placeholder 2B">
            <a:extLst>
              <a:ext uri="{FF2B5EF4-FFF2-40B4-BE49-F238E27FC236}">
                <a16:creationId xmlns:a16="http://schemas.microsoft.com/office/drawing/2014/main" id="{D33C854C-444F-4CA0-8D7E-0C26D08AA8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64708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B18702C2-8F07-489D-B538-B60A312D803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527061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Subhead 3">
            <a:extLst>
              <a:ext uri="{FF2B5EF4-FFF2-40B4-BE49-F238E27FC236}">
                <a16:creationId xmlns:a16="http://schemas.microsoft.com/office/drawing/2014/main" id="{28EBD259-BC65-4BA6-BB98-6675018BA11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27061" y="3483192"/>
            <a:ext cx="2519999" cy="495108"/>
          </a:xfrm>
          <a:solidFill>
            <a:schemeClr val="accent2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51" name="Text Placeholder 3B">
            <a:extLst>
              <a:ext uri="{FF2B5EF4-FFF2-40B4-BE49-F238E27FC236}">
                <a16:creationId xmlns:a16="http://schemas.microsoft.com/office/drawing/2014/main" id="{16E8D0C1-2FD0-4958-8B63-6379BEAA84B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27061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80DD7EB9-0842-47B5-8C9E-5ED77676B1D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289414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Subhead 4">
            <a:extLst>
              <a:ext uri="{FF2B5EF4-FFF2-40B4-BE49-F238E27FC236}">
                <a16:creationId xmlns:a16="http://schemas.microsoft.com/office/drawing/2014/main" id="{B3C4239C-BCCC-495D-B75D-E5220E62435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89414" y="3483192"/>
            <a:ext cx="2519999" cy="495108"/>
          </a:xfrm>
          <a:solidFill>
            <a:schemeClr val="accent3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54" name="Text Placeholder 4B">
            <a:extLst>
              <a:ext uri="{FF2B5EF4-FFF2-40B4-BE49-F238E27FC236}">
                <a16:creationId xmlns:a16="http://schemas.microsoft.com/office/drawing/2014/main" id="{1EC38A05-054C-46A7-97D5-0CE84D456E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89414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214197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 (reversed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E711C9-581F-4594-9C7D-BA1CA4D59F8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D18B2421-7624-4758-8FF9-EBA434C37FE1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3" name="Accenture GTS">
            <a:extLst>
              <a:ext uri="{FF2B5EF4-FFF2-40B4-BE49-F238E27FC236}">
                <a16:creationId xmlns:a16="http://schemas.microsoft.com/office/drawing/2014/main" id="{EA7A0BF5-145D-471C-843D-277CFDC2C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86C06-32D4-413B-9778-699B93193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2" name="Subtitle">
            <a:extLst>
              <a:ext uri="{FF2B5EF4-FFF2-40B4-BE49-F238E27FC236}">
                <a16:creationId xmlns:a16="http://schemas.microsoft.com/office/drawing/2014/main" id="{4499EA25-F64A-4F6F-94FA-3F14F4B4436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grpSp>
        <p:nvGrpSpPr>
          <p:cNvPr id="5" name="World Map" descr="World map">
            <a:extLst>
              <a:ext uri="{FF2B5EF4-FFF2-40B4-BE49-F238E27FC236}">
                <a16:creationId xmlns:a16="http://schemas.microsoft.com/office/drawing/2014/main" id="{40B94006-176E-4431-92B8-C480F62A93B6}"/>
              </a:ext>
            </a:extLst>
          </p:cNvPr>
          <p:cNvGrpSpPr/>
          <p:nvPr userDrawn="1"/>
        </p:nvGrpSpPr>
        <p:grpSpPr>
          <a:xfrm>
            <a:off x="2200386" y="1926779"/>
            <a:ext cx="7788059" cy="3824990"/>
            <a:chOff x="2197101" y="1982788"/>
            <a:chExt cx="7789861" cy="3825875"/>
          </a:xfrm>
          <a:solidFill>
            <a:schemeClr val="accent2"/>
          </a:solidFill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3CD1D97C-D503-48EE-8631-170BE90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2900" y="1997075"/>
              <a:ext cx="6932612" cy="3551238"/>
              <a:chOff x="1816" y="1258"/>
              <a:chExt cx="4367" cy="2237"/>
            </a:xfrm>
            <a:grpFill/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47D238CD-E39E-45CE-9C6A-2431846B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190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4AFD66C5-C7E6-40CD-95E8-6D987AFC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903"/>
                <a:ext cx="21" cy="17"/>
              </a:xfrm>
              <a:custGeom>
                <a:avLst/>
                <a:gdLst>
                  <a:gd name="T0" fmla="*/ 9 w 21"/>
                  <a:gd name="T1" fmla="*/ 15 h 17"/>
                  <a:gd name="T2" fmla="*/ 5 w 21"/>
                  <a:gd name="T3" fmla="*/ 13 h 17"/>
                  <a:gd name="T4" fmla="*/ 8 w 21"/>
                  <a:gd name="T5" fmla="*/ 17 h 17"/>
                  <a:gd name="T6" fmla="*/ 10 w 21"/>
                  <a:gd name="T7" fmla="*/ 15 h 17"/>
                  <a:gd name="T8" fmla="*/ 11 w 21"/>
                  <a:gd name="T9" fmla="*/ 13 h 17"/>
                  <a:gd name="T10" fmla="*/ 9 w 21"/>
                  <a:gd name="T11" fmla="*/ 11 h 17"/>
                  <a:gd name="T12" fmla="*/ 11 w 21"/>
                  <a:gd name="T13" fmla="*/ 11 h 17"/>
                  <a:gd name="T14" fmla="*/ 17 w 21"/>
                  <a:gd name="T15" fmla="*/ 13 h 17"/>
                  <a:gd name="T16" fmla="*/ 19 w 21"/>
                  <a:gd name="T17" fmla="*/ 14 h 17"/>
                  <a:gd name="T18" fmla="*/ 21 w 21"/>
                  <a:gd name="T19" fmla="*/ 12 h 17"/>
                  <a:gd name="T20" fmla="*/ 20 w 21"/>
                  <a:gd name="T21" fmla="*/ 10 h 17"/>
                  <a:gd name="T22" fmla="*/ 14 w 21"/>
                  <a:gd name="T23" fmla="*/ 10 h 17"/>
                  <a:gd name="T24" fmla="*/ 12 w 21"/>
                  <a:gd name="T25" fmla="*/ 8 h 17"/>
                  <a:gd name="T26" fmla="*/ 7 w 21"/>
                  <a:gd name="T27" fmla="*/ 4 h 17"/>
                  <a:gd name="T28" fmla="*/ 14 w 21"/>
                  <a:gd name="T29" fmla="*/ 8 h 17"/>
                  <a:gd name="T30" fmla="*/ 18 w 21"/>
                  <a:gd name="T31" fmla="*/ 9 h 17"/>
                  <a:gd name="T32" fmla="*/ 17 w 21"/>
                  <a:gd name="T33" fmla="*/ 5 h 17"/>
                  <a:gd name="T34" fmla="*/ 19 w 21"/>
                  <a:gd name="T35" fmla="*/ 6 h 17"/>
                  <a:gd name="T36" fmla="*/ 20 w 21"/>
                  <a:gd name="T37" fmla="*/ 4 h 17"/>
                  <a:gd name="T38" fmla="*/ 17 w 21"/>
                  <a:gd name="T39" fmla="*/ 2 h 17"/>
                  <a:gd name="T40" fmla="*/ 14 w 21"/>
                  <a:gd name="T41" fmla="*/ 2 h 17"/>
                  <a:gd name="T42" fmla="*/ 9 w 21"/>
                  <a:gd name="T43" fmla="*/ 4 h 17"/>
                  <a:gd name="T44" fmla="*/ 12 w 21"/>
                  <a:gd name="T45" fmla="*/ 2 h 17"/>
                  <a:gd name="T46" fmla="*/ 9 w 21"/>
                  <a:gd name="T47" fmla="*/ 0 h 17"/>
                  <a:gd name="T48" fmla="*/ 4 w 21"/>
                  <a:gd name="T49" fmla="*/ 0 h 17"/>
                  <a:gd name="T50" fmla="*/ 3 w 21"/>
                  <a:gd name="T51" fmla="*/ 2 h 17"/>
                  <a:gd name="T52" fmla="*/ 1 w 21"/>
                  <a:gd name="T53" fmla="*/ 0 h 17"/>
                  <a:gd name="T54" fmla="*/ 0 w 21"/>
                  <a:gd name="T55" fmla="*/ 2 h 17"/>
                  <a:gd name="T56" fmla="*/ 2 w 21"/>
                  <a:gd name="T57" fmla="*/ 5 h 17"/>
                  <a:gd name="T58" fmla="*/ 0 w 21"/>
                  <a:gd name="T59" fmla="*/ 8 h 17"/>
                  <a:gd name="T60" fmla="*/ 2 w 21"/>
                  <a:gd name="T61" fmla="*/ 9 h 17"/>
                  <a:gd name="T62" fmla="*/ 4 w 21"/>
                  <a:gd name="T63" fmla="*/ 12 h 17"/>
                  <a:gd name="T64" fmla="*/ 9 w 21"/>
                  <a:gd name="T65" fmla="*/ 15 h 17"/>
                  <a:gd name="T66" fmla="*/ 9 w 21"/>
                  <a:gd name="T6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7">
                    <a:moveTo>
                      <a:pt x="9" y="15"/>
                    </a:moveTo>
                    <a:lnTo>
                      <a:pt x="5" y="13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7" y="13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7" y="4"/>
                    </a:lnTo>
                    <a:lnTo>
                      <a:pt x="14" y="8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22537EA4-925F-42CE-8562-95E79AC4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917"/>
                <a:ext cx="14" cy="24"/>
              </a:xfrm>
              <a:custGeom>
                <a:avLst/>
                <a:gdLst>
                  <a:gd name="T0" fmla="*/ 7 w 14"/>
                  <a:gd name="T1" fmla="*/ 17 h 24"/>
                  <a:gd name="T2" fmla="*/ 9 w 14"/>
                  <a:gd name="T3" fmla="*/ 16 h 24"/>
                  <a:gd name="T4" fmla="*/ 8 w 14"/>
                  <a:gd name="T5" fmla="*/ 18 h 24"/>
                  <a:gd name="T6" fmla="*/ 10 w 14"/>
                  <a:gd name="T7" fmla="*/ 24 h 24"/>
                  <a:gd name="T8" fmla="*/ 14 w 14"/>
                  <a:gd name="T9" fmla="*/ 22 h 24"/>
                  <a:gd name="T10" fmla="*/ 12 w 14"/>
                  <a:gd name="T11" fmla="*/ 18 h 24"/>
                  <a:gd name="T12" fmla="*/ 14 w 14"/>
                  <a:gd name="T13" fmla="*/ 16 h 24"/>
                  <a:gd name="T14" fmla="*/ 10 w 14"/>
                  <a:gd name="T15" fmla="*/ 5 h 24"/>
                  <a:gd name="T16" fmla="*/ 9 w 14"/>
                  <a:gd name="T17" fmla="*/ 3 h 24"/>
                  <a:gd name="T18" fmla="*/ 6 w 14"/>
                  <a:gd name="T19" fmla="*/ 1 h 24"/>
                  <a:gd name="T20" fmla="*/ 3 w 14"/>
                  <a:gd name="T21" fmla="*/ 0 h 24"/>
                  <a:gd name="T22" fmla="*/ 0 w 14"/>
                  <a:gd name="T23" fmla="*/ 1 h 24"/>
                  <a:gd name="T24" fmla="*/ 0 w 14"/>
                  <a:gd name="T25" fmla="*/ 4 h 24"/>
                  <a:gd name="T26" fmla="*/ 2 w 14"/>
                  <a:gd name="T27" fmla="*/ 5 h 24"/>
                  <a:gd name="T28" fmla="*/ 2 w 14"/>
                  <a:gd name="T29" fmla="*/ 7 h 24"/>
                  <a:gd name="T30" fmla="*/ 6 w 14"/>
                  <a:gd name="T31" fmla="*/ 9 h 24"/>
                  <a:gd name="T32" fmla="*/ 2 w 14"/>
                  <a:gd name="T33" fmla="*/ 11 h 24"/>
                  <a:gd name="T34" fmla="*/ 3 w 14"/>
                  <a:gd name="T35" fmla="*/ 14 h 24"/>
                  <a:gd name="T36" fmla="*/ 6 w 14"/>
                  <a:gd name="T37" fmla="*/ 13 h 24"/>
                  <a:gd name="T38" fmla="*/ 6 w 14"/>
                  <a:gd name="T39" fmla="*/ 16 h 24"/>
                  <a:gd name="T40" fmla="*/ 8 w 14"/>
                  <a:gd name="T41" fmla="*/ 14 h 24"/>
                  <a:gd name="T42" fmla="*/ 6 w 14"/>
                  <a:gd name="T43" fmla="*/ 17 h 24"/>
                  <a:gd name="T44" fmla="*/ 7 w 14"/>
                  <a:gd name="T45" fmla="*/ 17 h 24"/>
                  <a:gd name="T46" fmla="*/ 7 w 14"/>
                  <a:gd name="T47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4">
                    <a:moveTo>
                      <a:pt x="7" y="17"/>
                    </a:moveTo>
                    <a:lnTo>
                      <a:pt x="9" y="16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E76420E8-2814-41DA-AF0B-93B402EC7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899"/>
                <a:ext cx="15" cy="26"/>
              </a:xfrm>
              <a:custGeom>
                <a:avLst/>
                <a:gdLst>
                  <a:gd name="T0" fmla="*/ 5 w 15"/>
                  <a:gd name="T1" fmla="*/ 18 h 26"/>
                  <a:gd name="T2" fmla="*/ 7 w 15"/>
                  <a:gd name="T3" fmla="*/ 17 h 26"/>
                  <a:gd name="T4" fmla="*/ 5 w 15"/>
                  <a:gd name="T5" fmla="*/ 18 h 26"/>
                  <a:gd name="T6" fmla="*/ 7 w 15"/>
                  <a:gd name="T7" fmla="*/ 21 h 26"/>
                  <a:gd name="T8" fmla="*/ 5 w 15"/>
                  <a:gd name="T9" fmla="*/ 22 h 26"/>
                  <a:gd name="T10" fmla="*/ 5 w 15"/>
                  <a:gd name="T11" fmla="*/ 25 h 26"/>
                  <a:gd name="T12" fmla="*/ 7 w 15"/>
                  <a:gd name="T13" fmla="*/ 26 h 26"/>
                  <a:gd name="T14" fmla="*/ 10 w 15"/>
                  <a:gd name="T15" fmla="*/ 24 h 26"/>
                  <a:gd name="T16" fmla="*/ 10 w 15"/>
                  <a:gd name="T17" fmla="*/ 22 h 26"/>
                  <a:gd name="T18" fmla="*/ 14 w 15"/>
                  <a:gd name="T19" fmla="*/ 22 h 26"/>
                  <a:gd name="T20" fmla="*/ 13 w 15"/>
                  <a:gd name="T21" fmla="*/ 19 h 26"/>
                  <a:gd name="T22" fmla="*/ 14 w 15"/>
                  <a:gd name="T23" fmla="*/ 16 h 26"/>
                  <a:gd name="T24" fmla="*/ 9 w 15"/>
                  <a:gd name="T25" fmla="*/ 10 h 26"/>
                  <a:gd name="T26" fmla="*/ 9 w 15"/>
                  <a:gd name="T27" fmla="*/ 8 h 26"/>
                  <a:gd name="T28" fmla="*/ 13 w 15"/>
                  <a:gd name="T29" fmla="*/ 14 h 26"/>
                  <a:gd name="T30" fmla="*/ 15 w 15"/>
                  <a:gd name="T31" fmla="*/ 16 h 26"/>
                  <a:gd name="T32" fmla="*/ 14 w 15"/>
                  <a:gd name="T33" fmla="*/ 12 h 26"/>
                  <a:gd name="T34" fmla="*/ 11 w 15"/>
                  <a:gd name="T35" fmla="*/ 8 h 26"/>
                  <a:gd name="T36" fmla="*/ 10 w 15"/>
                  <a:gd name="T37" fmla="*/ 6 h 26"/>
                  <a:gd name="T38" fmla="*/ 5 w 15"/>
                  <a:gd name="T39" fmla="*/ 5 h 26"/>
                  <a:gd name="T40" fmla="*/ 2 w 15"/>
                  <a:gd name="T41" fmla="*/ 2 h 26"/>
                  <a:gd name="T42" fmla="*/ 0 w 15"/>
                  <a:gd name="T43" fmla="*/ 0 h 26"/>
                  <a:gd name="T44" fmla="*/ 0 w 15"/>
                  <a:gd name="T45" fmla="*/ 2 h 26"/>
                  <a:gd name="T46" fmla="*/ 1 w 15"/>
                  <a:gd name="T47" fmla="*/ 6 h 26"/>
                  <a:gd name="T48" fmla="*/ 2 w 15"/>
                  <a:gd name="T49" fmla="*/ 8 h 26"/>
                  <a:gd name="T50" fmla="*/ 2 w 15"/>
                  <a:gd name="T51" fmla="*/ 14 h 26"/>
                  <a:gd name="T52" fmla="*/ 5 w 15"/>
                  <a:gd name="T53" fmla="*/ 18 h 26"/>
                  <a:gd name="T54" fmla="*/ 5 w 15"/>
                  <a:gd name="T5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6">
                    <a:moveTo>
                      <a:pt x="5" y="18"/>
                    </a:moveTo>
                    <a:lnTo>
                      <a:pt x="7" y="17"/>
                    </a:lnTo>
                    <a:lnTo>
                      <a:pt x="5" y="18"/>
                    </a:lnTo>
                    <a:lnTo>
                      <a:pt x="7" y="21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4" y="16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5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75CCCA9-26A2-4C10-BF3F-DDD72191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90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0E27090A-89E8-4A5F-8B7F-195B15A4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929"/>
                <a:ext cx="9" cy="18"/>
              </a:xfrm>
              <a:custGeom>
                <a:avLst/>
                <a:gdLst>
                  <a:gd name="T0" fmla="*/ 3 w 9"/>
                  <a:gd name="T1" fmla="*/ 18 h 18"/>
                  <a:gd name="T2" fmla="*/ 4 w 9"/>
                  <a:gd name="T3" fmla="*/ 12 h 18"/>
                  <a:gd name="T4" fmla="*/ 6 w 9"/>
                  <a:gd name="T5" fmla="*/ 14 h 18"/>
                  <a:gd name="T6" fmla="*/ 7 w 9"/>
                  <a:gd name="T7" fmla="*/ 12 h 18"/>
                  <a:gd name="T8" fmla="*/ 8 w 9"/>
                  <a:gd name="T9" fmla="*/ 6 h 18"/>
                  <a:gd name="T10" fmla="*/ 9 w 9"/>
                  <a:gd name="T11" fmla="*/ 4 h 18"/>
                  <a:gd name="T12" fmla="*/ 6 w 9"/>
                  <a:gd name="T13" fmla="*/ 5 h 18"/>
                  <a:gd name="T14" fmla="*/ 7 w 9"/>
                  <a:gd name="T15" fmla="*/ 2 h 18"/>
                  <a:gd name="T16" fmla="*/ 4 w 9"/>
                  <a:gd name="T17" fmla="*/ 0 h 18"/>
                  <a:gd name="T18" fmla="*/ 1 w 9"/>
                  <a:gd name="T19" fmla="*/ 0 h 18"/>
                  <a:gd name="T20" fmla="*/ 0 w 9"/>
                  <a:gd name="T21" fmla="*/ 3 h 18"/>
                  <a:gd name="T22" fmla="*/ 2 w 9"/>
                  <a:gd name="T23" fmla="*/ 5 h 18"/>
                  <a:gd name="T24" fmla="*/ 4 w 9"/>
                  <a:gd name="T25" fmla="*/ 6 h 18"/>
                  <a:gd name="T26" fmla="*/ 6 w 9"/>
                  <a:gd name="T27" fmla="*/ 9 h 18"/>
                  <a:gd name="T28" fmla="*/ 2 w 9"/>
                  <a:gd name="T29" fmla="*/ 9 h 18"/>
                  <a:gd name="T30" fmla="*/ 3 w 9"/>
                  <a:gd name="T31" fmla="*/ 14 h 18"/>
                  <a:gd name="T32" fmla="*/ 3 w 9"/>
                  <a:gd name="T33" fmla="*/ 18 h 18"/>
                  <a:gd name="T34" fmla="*/ 3 w 9"/>
                  <a:gd name="T3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4" y="12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5EB06DB-A51E-46B5-8E28-78521A56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938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2 w 6"/>
                  <a:gd name="T7" fmla="*/ 4 h 4"/>
                  <a:gd name="T8" fmla="*/ 6 w 6"/>
                  <a:gd name="T9" fmla="*/ 2 h 4"/>
                  <a:gd name="T10" fmla="*/ 5 w 6"/>
                  <a:gd name="T11" fmla="*/ 0 h 4"/>
                  <a:gd name="T12" fmla="*/ 5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6D6CB40F-B1DF-4102-A43E-6F434398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196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0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DE1EFA14-6F9E-4472-8318-1C2ACECD0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" y="1940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1 w 6"/>
                  <a:gd name="T7" fmla="*/ 5 h 7"/>
                  <a:gd name="T8" fmla="*/ 4 w 6"/>
                  <a:gd name="T9" fmla="*/ 7 h 7"/>
                  <a:gd name="T10" fmla="*/ 6 w 6"/>
                  <a:gd name="T11" fmla="*/ 6 h 7"/>
                  <a:gd name="T12" fmla="*/ 5 w 6"/>
                  <a:gd name="T13" fmla="*/ 2 h 7"/>
                  <a:gd name="T14" fmla="*/ 2 w 6"/>
                  <a:gd name="T15" fmla="*/ 2 h 7"/>
                  <a:gd name="T16" fmla="*/ 4 w 6"/>
                  <a:gd name="T17" fmla="*/ 0 h 7"/>
                  <a:gd name="T18" fmla="*/ 4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290F6B0-B678-476E-BCD5-5939F882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93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5 h 6"/>
                  <a:gd name="T8" fmla="*/ 0 w 6"/>
                  <a:gd name="T9" fmla="*/ 0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9B50BCF7-6FFD-4B0B-881C-9A73A275D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95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1 h 5"/>
                  <a:gd name="T4" fmla="*/ 1 w 3"/>
                  <a:gd name="T5" fmla="*/ 5 h 5"/>
                  <a:gd name="T6" fmla="*/ 3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E96F29C5-1ABE-4D6B-A381-E8373C231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947"/>
                <a:ext cx="11" cy="13"/>
              </a:xfrm>
              <a:custGeom>
                <a:avLst/>
                <a:gdLst>
                  <a:gd name="T0" fmla="*/ 2 w 11"/>
                  <a:gd name="T1" fmla="*/ 12 h 13"/>
                  <a:gd name="T2" fmla="*/ 4 w 11"/>
                  <a:gd name="T3" fmla="*/ 10 h 13"/>
                  <a:gd name="T4" fmla="*/ 7 w 11"/>
                  <a:gd name="T5" fmla="*/ 10 h 13"/>
                  <a:gd name="T6" fmla="*/ 6 w 11"/>
                  <a:gd name="T7" fmla="*/ 8 h 13"/>
                  <a:gd name="T8" fmla="*/ 7 w 11"/>
                  <a:gd name="T9" fmla="*/ 10 h 13"/>
                  <a:gd name="T10" fmla="*/ 5 w 11"/>
                  <a:gd name="T11" fmla="*/ 12 h 13"/>
                  <a:gd name="T12" fmla="*/ 7 w 11"/>
                  <a:gd name="T13" fmla="*/ 12 h 13"/>
                  <a:gd name="T14" fmla="*/ 10 w 11"/>
                  <a:gd name="T15" fmla="*/ 13 h 13"/>
                  <a:gd name="T16" fmla="*/ 11 w 11"/>
                  <a:gd name="T17" fmla="*/ 5 h 13"/>
                  <a:gd name="T18" fmla="*/ 10 w 11"/>
                  <a:gd name="T19" fmla="*/ 3 h 13"/>
                  <a:gd name="T20" fmla="*/ 7 w 11"/>
                  <a:gd name="T21" fmla="*/ 0 h 13"/>
                  <a:gd name="T22" fmla="*/ 5 w 11"/>
                  <a:gd name="T23" fmla="*/ 1 h 13"/>
                  <a:gd name="T24" fmla="*/ 2 w 11"/>
                  <a:gd name="T25" fmla="*/ 2 h 13"/>
                  <a:gd name="T26" fmla="*/ 2 w 11"/>
                  <a:gd name="T27" fmla="*/ 8 h 13"/>
                  <a:gd name="T28" fmla="*/ 0 w 11"/>
                  <a:gd name="T29" fmla="*/ 11 h 13"/>
                  <a:gd name="T30" fmla="*/ 2 w 11"/>
                  <a:gd name="T31" fmla="*/ 12 h 13"/>
                  <a:gd name="T32" fmla="*/ 2 w 11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2" y="12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3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3E0AFE0-DF59-426F-98B1-0D89E8780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981"/>
                <a:ext cx="19" cy="19"/>
              </a:xfrm>
              <a:custGeom>
                <a:avLst/>
                <a:gdLst>
                  <a:gd name="T0" fmla="*/ 2 w 19"/>
                  <a:gd name="T1" fmla="*/ 11 h 19"/>
                  <a:gd name="T2" fmla="*/ 5 w 19"/>
                  <a:gd name="T3" fmla="*/ 13 h 19"/>
                  <a:gd name="T4" fmla="*/ 7 w 19"/>
                  <a:gd name="T5" fmla="*/ 14 h 19"/>
                  <a:gd name="T6" fmla="*/ 5 w 19"/>
                  <a:gd name="T7" fmla="*/ 16 h 19"/>
                  <a:gd name="T8" fmla="*/ 8 w 19"/>
                  <a:gd name="T9" fmla="*/ 16 h 19"/>
                  <a:gd name="T10" fmla="*/ 8 w 19"/>
                  <a:gd name="T11" fmla="*/ 18 h 19"/>
                  <a:gd name="T12" fmla="*/ 10 w 19"/>
                  <a:gd name="T13" fmla="*/ 19 h 19"/>
                  <a:gd name="T14" fmla="*/ 14 w 19"/>
                  <a:gd name="T15" fmla="*/ 18 h 19"/>
                  <a:gd name="T16" fmla="*/ 16 w 19"/>
                  <a:gd name="T17" fmla="*/ 16 h 19"/>
                  <a:gd name="T18" fmla="*/ 16 w 19"/>
                  <a:gd name="T19" fmla="*/ 10 h 19"/>
                  <a:gd name="T20" fmla="*/ 17 w 19"/>
                  <a:gd name="T21" fmla="*/ 8 h 19"/>
                  <a:gd name="T22" fmla="*/ 18 w 19"/>
                  <a:gd name="T23" fmla="*/ 5 h 19"/>
                  <a:gd name="T24" fmla="*/ 19 w 19"/>
                  <a:gd name="T25" fmla="*/ 2 h 19"/>
                  <a:gd name="T26" fmla="*/ 17 w 19"/>
                  <a:gd name="T27" fmla="*/ 2 h 19"/>
                  <a:gd name="T28" fmla="*/ 15 w 19"/>
                  <a:gd name="T29" fmla="*/ 3 h 19"/>
                  <a:gd name="T30" fmla="*/ 14 w 19"/>
                  <a:gd name="T31" fmla="*/ 5 h 19"/>
                  <a:gd name="T32" fmla="*/ 12 w 19"/>
                  <a:gd name="T33" fmla="*/ 9 h 19"/>
                  <a:gd name="T34" fmla="*/ 10 w 19"/>
                  <a:gd name="T35" fmla="*/ 11 h 19"/>
                  <a:gd name="T36" fmla="*/ 7 w 19"/>
                  <a:gd name="T37" fmla="*/ 10 h 19"/>
                  <a:gd name="T38" fmla="*/ 10 w 19"/>
                  <a:gd name="T39" fmla="*/ 8 h 19"/>
                  <a:gd name="T40" fmla="*/ 12 w 19"/>
                  <a:gd name="T41" fmla="*/ 7 h 19"/>
                  <a:gd name="T42" fmla="*/ 14 w 19"/>
                  <a:gd name="T43" fmla="*/ 4 h 19"/>
                  <a:gd name="T44" fmla="*/ 10 w 19"/>
                  <a:gd name="T45" fmla="*/ 1 h 19"/>
                  <a:gd name="T46" fmla="*/ 8 w 19"/>
                  <a:gd name="T47" fmla="*/ 2 h 19"/>
                  <a:gd name="T48" fmla="*/ 5 w 19"/>
                  <a:gd name="T49" fmla="*/ 1 h 19"/>
                  <a:gd name="T50" fmla="*/ 2 w 19"/>
                  <a:gd name="T51" fmla="*/ 0 h 19"/>
                  <a:gd name="T52" fmla="*/ 0 w 19"/>
                  <a:gd name="T53" fmla="*/ 3 h 19"/>
                  <a:gd name="T54" fmla="*/ 0 w 19"/>
                  <a:gd name="T55" fmla="*/ 5 h 19"/>
                  <a:gd name="T56" fmla="*/ 2 w 19"/>
                  <a:gd name="T57" fmla="*/ 11 h 19"/>
                  <a:gd name="T58" fmla="*/ 2 w 19"/>
                  <a:gd name="T5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" h="19">
                    <a:moveTo>
                      <a:pt x="2" y="11"/>
                    </a:moveTo>
                    <a:lnTo>
                      <a:pt x="5" y="13"/>
                    </a:lnTo>
                    <a:lnTo>
                      <a:pt x="7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7" y="8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76220191-31EC-4C2B-B8E7-3B5A4C905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1999"/>
                <a:ext cx="20" cy="20"/>
              </a:xfrm>
              <a:custGeom>
                <a:avLst/>
                <a:gdLst>
                  <a:gd name="T0" fmla="*/ 8 w 20"/>
                  <a:gd name="T1" fmla="*/ 4 h 20"/>
                  <a:gd name="T2" fmla="*/ 11 w 20"/>
                  <a:gd name="T3" fmla="*/ 7 h 20"/>
                  <a:gd name="T4" fmla="*/ 11 w 20"/>
                  <a:gd name="T5" fmla="*/ 4 h 20"/>
                  <a:gd name="T6" fmla="*/ 9 w 20"/>
                  <a:gd name="T7" fmla="*/ 3 h 20"/>
                  <a:gd name="T8" fmla="*/ 11 w 20"/>
                  <a:gd name="T9" fmla="*/ 3 h 20"/>
                  <a:gd name="T10" fmla="*/ 10 w 20"/>
                  <a:gd name="T11" fmla="*/ 0 h 20"/>
                  <a:gd name="T12" fmla="*/ 8 w 20"/>
                  <a:gd name="T13" fmla="*/ 0 h 20"/>
                  <a:gd name="T14" fmla="*/ 4 w 20"/>
                  <a:gd name="T15" fmla="*/ 1 h 20"/>
                  <a:gd name="T16" fmla="*/ 0 w 20"/>
                  <a:gd name="T17" fmla="*/ 1 h 20"/>
                  <a:gd name="T18" fmla="*/ 2 w 20"/>
                  <a:gd name="T19" fmla="*/ 3 h 20"/>
                  <a:gd name="T20" fmla="*/ 4 w 20"/>
                  <a:gd name="T21" fmla="*/ 4 h 20"/>
                  <a:gd name="T22" fmla="*/ 2 w 20"/>
                  <a:gd name="T23" fmla="*/ 6 h 20"/>
                  <a:gd name="T24" fmla="*/ 4 w 20"/>
                  <a:gd name="T25" fmla="*/ 8 h 20"/>
                  <a:gd name="T26" fmla="*/ 7 w 20"/>
                  <a:gd name="T27" fmla="*/ 8 h 20"/>
                  <a:gd name="T28" fmla="*/ 8 w 20"/>
                  <a:gd name="T29" fmla="*/ 10 h 20"/>
                  <a:gd name="T30" fmla="*/ 10 w 20"/>
                  <a:gd name="T31" fmla="*/ 13 h 20"/>
                  <a:gd name="T32" fmla="*/ 12 w 20"/>
                  <a:gd name="T33" fmla="*/ 15 h 20"/>
                  <a:gd name="T34" fmla="*/ 15 w 20"/>
                  <a:gd name="T35" fmla="*/ 17 h 20"/>
                  <a:gd name="T36" fmla="*/ 17 w 20"/>
                  <a:gd name="T37" fmla="*/ 20 h 20"/>
                  <a:gd name="T38" fmla="*/ 19 w 20"/>
                  <a:gd name="T39" fmla="*/ 19 h 20"/>
                  <a:gd name="T40" fmla="*/ 20 w 20"/>
                  <a:gd name="T41" fmla="*/ 18 h 20"/>
                  <a:gd name="T42" fmla="*/ 17 w 20"/>
                  <a:gd name="T43" fmla="*/ 17 h 20"/>
                  <a:gd name="T44" fmla="*/ 15 w 20"/>
                  <a:gd name="T45" fmla="*/ 15 h 20"/>
                  <a:gd name="T46" fmla="*/ 12 w 20"/>
                  <a:gd name="T47" fmla="*/ 12 h 20"/>
                  <a:gd name="T48" fmla="*/ 9 w 20"/>
                  <a:gd name="T49" fmla="*/ 7 h 20"/>
                  <a:gd name="T50" fmla="*/ 8 w 20"/>
                  <a:gd name="T51" fmla="*/ 4 h 20"/>
                  <a:gd name="T52" fmla="*/ 9 w 20"/>
                  <a:gd name="T53" fmla="*/ 4 h 20"/>
                  <a:gd name="T54" fmla="*/ 8 w 20"/>
                  <a:gd name="T55" fmla="*/ 4 h 20"/>
                  <a:gd name="T56" fmla="*/ 8 w 20"/>
                  <a:gd name="T5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8" y="4"/>
                    </a:moveTo>
                    <a:lnTo>
                      <a:pt x="11" y="7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7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DC77C62-E5D0-43B5-982C-410F7041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0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1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34750DD-A7FF-4B07-80D2-E9B2D4CEE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1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3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E67823D-6072-41FB-84FB-55DBE10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" y="1925"/>
                <a:ext cx="13" cy="13"/>
              </a:xfrm>
              <a:custGeom>
                <a:avLst/>
                <a:gdLst>
                  <a:gd name="T0" fmla="*/ 4 w 13"/>
                  <a:gd name="T1" fmla="*/ 13 h 13"/>
                  <a:gd name="T2" fmla="*/ 3 w 13"/>
                  <a:gd name="T3" fmla="*/ 12 h 13"/>
                  <a:gd name="T4" fmla="*/ 3 w 13"/>
                  <a:gd name="T5" fmla="*/ 6 h 13"/>
                  <a:gd name="T6" fmla="*/ 1 w 13"/>
                  <a:gd name="T7" fmla="*/ 4 h 13"/>
                  <a:gd name="T8" fmla="*/ 0 w 13"/>
                  <a:gd name="T9" fmla="*/ 0 h 13"/>
                  <a:gd name="T10" fmla="*/ 2 w 13"/>
                  <a:gd name="T11" fmla="*/ 0 h 13"/>
                  <a:gd name="T12" fmla="*/ 8 w 13"/>
                  <a:gd name="T13" fmla="*/ 1 h 13"/>
                  <a:gd name="T14" fmla="*/ 10 w 13"/>
                  <a:gd name="T15" fmla="*/ 1 h 13"/>
                  <a:gd name="T16" fmla="*/ 13 w 13"/>
                  <a:gd name="T17" fmla="*/ 4 h 13"/>
                  <a:gd name="T18" fmla="*/ 13 w 13"/>
                  <a:gd name="T19" fmla="*/ 7 h 13"/>
                  <a:gd name="T20" fmla="*/ 12 w 13"/>
                  <a:gd name="T21" fmla="*/ 9 h 13"/>
                  <a:gd name="T22" fmla="*/ 9 w 13"/>
                  <a:gd name="T23" fmla="*/ 7 h 13"/>
                  <a:gd name="T24" fmla="*/ 11 w 13"/>
                  <a:gd name="T25" fmla="*/ 10 h 13"/>
                  <a:gd name="T26" fmla="*/ 10 w 13"/>
                  <a:gd name="T27" fmla="*/ 13 h 13"/>
                  <a:gd name="T28" fmla="*/ 6 w 13"/>
                  <a:gd name="T29" fmla="*/ 12 h 13"/>
                  <a:gd name="T30" fmla="*/ 4 w 13"/>
                  <a:gd name="T31" fmla="*/ 13 h 13"/>
                  <a:gd name="T32" fmla="*/ 4 w 13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lnTo>
                      <a:pt x="3" y="12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11" y="10"/>
                    </a:lnTo>
                    <a:lnTo>
                      <a:pt x="10" y="13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1C2CE1C-316E-422A-9F22-87B79D78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1939"/>
                <a:ext cx="23" cy="32"/>
              </a:xfrm>
              <a:custGeom>
                <a:avLst/>
                <a:gdLst>
                  <a:gd name="T0" fmla="*/ 4 w 23"/>
                  <a:gd name="T1" fmla="*/ 4 h 32"/>
                  <a:gd name="T2" fmla="*/ 2 w 23"/>
                  <a:gd name="T3" fmla="*/ 4 h 32"/>
                  <a:gd name="T4" fmla="*/ 0 w 23"/>
                  <a:gd name="T5" fmla="*/ 3 h 32"/>
                  <a:gd name="T6" fmla="*/ 0 w 23"/>
                  <a:gd name="T7" fmla="*/ 0 h 32"/>
                  <a:gd name="T8" fmla="*/ 6 w 23"/>
                  <a:gd name="T9" fmla="*/ 1 h 32"/>
                  <a:gd name="T10" fmla="*/ 8 w 23"/>
                  <a:gd name="T11" fmla="*/ 3 h 32"/>
                  <a:gd name="T12" fmla="*/ 9 w 23"/>
                  <a:gd name="T13" fmla="*/ 7 h 32"/>
                  <a:gd name="T14" fmla="*/ 12 w 23"/>
                  <a:gd name="T15" fmla="*/ 7 h 32"/>
                  <a:gd name="T16" fmla="*/ 15 w 23"/>
                  <a:gd name="T17" fmla="*/ 9 h 32"/>
                  <a:gd name="T18" fmla="*/ 17 w 23"/>
                  <a:gd name="T19" fmla="*/ 15 h 32"/>
                  <a:gd name="T20" fmla="*/ 21 w 23"/>
                  <a:gd name="T21" fmla="*/ 18 h 32"/>
                  <a:gd name="T22" fmla="*/ 15 w 23"/>
                  <a:gd name="T23" fmla="*/ 15 h 32"/>
                  <a:gd name="T24" fmla="*/ 15 w 23"/>
                  <a:gd name="T25" fmla="*/ 17 h 32"/>
                  <a:gd name="T26" fmla="*/ 17 w 23"/>
                  <a:gd name="T27" fmla="*/ 19 h 32"/>
                  <a:gd name="T28" fmla="*/ 21 w 23"/>
                  <a:gd name="T29" fmla="*/ 19 h 32"/>
                  <a:gd name="T30" fmla="*/ 19 w 23"/>
                  <a:gd name="T31" fmla="*/ 22 h 32"/>
                  <a:gd name="T32" fmla="*/ 22 w 23"/>
                  <a:gd name="T33" fmla="*/ 21 h 32"/>
                  <a:gd name="T34" fmla="*/ 22 w 23"/>
                  <a:gd name="T35" fmla="*/ 24 h 32"/>
                  <a:gd name="T36" fmla="*/ 19 w 23"/>
                  <a:gd name="T37" fmla="*/ 26 h 32"/>
                  <a:gd name="T38" fmla="*/ 23 w 23"/>
                  <a:gd name="T39" fmla="*/ 26 h 32"/>
                  <a:gd name="T40" fmla="*/ 23 w 23"/>
                  <a:gd name="T41" fmla="*/ 29 h 32"/>
                  <a:gd name="T42" fmla="*/ 21 w 23"/>
                  <a:gd name="T43" fmla="*/ 32 h 32"/>
                  <a:gd name="T44" fmla="*/ 18 w 23"/>
                  <a:gd name="T45" fmla="*/ 30 h 32"/>
                  <a:gd name="T46" fmla="*/ 17 w 23"/>
                  <a:gd name="T47" fmla="*/ 28 h 32"/>
                  <a:gd name="T48" fmla="*/ 15 w 23"/>
                  <a:gd name="T49" fmla="*/ 26 h 32"/>
                  <a:gd name="T50" fmla="*/ 15 w 23"/>
                  <a:gd name="T51" fmla="*/ 24 h 32"/>
                  <a:gd name="T52" fmla="*/ 13 w 23"/>
                  <a:gd name="T53" fmla="*/ 22 h 32"/>
                  <a:gd name="T54" fmla="*/ 7 w 23"/>
                  <a:gd name="T55" fmla="*/ 19 h 32"/>
                  <a:gd name="T56" fmla="*/ 9 w 23"/>
                  <a:gd name="T57" fmla="*/ 19 h 32"/>
                  <a:gd name="T58" fmla="*/ 7 w 23"/>
                  <a:gd name="T59" fmla="*/ 17 h 32"/>
                  <a:gd name="T60" fmla="*/ 9 w 23"/>
                  <a:gd name="T61" fmla="*/ 13 h 32"/>
                  <a:gd name="T62" fmla="*/ 7 w 23"/>
                  <a:gd name="T63" fmla="*/ 15 h 32"/>
                  <a:gd name="T64" fmla="*/ 4 w 23"/>
                  <a:gd name="T65" fmla="*/ 15 h 32"/>
                  <a:gd name="T66" fmla="*/ 5 w 23"/>
                  <a:gd name="T67" fmla="*/ 12 h 32"/>
                  <a:gd name="T68" fmla="*/ 5 w 23"/>
                  <a:gd name="T69" fmla="*/ 7 h 32"/>
                  <a:gd name="T70" fmla="*/ 4 w 23"/>
                  <a:gd name="T71" fmla="*/ 6 h 32"/>
                  <a:gd name="T72" fmla="*/ 5 w 23"/>
                  <a:gd name="T73" fmla="*/ 4 h 32"/>
                  <a:gd name="T74" fmla="*/ 5 w 23"/>
                  <a:gd name="T75" fmla="*/ 4 h 32"/>
                  <a:gd name="T76" fmla="*/ 4 w 23"/>
                  <a:gd name="T77" fmla="*/ 4 h 32"/>
                  <a:gd name="T78" fmla="*/ 4 w 23"/>
                  <a:gd name="T7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32">
                    <a:moveTo>
                      <a:pt x="4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19" y="22"/>
                    </a:lnTo>
                    <a:lnTo>
                      <a:pt x="22" y="21"/>
                    </a:lnTo>
                    <a:lnTo>
                      <a:pt x="22" y="24"/>
                    </a:lnTo>
                    <a:lnTo>
                      <a:pt x="19" y="26"/>
                    </a:lnTo>
                    <a:lnTo>
                      <a:pt x="23" y="26"/>
                    </a:lnTo>
                    <a:lnTo>
                      <a:pt x="23" y="29"/>
                    </a:lnTo>
                    <a:lnTo>
                      <a:pt x="21" y="32"/>
                    </a:lnTo>
                    <a:lnTo>
                      <a:pt x="18" y="30"/>
                    </a:lnTo>
                    <a:lnTo>
                      <a:pt x="17" y="28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9" y="13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C2DDE26A-A33C-4C80-BD47-4003F726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" y="194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2 w 5"/>
                  <a:gd name="T9" fmla="*/ 2 h 5"/>
                  <a:gd name="T10" fmla="*/ 5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1484EDF-1464-4163-BC43-EEDBD8C9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" y="193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2 h 6"/>
                  <a:gd name="T6" fmla="*/ 4 w 5"/>
                  <a:gd name="T7" fmla="*/ 6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D23695-6669-4D31-A401-1F553A22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002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1 h 4"/>
                  <a:gd name="T4" fmla="*/ 1 w 3"/>
                  <a:gd name="T5" fmla="*/ 0 h 4"/>
                  <a:gd name="T6" fmla="*/ 3 w 3"/>
                  <a:gd name="T7" fmla="*/ 1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53227F2E-95AC-488C-8C66-4C8061C08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0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5ED9C565-7D1A-4298-842A-50942459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948"/>
                <a:ext cx="1" cy="11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0 h 11"/>
                  <a:gd name="T4" fmla="*/ 0 w 1"/>
                  <a:gd name="T5" fmla="*/ 2 h 11"/>
                  <a:gd name="T6" fmla="*/ 1 w 1"/>
                  <a:gd name="T7" fmla="*/ 11 h 11"/>
                  <a:gd name="T8" fmla="*/ 1 w 1"/>
                  <a:gd name="T9" fmla="*/ 11 h 11"/>
                  <a:gd name="T10" fmla="*/ 1 w 1"/>
                  <a:gd name="T11" fmla="*/ 9 h 11"/>
                  <a:gd name="T12" fmla="*/ 0 w 1"/>
                  <a:gd name="T13" fmla="*/ 6 h 11"/>
                  <a:gd name="T14" fmla="*/ 0 w 1"/>
                  <a:gd name="T15" fmla="*/ 3 h 11"/>
                  <a:gd name="T16" fmla="*/ 1 w 1"/>
                  <a:gd name="T17" fmla="*/ 0 h 11"/>
                  <a:gd name="T18" fmla="*/ 1 w 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E04CC67-B077-4111-8837-71461199B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48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1E2FD237-DEA5-45E9-9DF9-DB05D04E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427"/>
                <a:ext cx="20" cy="10"/>
              </a:xfrm>
              <a:custGeom>
                <a:avLst/>
                <a:gdLst>
                  <a:gd name="T0" fmla="*/ 10 w 20"/>
                  <a:gd name="T1" fmla="*/ 0 h 10"/>
                  <a:gd name="T2" fmla="*/ 6 w 20"/>
                  <a:gd name="T3" fmla="*/ 1 h 10"/>
                  <a:gd name="T4" fmla="*/ 0 w 20"/>
                  <a:gd name="T5" fmla="*/ 3 h 10"/>
                  <a:gd name="T6" fmla="*/ 2 w 20"/>
                  <a:gd name="T7" fmla="*/ 6 h 10"/>
                  <a:gd name="T8" fmla="*/ 9 w 20"/>
                  <a:gd name="T9" fmla="*/ 10 h 10"/>
                  <a:gd name="T10" fmla="*/ 11 w 20"/>
                  <a:gd name="T11" fmla="*/ 10 h 10"/>
                  <a:gd name="T12" fmla="*/ 17 w 20"/>
                  <a:gd name="T13" fmla="*/ 9 h 10"/>
                  <a:gd name="T14" fmla="*/ 20 w 20"/>
                  <a:gd name="T15" fmla="*/ 7 h 10"/>
                  <a:gd name="T16" fmla="*/ 17 w 20"/>
                  <a:gd name="T17" fmla="*/ 5 h 10"/>
                  <a:gd name="T18" fmla="*/ 15 w 20"/>
                  <a:gd name="T19" fmla="*/ 3 h 10"/>
                  <a:gd name="T20" fmla="*/ 11 w 20"/>
                  <a:gd name="T21" fmla="*/ 2 h 10"/>
                  <a:gd name="T22" fmla="*/ 10 w 20"/>
                  <a:gd name="T23" fmla="*/ 0 h 10"/>
                  <a:gd name="T24" fmla="*/ 10 w 2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">
                    <a:moveTo>
                      <a:pt x="1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7" y="9"/>
                    </a:lnTo>
                    <a:lnTo>
                      <a:pt x="20" y="7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0942DF1-681C-44B7-8C8F-90B668B6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1461"/>
                <a:ext cx="17" cy="6"/>
              </a:xfrm>
              <a:custGeom>
                <a:avLst/>
                <a:gdLst>
                  <a:gd name="T0" fmla="*/ 10 w 17"/>
                  <a:gd name="T1" fmla="*/ 6 h 6"/>
                  <a:gd name="T2" fmla="*/ 16 w 17"/>
                  <a:gd name="T3" fmla="*/ 4 h 6"/>
                  <a:gd name="T4" fmla="*/ 17 w 17"/>
                  <a:gd name="T5" fmla="*/ 2 h 6"/>
                  <a:gd name="T6" fmla="*/ 15 w 17"/>
                  <a:gd name="T7" fmla="*/ 1 h 6"/>
                  <a:gd name="T8" fmla="*/ 12 w 17"/>
                  <a:gd name="T9" fmla="*/ 0 h 6"/>
                  <a:gd name="T10" fmla="*/ 10 w 17"/>
                  <a:gd name="T11" fmla="*/ 0 h 6"/>
                  <a:gd name="T12" fmla="*/ 4 w 17"/>
                  <a:gd name="T13" fmla="*/ 1 h 6"/>
                  <a:gd name="T14" fmla="*/ 0 w 17"/>
                  <a:gd name="T15" fmla="*/ 2 h 6"/>
                  <a:gd name="T16" fmla="*/ 2 w 17"/>
                  <a:gd name="T17" fmla="*/ 4 h 6"/>
                  <a:gd name="T18" fmla="*/ 10 w 17"/>
                  <a:gd name="T19" fmla="*/ 6 h 6"/>
                  <a:gd name="T20" fmla="*/ 10 w 17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6">
                    <a:moveTo>
                      <a:pt x="10" y="6"/>
                    </a:moveTo>
                    <a:lnTo>
                      <a:pt x="16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8C8D218C-67D1-4309-8E49-606ECE51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468"/>
                <a:ext cx="20" cy="10"/>
              </a:xfrm>
              <a:custGeom>
                <a:avLst/>
                <a:gdLst>
                  <a:gd name="T0" fmla="*/ 6 w 20"/>
                  <a:gd name="T1" fmla="*/ 0 h 10"/>
                  <a:gd name="T2" fmla="*/ 3 w 20"/>
                  <a:gd name="T3" fmla="*/ 0 h 10"/>
                  <a:gd name="T4" fmla="*/ 0 w 20"/>
                  <a:gd name="T5" fmla="*/ 2 h 10"/>
                  <a:gd name="T6" fmla="*/ 1 w 20"/>
                  <a:gd name="T7" fmla="*/ 4 h 10"/>
                  <a:gd name="T8" fmla="*/ 3 w 20"/>
                  <a:gd name="T9" fmla="*/ 7 h 10"/>
                  <a:gd name="T10" fmla="*/ 3 w 20"/>
                  <a:gd name="T11" fmla="*/ 10 h 10"/>
                  <a:gd name="T12" fmla="*/ 9 w 20"/>
                  <a:gd name="T13" fmla="*/ 10 h 10"/>
                  <a:gd name="T14" fmla="*/ 12 w 20"/>
                  <a:gd name="T15" fmla="*/ 10 h 10"/>
                  <a:gd name="T16" fmla="*/ 18 w 20"/>
                  <a:gd name="T17" fmla="*/ 9 h 10"/>
                  <a:gd name="T18" fmla="*/ 20 w 20"/>
                  <a:gd name="T19" fmla="*/ 8 h 10"/>
                  <a:gd name="T20" fmla="*/ 20 w 20"/>
                  <a:gd name="T21" fmla="*/ 5 h 10"/>
                  <a:gd name="T22" fmla="*/ 14 w 20"/>
                  <a:gd name="T23" fmla="*/ 4 h 10"/>
                  <a:gd name="T24" fmla="*/ 12 w 20"/>
                  <a:gd name="T25" fmla="*/ 2 h 10"/>
                  <a:gd name="T26" fmla="*/ 9 w 20"/>
                  <a:gd name="T27" fmla="*/ 0 h 10"/>
                  <a:gd name="T28" fmla="*/ 6 w 20"/>
                  <a:gd name="T29" fmla="*/ 0 h 10"/>
                  <a:gd name="T30" fmla="*/ 6 w 2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8" y="9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384BF7A7-81F0-41C4-A6E9-776C8711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1478"/>
                <a:ext cx="25" cy="8"/>
              </a:xfrm>
              <a:custGeom>
                <a:avLst/>
                <a:gdLst>
                  <a:gd name="T0" fmla="*/ 24 w 25"/>
                  <a:gd name="T1" fmla="*/ 0 h 8"/>
                  <a:gd name="T2" fmla="*/ 22 w 25"/>
                  <a:gd name="T3" fmla="*/ 0 h 8"/>
                  <a:gd name="T4" fmla="*/ 18 w 25"/>
                  <a:gd name="T5" fmla="*/ 0 h 8"/>
                  <a:gd name="T6" fmla="*/ 2 w 25"/>
                  <a:gd name="T7" fmla="*/ 2 h 8"/>
                  <a:gd name="T8" fmla="*/ 0 w 25"/>
                  <a:gd name="T9" fmla="*/ 3 h 8"/>
                  <a:gd name="T10" fmla="*/ 0 w 25"/>
                  <a:gd name="T11" fmla="*/ 7 h 8"/>
                  <a:gd name="T12" fmla="*/ 8 w 25"/>
                  <a:gd name="T13" fmla="*/ 8 h 8"/>
                  <a:gd name="T14" fmla="*/ 15 w 25"/>
                  <a:gd name="T15" fmla="*/ 8 h 8"/>
                  <a:gd name="T16" fmla="*/ 19 w 25"/>
                  <a:gd name="T17" fmla="*/ 7 h 8"/>
                  <a:gd name="T18" fmla="*/ 23 w 25"/>
                  <a:gd name="T19" fmla="*/ 6 h 8"/>
                  <a:gd name="T20" fmla="*/ 25 w 25"/>
                  <a:gd name="T21" fmla="*/ 3 h 8"/>
                  <a:gd name="T22" fmla="*/ 24 w 25"/>
                  <a:gd name="T23" fmla="*/ 0 h 8"/>
                  <a:gd name="T24" fmla="*/ 24 w 2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8">
                    <a:moveTo>
                      <a:pt x="24" y="0"/>
                    </a:moveTo>
                    <a:lnTo>
                      <a:pt x="22" y="0"/>
                    </a:lnTo>
                    <a:lnTo>
                      <a:pt x="1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8" y="8"/>
                    </a:lnTo>
                    <a:lnTo>
                      <a:pt x="15" y="8"/>
                    </a:lnTo>
                    <a:lnTo>
                      <a:pt x="19" y="7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AC7FFD82-E701-46DC-B52C-C43AFC7F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1485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15 w 20"/>
                  <a:gd name="T3" fmla="*/ 0 h 4"/>
                  <a:gd name="T4" fmla="*/ 7 w 20"/>
                  <a:gd name="T5" fmla="*/ 1 h 4"/>
                  <a:gd name="T6" fmla="*/ 3 w 20"/>
                  <a:gd name="T7" fmla="*/ 2 h 4"/>
                  <a:gd name="T8" fmla="*/ 0 w 20"/>
                  <a:gd name="T9" fmla="*/ 4 h 4"/>
                  <a:gd name="T10" fmla="*/ 6 w 20"/>
                  <a:gd name="T11" fmla="*/ 4 h 4"/>
                  <a:gd name="T12" fmla="*/ 15 w 20"/>
                  <a:gd name="T13" fmla="*/ 3 h 4"/>
                  <a:gd name="T14" fmla="*/ 17 w 20"/>
                  <a:gd name="T15" fmla="*/ 2 h 4"/>
                  <a:gd name="T16" fmla="*/ 20 w 20"/>
                  <a:gd name="T17" fmla="*/ 0 h 4"/>
                  <a:gd name="T18" fmla="*/ 20 w 2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15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14F03BA5-0CBD-4DB9-AB17-C1E38779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1497"/>
                <a:ext cx="9" cy="2"/>
              </a:xfrm>
              <a:custGeom>
                <a:avLst/>
                <a:gdLst>
                  <a:gd name="T0" fmla="*/ 5 w 9"/>
                  <a:gd name="T1" fmla="*/ 2 h 2"/>
                  <a:gd name="T2" fmla="*/ 9 w 9"/>
                  <a:gd name="T3" fmla="*/ 0 h 2"/>
                  <a:gd name="T4" fmla="*/ 3 w 9"/>
                  <a:gd name="T5" fmla="*/ 1 h 2"/>
                  <a:gd name="T6" fmla="*/ 0 w 9"/>
                  <a:gd name="T7" fmla="*/ 2 h 2"/>
                  <a:gd name="T8" fmla="*/ 3 w 9"/>
                  <a:gd name="T9" fmla="*/ 1 h 2"/>
                  <a:gd name="T10" fmla="*/ 5 w 9"/>
                  <a:gd name="T11" fmla="*/ 2 h 2"/>
                  <a:gd name="T12" fmla="*/ 5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5" y="2"/>
                    </a:moveTo>
                    <a:lnTo>
                      <a:pt x="9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CB33B236-C9FD-4678-AB0F-B58C0E57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1537"/>
                <a:ext cx="74" cy="56"/>
              </a:xfrm>
              <a:custGeom>
                <a:avLst/>
                <a:gdLst>
                  <a:gd name="T0" fmla="*/ 41 w 74"/>
                  <a:gd name="T1" fmla="*/ 2 h 56"/>
                  <a:gd name="T2" fmla="*/ 39 w 74"/>
                  <a:gd name="T3" fmla="*/ 1 h 56"/>
                  <a:gd name="T4" fmla="*/ 33 w 74"/>
                  <a:gd name="T5" fmla="*/ 0 h 56"/>
                  <a:gd name="T6" fmla="*/ 29 w 74"/>
                  <a:gd name="T7" fmla="*/ 0 h 56"/>
                  <a:gd name="T8" fmla="*/ 26 w 74"/>
                  <a:gd name="T9" fmla="*/ 1 h 56"/>
                  <a:gd name="T10" fmla="*/ 22 w 74"/>
                  <a:gd name="T11" fmla="*/ 1 h 56"/>
                  <a:gd name="T12" fmla="*/ 12 w 74"/>
                  <a:gd name="T13" fmla="*/ 2 h 56"/>
                  <a:gd name="T14" fmla="*/ 10 w 74"/>
                  <a:gd name="T15" fmla="*/ 3 h 56"/>
                  <a:gd name="T16" fmla="*/ 7 w 74"/>
                  <a:gd name="T17" fmla="*/ 4 h 56"/>
                  <a:gd name="T18" fmla="*/ 6 w 74"/>
                  <a:gd name="T19" fmla="*/ 7 h 56"/>
                  <a:gd name="T20" fmla="*/ 10 w 74"/>
                  <a:gd name="T21" fmla="*/ 12 h 56"/>
                  <a:gd name="T22" fmla="*/ 14 w 74"/>
                  <a:gd name="T23" fmla="*/ 13 h 56"/>
                  <a:gd name="T24" fmla="*/ 10 w 74"/>
                  <a:gd name="T25" fmla="*/ 13 h 56"/>
                  <a:gd name="T26" fmla="*/ 5 w 74"/>
                  <a:gd name="T27" fmla="*/ 11 h 56"/>
                  <a:gd name="T28" fmla="*/ 2 w 74"/>
                  <a:gd name="T29" fmla="*/ 11 h 56"/>
                  <a:gd name="T30" fmla="*/ 0 w 74"/>
                  <a:gd name="T31" fmla="*/ 13 h 56"/>
                  <a:gd name="T32" fmla="*/ 1 w 74"/>
                  <a:gd name="T33" fmla="*/ 17 h 56"/>
                  <a:gd name="T34" fmla="*/ 0 w 74"/>
                  <a:gd name="T35" fmla="*/ 19 h 56"/>
                  <a:gd name="T36" fmla="*/ 1 w 74"/>
                  <a:gd name="T37" fmla="*/ 25 h 56"/>
                  <a:gd name="T38" fmla="*/ 0 w 74"/>
                  <a:gd name="T39" fmla="*/ 30 h 56"/>
                  <a:gd name="T40" fmla="*/ 0 w 74"/>
                  <a:gd name="T41" fmla="*/ 36 h 56"/>
                  <a:gd name="T42" fmla="*/ 1 w 74"/>
                  <a:gd name="T43" fmla="*/ 38 h 56"/>
                  <a:gd name="T44" fmla="*/ 5 w 74"/>
                  <a:gd name="T45" fmla="*/ 39 h 56"/>
                  <a:gd name="T46" fmla="*/ 6 w 74"/>
                  <a:gd name="T47" fmla="*/ 43 h 56"/>
                  <a:gd name="T48" fmla="*/ 8 w 74"/>
                  <a:gd name="T49" fmla="*/ 45 h 56"/>
                  <a:gd name="T50" fmla="*/ 7 w 74"/>
                  <a:gd name="T51" fmla="*/ 51 h 56"/>
                  <a:gd name="T52" fmla="*/ 10 w 74"/>
                  <a:gd name="T53" fmla="*/ 53 h 56"/>
                  <a:gd name="T54" fmla="*/ 12 w 74"/>
                  <a:gd name="T55" fmla="*/ 53 h 56"/>
                  <a:gd name="T56" fmla="*/ 7 w 74"/>
                  <a:gd name="T57" fmla="*/ 54 h 56"/>
                  <a:gd name="T58" fmla="*/ 7 w 74"/>
                  <a:gd name="T59" fmla="*/ 56 h 56"/>
                  <a:gd name="T60" fmla="*/ 10 w 74"/>
                  <a:gd name="T61" fmla="*/ 56 h 56"/>
                  <a:gd name="T62" fmla="*/ 18 w 74"/>
                  <a:gd name="T63" fmla="*/ 56 h 56"/>
                  <a:gd name="T64" fmla="*/ 20 w 74"/>
                  <a:gd name="T65" fmla="*/ 56 h 56"/>
                  <a:gd name="T66" fmla="*/ 26 w 74"/>
                  <a:gd name="T67" fmla="*/ 49 h 56"/>
                  <a:gd name="T68" fmla="*/ 29 w 74"/>
                  <a:gd name="T69" fmla="*/ 46 h 56"/>
                  <a:gd name="T70" fmla="*/ 31 w 74"/>
                  <a:gd name="T71" fmla="*/ 44 h 56"/>
                  <a:gd name="T72" fmla="*/ 26 w 74"/>
                  <a:gd name="T73" fmla="*/ 38 h 56"/>
                  <a:gd name="T74" fmla="*/ 20 w 74"/>
                  <a:gd name="T75" fmla="*/ 38 h 56"/>
                  <a:gd name="T76" fmla="*/ 24 w 74"/>
                  <a:gd name="T77" fmla="*/ 37 h 56"/>
                  <a:gd name="T78" fmla="*/ 32 w 74"/>
                  <a:gd name="T79" fmla="*/ 36 h 56"/>
                  <a:gd name="T80" fmla="*/ 45 w 74"/>
                  <a:gd name="T81" fmla="*/ 38 h 56"/>
                  <a:gd name="T82" fmla="*/ 49 w 74"/>
                  <a:gd name="T83" fmla="*/ 38 h 56"/>
                  <a:gd name="T84" fmla="*/ 51 w 74"/>
                  <a:gd name="T85" fmla="*/ 36 h 56"/>
                  <a:gd name="T86" fmla="*/ 54 w 74"/>
                  <a:gd name="T87" fmla="*/ 33 h 56"/>
                  <a:gd name="T88" fmla="*/ 58 w 74"/>
                  <a:gd name="T89" fmla="*/ 27 h 56"/>
                  <a:gd name="T90" fmla="*/ 57 w 74"/>
                  <a:gd name="T91" fmla="*/ 25 h 56"/>
                  <a:gd name="T92" fmla="*/ 60 w 74"/>
                  <a:gd name="T93" fmla="*/ 25 h 56"/>
                  <a:gd name="T94" fmla="*/ 62 w 74"/>
                  <a:gd name="T95" fmla="*/ 21 h 56"/>
                  <a:gd name="T96" fmla="*/ 70 w 74"/>
                  <a:gd name="T97" fmla="*/ 13 h 56"/>
                  <a:gd name="T98" fmla="*/ 73 w 74"/>
                  <a:gd name="T99" fmla="*/ 11 h 56"/>
                  <a:gd name="T100" fmla="*/ 74 w 74"/>
                  <a:gd name="T101" fmla="*/ 8 h 56"/>
                  <a:gd name="T102" fmla="*/ 70 w 74"/>
                  <a:gd name="T103" fmla="*/ 5 h 56"/>
                  <a:gd name="T104" fmla="*/ 68 w 74"/>
                  <a:gd name="T105" fmla="*/ 5 h 56"/>
                  <a:gd name="T106" fmla="*/ 57 w 74"/>
                  <a:gd name="T107" fmla="*/ 3 h 56"/>
                  <a:gd name="T108" fmla="*/ 51 w 74"/>
                  <a:gd name="T109" fmla="*/ 4 h 56"/>
                  <a:gd name="T110" fmla="*/ 49 w 74"/>
                  <a:gd name="T111" fmla="*/ 5 h 56"/>
                  <a:gd name="T112" fmla="*/ 45 w 74"/>
                  <a:gd name="T113" fmla="*/ 3 h 56"/>
                  <a:gd name="T114" fmla="*/ 43 w 74"/>
                  <a:gd name="T115" fmla="*/ 2 h 56"/>
                  <a:gd name="T116" fmla="*/ 41 w 74"/>
                  <a:gd name="T117" fmla="*/ 2 h 56"/>
                  <a:gd name="T118" fmla="*/ 41 w 74"/>
                  <a:gd name="T1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" h="56">
                    <a:moveTo>
                      <a:pt x="41" y="2"/>
                    </a:moveTo>
                    <a:lnTo>
                      <a:pt x="39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2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6" y="7"/>
                    </a:lnTo>
                    <a:lnTo>
                      <a:pt x="10" y="12"/>
                    </a:lnTo>
                    <a:lnTo>
                      <a:pt x="14" y="13"/>
                    </a:lnTo>
                    <a:lnTo>
                      <a:pt x="10" y="13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5" y="39"/>
                    </a:lnTo>
                    <a:lnTo>
                      <a:pt x="6" y="43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7" y="54"/>
                    </a:lnTo>
                    <a:lnTo>
                      <a:pt x="7" y="56"/>
                    </a:lnTo>
                    <a:lnTo>
                      <a:pt x="10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1" y="44"/>
                    </a:lnTo>
                    <a:lnTo>
                      <a:pt x="26" y="38"/>
                    </a:lnTo>
                    <a:lnTo>
                      <a:pt x="20" y="38"/>
                    </a:lnTo>
                    <a:lnTo>
                      <a:pt x="24" y="37"/>
                    </a:lnTo>
                    <a:lnTo>
                      <a:pt x="32" y="36"/>
                    </a:lnTo>
                    <a:lnTo>
                      <a:pt x="45" y="38"/>
                    </a:lnTo>
                    <a:lnTo>
                      <a:pt x="49" y="38"/>
                    </a:lnTo>
                    <a:lnTo>
                      <a:pt x="51" y="36"/>
                    </a:lnTo>
                    <a:lnTo>
                      <a:pt x="54" y="33"/>
                    </a:lnTo>
                    <a:lnTo>
                      <a:pt x="58" y="27"/>
                    </a:lnTo>
                    <a:lnTo>
                      <a:pt x="57" y="25"/>
                    </a:lnTo>
                    <a:lnTo>
                      <a:pt x="60" y="25"/>
                    </a:lnTo>
                    <a:lnTo>
                      <a:pt x="62" y="21"/>
                    </a:lnTo>
                    <a:lnTo>
                      <a:pt x="70" y="13"/>
                    </a:lnTo>
                    <a:lnTo>
                      <a:pt x="73" y="11"/>
                    </a:lnTo>
                    <a:lnTo>
                      <a:pt x="74" y="8"/>
                    </a:lnTo>
                    <a:lnTo>
                      <a:pt x="70" y="5"/>
                    </a:lnTo>
                    <a:lnTo>
                      <a:pt x="68" y="5"/>
                    </a:lnTo>
                    <a:lnTo>
                      <a:pt x="57" y="3"/>
                    </a:lnTo>
                    <a:lnTo>
                      <a:pt x="51" y="4"/>
                    </a:lnTo>
                    <a:lnTo>
                      <a:pt x="49" y="5"/>
                    </a:lnTo>
                    <a:lnTo>
                      <a:pt x="45" y="3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F8698516-F50F-4015-AFBA-7C8E6057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439"/>
                <a:ext cx="21" cy="13"/>
              </a:xfrm>
              <a:custGeom>
                <a:avLst/>
                <a:gdLst>
                  <a:gd name="T0" fmla="*/ 16 w 21"/>
                  <a:gd name="T1" fmla="*/ 3 h 13"/>
                  <a:gd name="T2" fmla="*/ 11 w 21"/>
                  <a:gd name="T3" fmla="*/ 0 h 13"/>
                  <a:gd name="T4" fmla="*/ 7 w 21"/>
                  <a:gd name="T5" fmla="*/ 0 h 13"/>
                  <a:gd name="T6" fmla="*/ 5 w 21"/>
                  <a:gd name="T7" fmla="*/ 0 h 13"/>
                  <a:gd name="T8" fmla="*/ 3 w 21"/>
                  <a:gd name="T9" fmla="*/ 0 h 13"/>
                  <a:gd name="T10" fmla="*/ 0 w 21"/>
                  <a:gd name="T11" fmla="*/ 4 h 13"/>
                  <a:gd name="T12" fmla="*/ 0 w 21"/>
                  <a:gd name="T13" fmla="*/ 6 h 13"/>
                  <a:gd name="T14" fmla="*/ 1 w 21"/>
                  <a:gd name="T15" fmla="*/ 10 h 13"/>
                  <a:gd name="T16" fmla="*/ 5 w 21"/>
                  <a:gd name="T17" fmla="*/ 11 h 13"/>
                  <a:gd name="T18" fmla="*/ 13 w 21"/>
                  <a:gd name="T19" fmla="*/ 13 h 13"/>
                  <a:gd name="T20" fmla="*/ 16 w 21"/>
                  <a:gd name="T21" fmla="*/ 13 h 13"/>
                  <a:gd name="T22" fmla="*/ 18 w 21"/>
                  <a:gd name="T23" fmla="*/ 12 h 13"/>
                  <a:gd name="T24" fmla="*/ 21 w 21"/>
                  <a:gd name="T25" fmla="*/ 8 h 13"/>
                  <a:gd name="T26" fmla="*/ 21 w 21"/>
                  <a:gd name="T27" fmla="*/ 6 h 13"/>
                  <a:gd name="T28" fmla="*/ 16 w 21"/>
                  <a:gd name="T29" fmla="*/ 3 h 13"/>
                  <a:gd name="T30" fmla="*/ 16 w 21"/>
                  <a:gd name="T3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6" y="3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5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12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13894A76-2F95-4467-9E87-85E452A2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63"/>
                <a:ext cx="13" cy="10"/>
              </a:xfrm>
              <a:custGeom>
                <a:avLst/>
                <a:gdLst>
                  <a:gd name="T0" fmla="*/ 8 w 13"/>
                  <a:gd name="T1" fmla="*/ 10 h 10"/>
                  <a:gd name="T2" fmla="*/ 9 w 13"/>
                  <a:gd name="T3" fmla="*/ 9 h 10"/>
                  <a:gd name="T4" fmla="*/ 13 w 13"/>
                  <a:gd name="T5" fmla="*/ 9 h 10"/>
                  <a:gd name="T6" fmla="*/ 10 w 13"/>
                  <a:gd name="T7" fmla="*/ 7 h 10"/>
                  <a:gd name="T8" fmla="*/ 13 w 13"/>
                  <a:gd name="T9" fmla="*/ 4 h 10"/>
                  <a:gd name="T10" fmla="*/ 12 w 13"/>
                  <a:gd name="T11" fmla="*/ 1 h 10"/>
                  <a:gd name="T12" fmla="*/ 8 w 13"/>
                  <a:gd name="T13" fmla="*/ 0 h 10"/>
                  <a:gd name="T14" fmla="*/ 3 w 13"/>
                  <a:gd name="T15" fmla="*/ 0 h 10"/>
                  <a:gd name="T16" fmla="*/ 0 w 13"/>
                  <a:gd name="T17" fmla="*/ 4 h 10"/>
                  <a:gd name="T18" fmla="*/ 6 w 13"/>
                  <a:gd name="T19" fmla="*/ 9 h 10"/>
                  <a:gd name="T20" fmla="*/ 8 w 13"/>
                  <a:gd name="T21" fmla="*/ 10 h 10"/>
                  <a:gd name="T22" fmla="*/ 8 w 1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0">
                    <a:moveTo>
                      <a:pt x="8" y="10"/>
                    </a:moveTo>
                    <a:lnTo>
                      <a:pt x="9" y="9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2A1F235F-30D2-4263-9123-30DC6C356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1398"/>
                <a:ext cx="14" cy="4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2 h 4"/>
                  <a:gd name="T4" fmla="*/ 0 w 14"/>
                  <a:gd name="T5" fmla="*/ 4 h 4"/>
                  <a:gd name="T6" fmla="*/ 11 w 14"/>
                  <a:gd name="T7" fmla="*/ 2 h 4"/>
                  <a:gd name="T8" fmla="*/ 14 w 14"/>
                  <a:gd name="T9" fmla="*/ 0 h 4"/>
                  <a:gd name="T10" fmla="*/ 8 w 14"/>
                  <a:gd name="T11" fmla="*/ 0 h 4"/>
                  <a:gd name="T12" fmla="*/ 5 w 14"/>
                  <a:gd name="T13" fmla="*/ 0 h 4"/>
                  <a:gd name="T14" fmla="*/ 5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3A73ED96-723F-43F7-A967-B6335B2F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1542"/>
                <a:ext cx="87" cy="70"/>
              </a:xfrm>
              <a:custGeom>
                <a:avLst/>
                <a:gdLst>
                  <a:gd name="T0" fmla="*/ 87 w 87"/>
                  <a:gd name="T1" fmla="*/ 41 h 70"/>
                  <a:gd name="T2" fmla="*/ 85 w 87"/>
                  <a:gd name="T3" fmla="*/ 33 h 70"/>
                  <a:gd name="T4" fmla="*/ 78 w 87"/>
                  <a:gd name="T5" fmla="*/ 33 h 70"/>
                  <a:gd name="T6" fmla="*/ 74 w 87"/>
                  <a:gd name="T7" fmla="*/ 27 h 70"/>
                  <a:gd name="T8" fmla="*/ 63 w 87"/>
                  <a:gd name="T9" fmla="*/ 25 h 70"/>
                  <a:gd name="T10" fmla="*/ 59 w 87"/>
                  <a:gd name="T11" fmla="*/ 27 h 70"/>
                  <a:gd name="T12" fmla="*/ 74 w 87"/>
                  <a:gd name="T13" fmla="*/ 16 h 70"/>
                  <a:gd name="T14" fmla="*/ 72 w 87"/>
                  <a:gd name="T15" fmla="*/ 11 h 70"/>
                  <a:gd name="T16" fmla="*/ 79 w 87"/>
                  <a:gd name="T17" fmla="*/ 7 h 70"/>
                  <a:gd name="T18" fmla="*/ 65 w 87"/>
                  <a:gd name="T19" fmla="*/ 4 h 70"/>
                  <a:gd name="T20" fmla="*/ 54 w 87"/>
                  <a:gd name="T21" fmla="*/ 6 h 70"/>
                  <a:gd name="T22" fmla="*/ 46 w 87"/>
                  <a:gd name="T23" fmla="*/ 5 h 70"/>
                  <a:gd name="T24" fmla="*/ 37 w 87"/>
                  <a:gd name="T25" fmla="*/ 0 h 70"/>
                  <a:gd name="T26" fmla="*/ 37 w 87"/>
                  <a:gd name="T27" fmla="*/ 5 h 70"/>
                  <a:gd name="T28" fmla="*/ 29 w 87"/>
                  <a:gd name="T29" fmla="*/ 4 h 70"/>
                  <a:gd name="T30" fmla="*/ 22 w 87"/>
                  <a:gd name="T31" fmla="*/ 7 h 70"/>
                  <a:gd name="T32" fmla="*/ 29 w 87"/>
                  <a:gd name="T33" fmla="*/ 13 h 70"/>
                  <a:gd name="T34" fmla="*/ 26 w 87"/>
                  <a:gd name="T35" fmla="*/ 12 h 70"/>
                  <a:gd name="T36" fmla="*/ 18 w 87"/>
                  <a:gd name="T37" fmla="*/ 12 h 70"/>
                  <a:gd name="T38" fmla="*/ 24 w 87"/>
                  <a:gd name="T39" fmla="*/ 19 h 70"/>
                  <a:gd name="T40" fmla="*/ 35 w 87"/>
                  <a:gd name="T41" fmla="*/ 17 h 70"/>
                  <a:gd name="T42" fmla="*/ 37 w 87"/>
                  <a:gd name="T43" fmla="*/ 21 h 70"/>
                  <a:gd name="T44" fmla="*/ 33 w 87"/>
                  <a:gd name="T45" fmla="*/ 22 h 70"/>
                  <a:gd name="T46" fmla="*/ 34 w 87"/>
                  <a:gd name="T47" fmla="*/ 29 h 70"/>
                  <a:gd name="T48" fmla="*/ 33 w 87"/>
                  <a:gd name="T49" fmla="*/ 32 h 70"/>
                  <a:gd name="T50" fmla="*/ 24 w 87"/>
                  <a:gd name="T51" fmla="*/ 33 h 70"/>
                  <a:gd name="T52" fmla="*/ 16 w 87"/>
                  <a:gd name="T53" fmla="*/ 29 h 70"/>
                  <a:gd name="T54" fmla="*/ 10 w 87"/>
                  <a:gd name="T55" fmla="*/ 24 h 70"/>
                  <a:gd name="T56" fmla="*/ 3 w 87"/>
                  <a:gd name="T57" fmla="*/ 25 h 70"/>
                  <a:gd name="T58" fmla="*/ 0 w 87"/>
                  <a:gd name="T59" fmla="*/ 33 h 70"/>
                  <a:gd name="T60" fmla="*/ 11 w 87"/>
                  <a:gd name="T61" fmla="*/ 39 h 70"/>
                  <a:gd name="T62" fmla="*/ 14 w 87"/>
                  <a:gd name="T63" fmla="*/ 45 h 70"/>
                  <a:gd name="T64" fmla="*/ 22 w 87"/>
                  <a:gd name="T65" fmla="*/ 45 h 70"/>
                  <a:gd name="T66" fmla="*/ 29 w 87"/>
                  <a:gd name="T67" fmla="*/ 48 h 70"/>
                  <a:gd name="T68" fmla="*/ 45 w 87"/>
                  <a:gd name="T69" fmla="*/ 62 h 70"/>
                  <a:gd name="T70" fmla="*/ 53 w 87"/>
                  <a:gd name="T71" fmla="*/ 70 h 70"/>
                  <a:gd name="T72" fmla="*/ 61 w 87"/>
                  <a:gd name="T73" fmla="*/ 67 h 70"/>
                  <a:gd name="T74" fmla="*/ 59 w 87"/>
                  <a:gd name="T75" fmla="*/ 59 h 70"/>
                  <a:gd name="T76" fmla="*/ 60 w 87"/>
                  <a:gd name="T77" fmla="*/ 57 h 70"/>
                  <a:gd name="T78" fmla="*/ 70 w 87"/>
                  <a:gd name="T79" fmla="*/ 62 h 70"/>
                  <a:gd name="T80" fmla="*/ 80 w 87"/>
                  <a:gd name="T81" fmla="*/ 56 h 70"/>
                  <a:gd name="T82" fmla="*/ 82 w 87"/>
                  <a:gd name="T83" fmla="*/ 54 h 70"/>
                  <a:gd name="T84" fmla="*/ 86 w 87"/>
                  <a:gd name="T85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" h="70">
                    <a:moveTo>
                      <a:pt x="85" y="47"/>
                    </a:moveTo>
                    <a:lnTo>
                      <a:pt x="82" y="44"/>
                    </a:lnTo>
                    <a:lnTo>
                      <a:pt x="87" y="41"/>
                    </a:lnTo>
                    <a:lnTo>
                      <a:pt x="87" y="39"/>
                    </a:lnTo>
                    <a:lnTo>
                      <a:pt x="86" y="36"/>
                    </a:lnTo>
                    <a:lnTo>
                      <a:pt x="85" y="33"/>
                    </a:lnTo>
                    <a:lnTo>
                      <a:pt x="79" y="34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6" y="31"/>
                    </a:lnTo>
                    <a:lnTo>
                      <a:pt x="73" y="30"/>
                    </a:lnTo>
                    <a:lnTo>
                      <a:pt x="74" y="27"/>
                    </a:lnTo>
                    <a:lnTo>
                      <a:pt x="69" y="25"/>
                    </a:lnTo>
                    <a:lnTo>
                      <a:pt x="65" y="24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27"/>
                    </a:lnTo>
                    <a:lnTo>
                      <a:pt x="63" y="22"/>
                    </a:lnTo>
                    <a:lnTo>
                      <a:pt x="69" y="17"/>
                    </a:lnTo>
                    <a:lnTo>
                      <a:pt x="74" y="16"/>
                    </a:lnTo>
                    <a:lnTo>
                      <a:pt x="76" y="13"/>
                    </a:lnTo>
                    <a:lnTo>
                      <a:pt x="70" y="14"/>
                    </a:lnTo>
                    <a:lnTo>
                      <a:pt x="72" y="11"/>
                    </a:lnTo>
                    <a:lnTo>
                      <a:pt x="74" y="12"/>
                    </a:lnTo>
                    <a:lnTo>
                      <a:pt x="78" y="10"/>
                    </a:lnTo>
                    <a:lnTo>
                      <a:pt x="79" y="7"/>
                    </a:lnTo>
                    <a:lnTo>
                      <a:pt x="77" y="4"/>
                    </a:lnTo>
                    <a:lnTo>
                      <a:pt x="71" y="3"/>
                    </a:lnTo>
                    <a:lnTo>
                      <a:pt x="65" y="4"/>
                    </a:lnTo>
                    <a:lnTo>
                      <a:pt x="62" y="4"/>
                    </a:lnTo>
                    <a:lnTo>
                      <a:pt x="56" y="5"/>
                    </a:lnTo>
                    <a:lnTo>
                      <a:pt x="54" y="6"/>
                    </a:lnTo>
                    <a:lnTo>
                      <a:pt x="51" y="6"/>
                    </a:lnTo>
                    <a:lnTo>
                      <a:pt x="48" y="7"/>
                    </a:lnTo>
                    <a:lnTo>
                      <a:pt x="46" y="5"/>
                    </a:lnTo>
                    <a:lnTo>
                      <a:pt x="41" y="3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5"/>
                    </a:lnTo>
                    <a:lnTo>
                      <a:pt x="22" y="7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8" y="15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1" y="17"/>
                    </a:lnTo>
                    <a:lnTo>
                      <a:pt x="35" y="17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37" y="21"/>
                    </a:lnTo>
                    <a:lnTo>
                      <a:pt x="31" y="19"/>
                    </a:lnTo>
                    <a:lnTo>
                      <a:pt x="30" y="21"/>
                    </a:lnTo>
                    <a:lnTo>
                      <a:pt x="33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4" y="29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33" y="32"/>
                    </a:lnTo>
                    <a:lnTo>
                      <a:pt x="29" y="32"/>
                    </a:lnTo>
                    <a:lnTo>
                      <a:pt x="26" y="32"/>
                    </a:lnTo>
                    <a:lnTo>
                      <a:pt x="24" y="33"/>
                    </a:lnTo>
                    <a:lnTo>
                      <a:pt x="20" y="33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3" y="28"/>
                    </a:lnTo>
                    <a:lnTo>
                      <a:pt x="11" y="24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5" y="24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5" y="37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2"/>
                    </a:lnTo>
                    <a:lnTo>
                      <a:pt x="11" y="42"/>
                    </a:lnTo>
                    <a:lnTo>
                      <a:pt x="14" y="45"/>
                    </a:lnTo>
                    <a:lnTo>
                      <a:pt x="17" y="45"/>
                    </a:lnTo>
                    <a:lnTo>
                      <a:pt x="19" y="44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7" y="47"/>
                    </a:lnTo>
                    <a:lnTo>
                      <a:pt x="29" y="48"/>
                    </a:lnTo>
                    <a:lnTo>
                      <a:pt x="35" y="53"/>
                    </a:lnTo>
                    <a:lnTo>
                      <a:pt x="39" y="57"/>
                    </a:lnTo>
                    <a:lnTo>
                      <a:pt x="45" y="62"/>
                    </a:lnTo>
                    <a:lnTo>
                      <a:pt x="47" y="67"/>
                    </a:lnTo>
                    <a:lnTo>
                      <a:pt x="51" y="67"/>
                    </a:lnTo>
                    <a:lnTo>
                      <a:pt x="53" y="70"/>
                    </a:lnTo>
                    <a:lnTo>
                      <a:pt x="55" y="70"/>
                    </a:lnTo>
                    <a:lnTo>
                      <a:pt x="59" y="70"/>
                    </a:lnTo>
                    <a:lnTo>
                      <a:pt x="61" y="67"/>
                    </a:lnTo>
                    <a:lnTo>
                      <a:pt x="63" y="64"/>
                    </a:lnTo>
                    <a:lnTo>
                      <a:pt x="61" y="62"/>
                    </a:lnTo>
                    <a:lnTo>
                      <a:pt x="59" y="59"/>
                    </a:lnTo>
                    <a:lnTo>
                      <a:pt x="59" y="56"/>
                    </a:lnTo>
                    <a:lnTo>
                      <a:pt x="62" y="55"/>
                    </a:lnTo>
                    <a:lnTo>
                      <a:pt x="60" y="57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1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6" y="54"/>
                    </a:lnTo>
                    <a:lnTo>
                      <a:pt x="82" y="54"/>
                    </a:lnTo>
                    <a:lnTo>
                      <a:pt x="86" y="51"/>
                    </a:lnTo>
                    <a:lnTo>
                      <a:pt x="82" y="51"/>
                    </a:lnTo>
                    <a:lnTo>
                      <a:pt x="86" y="49"/>
                    </a:lnTo>
                    <a:lnTo>
                      <a:pt x="8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B0B7E97C-0206-42E2-8E9D-1ABCDA87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1487"/>
                <a:ext cx="18" cy="7"/>
              </a:xfrm>
              <a:custGeom>
                <a:avLst/>
                <a:gdLst>
                  <a:gd name="T0" fmla="*/ 18 w 18"/>
                  <a:gd name="T1" fmla="*/ 1 h 7"/>
                  <a:gd name="T2" fmla="*/ 12 w 18"/>
                  <a:gd name="T3" fmla="*/ 2 h 7"/>
                  <a:gd name="T4" fmla="*/ 11 w 18"/>
                  <a:gd name="T5" fmla="*/ 6 h 7"/>
                  <a:gd name="T6" fmla="*/ 5 w 18"/>
                  <a:gd name="T7" fmla="*/ 7 h 7"/>
                  <a:gd name="T8" fmla="*/ 0 w 18"/>
                  <a:gd name="T9" fmla="*/ 7 h 7"/>
                  <a:gd name="T10" fmla="*/ 5 w 18"/>
                  <a:gd name="T11" fmla="*/ 2 h 7"/>
                  <a:gd name="T12" fmla="*/ 8 w 18"/>
                  <a:gd name="T13" fmla="*/ 1 h 7"/>
                  <a:gd name="T14" fmla="*/ 13 w 18"/>
                  <a:gd name="T15" fmla="*/ 0 h 7"/>
                  <a:gd name="T16" fmla="*/ 17 w 18"/>
                  <a:gd name="T17" fmla="*/ 0 h 7"/>
                  <a:gd name="T18" fmla="*/ 18 w 18"/>
                  <a:gd name="T19" fmla="*/ 1 h 7"/>
                  <a:gd name="T20" fmla="*/ 18 w 18"/>
                  <a:gd name="T21" fmla="*/ 1 h 7"/>
                  <a:gd name="T22" fmla="*/ 18 w 1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18" y="1"/>
                    </a:moveTo>
                    <a:lnTo>
                      <a:pt x="12" y="2"/>
                    </a:lnTo>
                    <a:lnTo>
                      <a:pt x="11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2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EAF2E22-830E-42B9-A0AA-94DB685F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1476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4 h 4"/>
                  <a:gd name="T4" fmla="*/ 1 w 2"/>
                  <a:gd name="T5" fmla="*/ 1 h 4"/>
                  <a:gd name="T6" fmla="*/ 2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0" y="4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E83523CC-0ACA-49B4-9CE3-4B0ED401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737"/>
                <a:ext cx="8" cy="10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0 w 8"/>
                  <a:gd name="T5" fmla="*/ 1 h 10"/>
                  <a:gd name="T6" fmla="*/ 1 w 8"/>
                  <a:gd name="T7" fmla="*/ 4 h 10"/>
                  <a:gd name="T8" fmla="*/ 1 w 8"/>
                  <a:gd name="T9" fmla="*/ 7 h 10"/>
                  <a:gd name="T10" fmla="*/ 4 w 8"/>
                  <a:gd name="T11" fmla="*/ 8 h 10"/>
                  <a:gd name="T12" fmla="*/ 6 w 8"/>
                  <a:gd name="T13" fmla="*/ 10 h 10"/>
                  <a:gd name="T14" fmla="*/ 8 w 8"/>
                  <a:gd name="T15" fmla="*/ 9 h 10"/>
                  <a:gd name="T16" fmla="*/ 6 w 8"/>
                  <a:gd name="T17" fmla="*/ 4 h 10"/>
                  <a:gd name="T18" fmla="*/ 3 w 8"/>
                  <a:gd name="T19" fmla="*/ 0 h 10"/>
                  <a:gd name="T20" fmla="*/ 3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7D07BD7B-9470-4467-9562-B3A3CEEC7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04"/>
                <a:ext cx="27" cy="17"/>
              </a:xfrm>
              <a:custGeom>
                <a:avLst/>
                <a:gdLst>
                  <a:gd name="T0" fmla="*/ 0 w 27"/>
                  <a:gd name="T1" fmla="*/ 11 h 17"/>
                  <a:gd name="T2" fmla="*/ 3 w 27"/>
                  <a:gd name="T3" fmla="*/ 17 h 17"/>
                  <a:gd name="T4" fmla="*/ 6 w 27"/>
                  <a:gd name="T5" fmla="*/ 17 h 17"/>
                  <a:gd name="T6" fmla="*/ 9 w 27"/>
                  <a:gd name="T7" fmla="*/ 16 h 17"/>
                  <a:gd name="T8" fmla="*/ 11 w 27"/>
                  <a:gd name="T9" fmla="*/ 17 h 17"/>
                  <a:gd name="T10" fmla="*/ 17 w 27"/>
                  <a:gd name="T11" fmla="*/ 15 h 17"/>
                  <a:gd name="T12" fmla="*/ 21 w 27"/>
                  <a:gd name="T13" fmla="*/ 9 h 17"/>
                  <a:gd name="T14" fmla="*/ 25 w 27"/>
                  <a:gd name="T15" fmla="*/ 8 h 17"/>
                  <a:gd name="T16" fmla="*/ 27 w 27"/>
                  <a:gd name="T17" fmla="*/ 7 h 17"/>
                  <a:gd name="T18" fmla="*/ 27 w 27"/>
                  <a:gd name="T19" fmla="*/ 1 h 17"/>
                  <a:gd name="T20" fmla="*/ 25 w 27"/>
                  <a:gd name="T21" fmla="*/ 0 h 17"/>
                  <a:gd name="T22" fmla="*/ 17 w 27"/>
                  <a:gd name="T23" fmla="*/ 1 h 17"/>
                  <a:gd name="T24" fmla="*/ 13 w 27"/>
                  <a:gd name="T25" fmla="*/ 3 h 17"/>
                  <a:gd name="T26" fmla="*/ 11 w 27"/>
                  <a:gd name="T27" fmla="*/ 3 h 17"/>
                  <a:gd name="T28" fmla="*/ 9 w 27"/>
                  <a:gd name="T29" fmla="*/ 2 h 17"/>
                  <a:gd name="T30" fmla="*/ 6 w 27"/>
                  <a:gd name="T31" fmla="*/ 5 h 17"/>
                  <a:gd name="T32" fmla="*/ 4 w 27"/>
                  <a:gd name="T33" fmla="*/ 7 h 17"/>
                  <a:gd name="T34" fmla="*/ 0 w 27"/>
                  <a:gd name="T35" fmla="*/ 11 h 17"/>
                  <a:gd name="T36" fmla="*/ 0 w 27"/>
                  <a:gd name="T3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7">
                    <a:moveTo>
                      <a:pt x="0" y="11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11" y="17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5" y="8"/>
                    </a:lnTo>
                    <a:lnTo>
                      <a:pt x="27" y="7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17" y="1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B8EAFAB0-1EF5-4593-ACC9-D3AAB5DD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" y="1999"/>
                <a:ext cx="19" cy="9"/>
              </a:xfrm>
              <a:custGeom>
                <a:avLst/>
                <a:gdLst>
                  <a:gd name="T0" fmla="*/ 14 w 19"/>
                  <a:gd name="T1" fmla="*/ 1 h 9"/>
                  <a:gd name="T2" fmla="*/ 10 w 19"/>
                  <a:gd name="T3" fmla="*/ 0 h 9"/>
                  <a:gd name="T4" fmla="*/ 2 w 19"/>
                  <a:gd name="T5" fmla="*/ 1 h 9"/>
                  <a:gd name="T6" fmla="*/ 0 w 19"/>
                  <a:gd name="T7" fmla="*/ 3 h 9"/>
                  <a:gd name="T8" fmla="*/ 2 w 19"/>
                  <a:gd name="T9" fmla="*/ 4 h 9"/>
                  <a:gd name="T10" fmla="*/ 11 w 19"/>
                  <a:gd name="T11" fmla="*/ 7 h 9"/>
                  <a:gd name="T12" fmla="*/ 14 w 19"/>
                  <a:gd name="T13" fmla="*/ 8 h 9"/>
                  <a:gd name="T14" fmla="*/ 19 w 19"/>
                  <a:gd name="T15" fmla="*/ 9 h 9"/>
                  <a:gd name="T16" fmla="*/ 18 w 19"/>
                  <a:gd name="T17" fmla="*/ 6 h 9"/>
                  <a:gd name="T18" fmla="*/ 14 w 19"/>
                  <a:gd name="T19" fmla="*/ 1 h 9"/>
                  <a:gd name="T20" fmla="*/ 14 w 1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9">
                    <a:moveTo>
                      <a:pt x="14" y="1"/>
                    </a:moveTo>
                    <a:lnTo>
                      <a:pt x="10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9" y="9"/>
                    </a:lnTo>
                    <a:lnTo>
                      <a:pt x="18" y="6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35C0A3BF-BA3B-4DB7-9001-31A3DD56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648"/>
                <a:ext cx="19" cy="8"/>
              </a:xfrm>
              <a:custGeom>
                <a:avLst/>
                <a:gdLst>
                  <a:gd name="T0" fmla="*/ 11 w 19"/>
                  <a:gd name="T1" fmla="*/ 7 h 8"/>
                  <a:gd name="T2" fmla="*/ 11 w 19"/>
                  <a:gd name="T3" fmla="*/ 4 h 8"/>
                  <a:gd name="T4" fmla="*/ 13 w 19"/>
                  <a:gd name="T5" fmla="*/ 5 h 8"/>
                  <a:gd name="T6" fmla="*/ 17 w 19"/>
                  <a:gd name="T7" fmla="*/ 5 h 8"/>
                  <a:gd name="T8" fmla="*/ 19 w 19"/>
                  <a:gd name="T9" fmla="*/ 3 h 8"/>
                  <a:gd name="T10" fmla="*/ 19 w 19"/>
                  <a:gd name="T11" fmla="*/ 1 h 8"/>
                  <a:gd name="T12" fmla="*/ 16 w 19"/>
                  <a:gd name="T13" fmla="*/ 0 h 8"/>
                  <a:gd name="T14" fmla="*/ 11 w 19"/>
                  <a:gd name="T15" fmla="*/ 2 h 8"/>
                  <a:gd name="T16" fmla="*/ 8 w 19"/>
                  <a:gd name="T17" fmla="*/ 1 h 8"/>
                  <a:gd name="T18" fmla="*/ 6 w 19"/>
                  <a:gd name="T19" fmla="*/ 1 h 8"/>
                  <a:gd name="T20" fmla="*/ 6 w 19"/>
                  <a:gd name="T21" fmla="*/ 3 h 8"/>
                  <a:gd name="T22" fmla="*/ 3 w 19"/>
                  <a:gd name="T23" fmla="*/ 2 h 8"/>
                  <a:gd name="T24" fmla="*/ 0 w 19"/>
                  <a:gd name="T25" fmla="*/ 3 h 8"/>
                  <a:gd name="T26" fmla="*/ 6 w 19"/>
                  <a:gd name="T27" fmla="*/ 4 h 8"/>
                  <a:gd name="T28" fmla="*/ 9 w 19"/>
                  <a:gd name="T29" fmla="*/ 7 h 8"/>
                  <a:gd name="T30" fmla="*/ 11 w 19"/>
                  <a:gd name="T31" fmla="*/ 8 h 8"/>
                  <a:gd name="T32" fmla="*/ 11 w 19"/>
                  <a:gd name="T33" fmla="*/ 7 h 8"/>
                  <a:gd name="T34" fmla="*/ 11 w 19"/>
                  <a:gd name="T3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8">
                    <a:moveTo>
                      <a:pt x="11" y="7"/>
                    </a:moveTo>
                    <a:lnTo>
                      <a:pt x="11" y="4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0C813FEA-57B6-408B-9913-C1EEF24DB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817"/>
                <a:ext cx="14" cy="18"/>
              </a:xfrm>
              <a:custGeom>
                <a:avLst/>
                <a:gdLst>
                  <a:gd name="T0" fmla="*/ 4 w 14"/>
                  <a:gd name="T1" fmla="*/ 14 h 18"/>
                  <a:gd name="T2" fmla="*/ 6 w 14"/>
                  <a:gd name="T3" fmla="*/ 18 h 18"/>
                  <a:gd name="T4" fmla="*/ 10 w 14"/>
                  <a:gd name="T5" fmla="*/ 14 h 18"/>
                  <a:gd name="T6" fmla="*/ 12 w 14"/>
                  <a:gd name="T7" fmla="*/ 10 h 18"/>
                  <a:gd name="T8" fmla="*/ 13 w 14"/>
                  <a:gd name="T9" fmla="*/ 6 h 18"/>
                  <a:gd name="T10" fmla="*/ 14 w 14"/>
                  <a:gd name="T11" fmla="*/ 4 h 18"/>
                  <a:gd name="T12" fmla="*/ 12 w 14"/>
                  <a:gd name="T13" fmla="*/ 1 h 18"/>
                  <a:gd name="T14" fmla="*/ 10 w 14"/>
                  <a:gd name="T15" fmla="*/ 0 h 18"/>
                  <a:gd name="T16" fmla="*/ 4 w 14"/>
                  <a:gd name="T17" fmla="*/ 1 h 18"/>
                  <a:gd name="T18" fmla="*/ 1 w 14"/>
                  <a:gd name="T19" fmla="*/ 5 h 18"/>
                  <a:gd name="T20" fmla="*/ 0 w 14"/>
                  <a:gd name="T21" fmla="*/ 7 h 18"/>
                  <a:gd name="T22" fmla="*/ 2 w 14"/>
                  <a:gd name="T23" fmla="*/ 13 h 18"/>
                  <a:gd name="T24" fmla="*/ 4 w 14"/>
                  <a:gd name="T25" fmla="*/ 14 h 18"/>
                  <a:gd name="T26" fmla="*/ 4 w 14"/>
                  <a:gd name="T2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4" y="14"/>
                    </a:moveTo>
                    <a:lnTo>
                      <a:pt x="6" y="18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id="{16D7E10F-B288-45F1-A84F-AE71E5AA3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" y="1659"/>
                <a:ext cx="16" cy="13"/>
              </a:xfrm>
              <a:custGeom>
                <a:avLst/>
                <a:gdLst>
                  <a:gd name="T0" fmla="*/ 13 w 16"/>
                  <a:gd name="T1" fmla="*/ 0 h 13"/>
                  <a:gd name="T2" fmla="*/ 10 w 16"/>
                  <a:gd name="T3" fmla="*/ 0 h 13"/>
                  <a:gd name="T4" fmla="*/ 7 w 16"/>
                  <a:gd name="T5" fmla="*/ 6 h 13"/>
                  <a:gd name="T6" fmla="*/ 4 w 16"/>
                  <a:gd name="T7" fmla="*/ 7 h 13"/>
                  <a:gd name="T8" fmla="*/ 1 w 16"/>
                  <a:gd name="T9" fmla="*/ 9 h 13"/>
                  <a:gd name="T10" fmla="*/ 0 w 16"/>
                  <a:gd name="T11" fmla="*/ 13 h 13"/>
                  <a:gd name="T12" fmla="*/ 4 w 16"/>
                  <a:gd name="T13" fmla="*/ 13 h 13"/>
                  <a:gd name="T14" fmla="*/ 8 w 16"/>
                  <a:gd name="T15" fmla="*/ 10 h 13"/>
                  <a:gd name="T16" fmla="*/ 13 w 16"/>
                  <a:gd name="T17" fmla="*/ 5 h 13"/>
                  <a:gd name="T18" fmla="*/ 16 w 16"/>
                  <a:gd name="T19" fmla="*/ 2 h 13"/>
                  <a:gd name="T20" fmla="*/ 15 w 16"/>
                  <a:gd name="T21" fmla="*/ 0 h 13"/>
                  <a:gd name="T22" fmla="*/ 13 w 16"/>
                  <a:gd name="T23" fmla="*/ 0 h 13"/>
                  <a:gd name="T24" fmla="*/ 13 w 1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3">
                    <a:moveTo>
                      <a:pt x="13" y="0"/>
                    </a:moveTo>
                    <a:lnTo>
                      <a:pt x="10" y="0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0"/>
                    </a:lnTo>
                    <a:lnTo>
                      <a:pt x="13" y="5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id="{32AEE333-9439-4C86-B2EB-AF90B9F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683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4 h 4"/>
                  <a:gd name="T6" fmla="*/ 3 w 3"/>
                  <a:gd name="T7" fmla="*/ 3 h 4"/>
                  <a:gd name="T8" fmla="*/ 3 w 3"/>
                  <a:gd name="T9" fmla="*/ 1 h 4"/>
                  <a:gd name="T10" fmla="*/ 1 w 3"/>
                  <a:gd name="T11" fmla="*/ 0 h 4"/>
                  <a:gd name="T12" fmla="*/ 1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4" name="Freeform 50">
                <a:extLst>
                  <a:ext uri="{FF2B5EF4-FFF2-40B4-BE49-F238E27FC236}">
                    <a16:creationId xmlns:a16="http://schemas.microsoft.com/office/drawing/2014/main" id="{C6E9FB73-B943-4F95-A82E-6158A07AA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650"/>
                <a:ext cx="12" cy="6"/>
              </a:xfrm>
              <a:custGeom>
                <a:avLst/>
                <a:gdLst>
                  <a:gd name="T0" fmla="*/ 8 w 12"/>
                  <a:gd name="T1" fmla="*/ 0 h 6"/>
                  <a:gd name="T2" fmla="*/ 2 w 12"/>
                  <a:gd name="T3" fmla="*/ 2 h 6"/>
                  <a:gd name="T4" fmla="*/ 0 w 12"/>
                  <a:gd name="T5" fmla="*/ 5 h 6"/>
                  <a:gd name="T6" fmla="*/ 2 w 12"/>
                  <a:gd name="T7" fmla="*/ 6 h 6"/>
                  <a:gd name="T8" fmla="*/ 12 w 12"/>
                  <a:gd name="T9" fmla="*/ 2 h 6"/>
                  <a:gd name="T10" fmla="*/ 8 w 12"/>
                  <a:gd name="T11" fmla="*/ 0 h 6"/>
                  <a:gd name="T12" fmla="*/ 8 w 1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">
                    <a:moveTo>
                      <a:pt x="8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5" name="Freeform 51">
                <a:extLst>
                  <a:ext uri="{FF2B5EF4-FFF2-40B4-BE49-F238E27FC236}">
                    <a16:creationId xmlns:a16="http://schemas.microsoft.com/office/drawing/2014/main" id="{EF7B31E3-3B97-4170-90E8-CC2D83D18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793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0 w 11"/>
                  <a:gd name="T3" fmla="*/ 1 h 9"/>
                  <a:gd name="T4" fmla="*/ 0 w 11"/>
                  <a:gd name="T5" fmla="*/ 3 h 9"/>
                  <a:gd name="T6" fmla="*/ 5 w 11"/>
                  <a:gd name="T7" fmla="*/ 9 h 9"/>
                  <a:gd name="T8" fmla="*/ 8 w 11"/>
                  <a:gd name="T9" fmla="*/ 9 h 9"/>
                  <a:gd name="T10" fmla="*/ 11 w 11"/>
                  <a:gd name="T11" fmla="*/ 8 h 9"/>
                  <a:gd name="T12" fmla="*/ 11 w 11"/>
                  <a:gd name="T13" fmla="*/ 4 h 9"/>
                  <a:gd name="T14" fmla="*/ 10 w 11"/>
                  <a:gd name="T15" fmla="*/ 2 h 9"/>
                  <a:gd name="T16" fmla="*/ 7 w 11"/>
                  <a:gd name="T17" fmla="*/ 1 h 9"/>
                  <a:gd name="T18" fmla="*/ 4 w 11"/>
                  <a:gd name="T19" fmla="*/ 1 h 9"/>
                  <a:gd name="T20" fmla="*/ 2 w 11"/>
                  <a:gd name="T21" fmla="*/ 0 h 9"/>
                  <a:gd name="T22" fmla="*/ 2 w 11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D387E02E-9CF0-4B8A-9946-477BE0A5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657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0 w 10"/>
                  <a:gd name="T3" fmla="*/ 1 h 8"/>
                  <a:gd name="T4" fmla="*/ 0 w 10"/>
                  <a:gd name="T5" fmla="*/ 4 h 8"/>
                  <a:gd name="T6" fmla="*/ 0 w 10"/>
                  <a:gd name="T7" fmla="*/ 7 h 8"/>
                  <a:gd name="T8" fmla="*/ 4 w 10"/>
                  <a:gd name="T9" fmla="*/ 8 h 8"/>
                  <a:gd name="T10" fmla="*/ 6 w 10"/>
                  <a:gd name="T11" fmla="*/ 8 h 8"/>
                  <a:gd name="T12" fmla="*/ 7 w 10"/>
                  <a:gd name="T13" fmla="*/ 6 h 8"/>
                  <a:gd name="T14" fmla="*/ 10 w 10"/>
                  <a:gd name="T15" fmla="*/ 3 h 8"/>
                  <a:gd name="T16" fmla="*/ 10 w 10"/>
                  <a:gd name="T17" fmla="*/ 1 h 8"/>
                  <a:gd name="T18" fmla="*/ 6 w 10"/>
                  <a:gd name="T19" fmla="*/ 1 h 8"/>
                  <a:gd name="T20" fmla="*/ 4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6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450C346-9E69-4B19-9B2B-CBBD9B0A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684"/>
                <a:ext cx="30" cy="26"/>
              </a:xfrm>
              <a:custGeom>
                <a:avLst/>
                <a:gdLst>
                  <a:gd name="T0" fmla="*/ 1 w 30"/>
                  <a:gd name="T1" fmla="*/ 22 h 26"/>
                  <a:gd name="T2" fmla="*/ 2 w 30"/>
                  <a:gd name="T3" fmla="*/ 24 h 26"/>
                  <a:gd name="T4" fmla="*/ 4 w 30"/>
                  <a:gd name="T5" fmla="*/ 25 h 26"/>
                  <a:gd name="T6" fmla="*/ 8 w 30"/>
                  <a:gd name="T7" fmla="*/ 26 h 26"/>
                  <a:gd name="T8" fmla="*/ 15 w 30"/>
                  <a:gd name="T9" fmla="*/ 25 h 26"/>
                  <a:gd name="T10" fmla="*/ 18 w 30"/>
                  <a:gd name="T11" fmla="*/ 25 h 26"/>
                  <a:gd name="T12" fmla="*/ 23 w 30"/>
                  <a:gd name="T13" fmla="*/ 23 h 26"/>
                  <a:gd name="T14" fmla="*/ 27 w 30"/>
                  <a:gd name="T15" fmla="*/ 22 h 26"/>
                  <a:gd name="T16" fmla="*/ 29 w 30"/>
                  <a:gd name="T17" fmla="*/ 19 h 26"/>
                  <a:gd name="T18" fmla="*/ 30 w 30"/>
                  <a:gd name="T19" fmla="*/ 16 h 26"/>
                  <a:gd name="T20" fmla="*/ 29 w 30"/>
                  <a:gd name="T21" fmla="*/ 8 h 26"/>
                  <a:gd name="T22" fmla="*/ 30 w 30"/>
                  <a:gd name="T23" fmla="*/ 6 h 26"/>
                  <a:gd name="T24" fmla="*/ 29 w 30"/>
                  <a:gd name="T25" fmla="*/ 2 h 26"/>
                  <a:gd name="T26" fmla="*/ 21 w 30"/>
                  <a:gd name="T27" fmla="*/ 0 h 26"/>
                  <a:gd name="T28" fmla="*/ 18 w 30"/>
                  <a:gd name="T29" fmla="*/ 0 h 26"/>
                  <a:gd name="T30" fmla="*/ 15 w 30"/>
                  <a:gd name="T31" fmla="*/ 1 h 26"/>
                  <a:gd name="T32" fmla="*/ 12 w 30"/>
                  <a:gd name="T33" fmla="*/ 0 h 26"/>
                  <a:gd name="T34" fmla="*/ 8 w 30"/>
                  <a:gd name="T35" fmla="*/ 2 h 26"/>
                  <a:gd name="T36" fmla="*/ 4 w 30"/>
                  <a:gd name="T37" fmla="*/ 5 h 26"/>
                  <a:gd name="T38" fmla="*/ 1 w 30"/>
                  <a:gd name="T39" fmla="*/ 10 h 26"/>
                  <a:gd name="T40" fmla="*/ 0 w 30"/>
                  <a:gd name="T41" fmla="*/ 13 h 26"/>
                  <a:gd name="T42" fmla="*/ 0 w 30"/>
                  <a:gd name="T43" fmla="*/ 15 h 26"/>
                  <a:gd name="T44" fmla="*/ 0 w 30"/>
                  <a:gd name="T45" fmla="*/ 18 h 26"/>
                  <a:gd name="T46" fmla="*/ 0 w 30"/>
                  <a:gd name="T47" fmla="*/ 20 h 26"/>
                  <a:gd name="T48" fmla="*/ 1 w 30"/>
                  <a:gd name="T49" fmla="*/ 22 h 26"/>
                  <a:gd name="T50" fmla="*/ 1 w 30"/>
                  <a:gd name="T5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6">
                    <a:moveTo>
                      <a:pt x="1" y="22"/>
                    </a:moveTo>
                    <a:lnTo>
                      <a:pt x="2" y="24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23" y="23"/>
                    </a:lnTo>
                    <a:lnTo>
                      <a:pt x="27" y="22"/>
                    </a:lnTo>
                    <a:lnTo>
                      <a:pt x="29" y="19"/>
                    </a:lnTo>
                    <a:lnTo>
                      <a:pt x="30" y="16"/>
                    </a:lnTo>
                    <a:lnTo>
                      <a:pt x="29" y="8"/>
                    </a:lnTo>
                    <a:lnTo>
                      <a:pt x="30" y="6"/>
                    </a:lnTo>
                    <a:lnTo>
                      <a:pt x="29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8" name="Freeform 54">
                <a:extLst>
                  <a:ext uri="{FF2B5EF4-FFF2-40B4-BE49-F238E27FC236}">
                    <a16:creationId xmlns:a16="http://schemas.microsoft.com/office/drawing/2014/main" id="{3E6F7BFF-AB25-4F53-A6AB-FBBD1A68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68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4 w 4"/>
                  <a:gd name="T7" fmla="*/ 2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05693B65-5043-4CAA-8F7C-35EC90256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39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59C07678-88DD-4FC2-BB8E-AB19041FA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31"/>
                <a:ext cx="35" cy="4"/>
              </a:xfrm>
              <a:custGeom>
                <a:avLst/>
                <a:gdLst>
                  <a:gd name="T0" fmla="*/ 0 w 35"/>
                  <a:gd name="T1" fmla="*/ 4 h 4"/>
                  <a:gd name="T2" fmla="*/ 0 w 35"/>
                  <a:gd name="T3" fmla="*/ 3 h 4"/>
                  <a:gd name="T4" fmla="*/ 22 w 35"/>
                  <a:gd name="T5" fmla="*/ 1 h 4"/>
                  <a:gd name="T6" fmla="*/ 30 w 35"/>
                  <a:gd name="T7" fmla="*/ 0 h 4"/>
                  <a:gd name="T8" fmla="*/ 35 w 35"/>
                  <a:gd name="T9" fmla="*/ 0 h 4"/>
                  <a:gd name="T10" fmla="*/ 30 w 35"/>
                  <a:gd name="T11" fmla="*/ 2 h 4"/>
                  <a:gd name="T12" fmla="*/ 24 w 35"/>
                  <a:gd name="T13" fmla="*/ 2 h 4"/>
                  <a:gd name="T14" fmla="*/ 18 w 35"/>
                  <a:gd name="T15" fmla="*/ 3 h 4"/>
                  <a:gd name="T16" fmla="*/ 12 w 35"/>
                  <a:gd name="T17" fmla="*/ 3 h 4"/>
                  <a:gd name="T18" fmla="*/ 4 w 35"/>
                  <a:gd name="T19" fmla="*/ 4 h 4"/>
                  <a:gd name="T20" fmla="*/ 0 w 35"/>
                  <a:gd name="T21" fmla="*/ 4 h 4"/>
                  <a:gd name="T22" fmla="*/ 0 w 35"/>
                  <a:gd name="T23" fmla="*/ 4 h 4"/>
                  <a:gd name="T24" fmla="*/ 0 w 3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">
                    <a:moveTo>
                      <a:pt x="0" y="4"/>
                    </a:moveTo>
                    <a:lnTo>
                      <a:pt x="0" y="3"/>
                    </a:lnTo>
                    <a:lnTo>
                      <a:pt x="22" y="1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3"/>
                    </a:lnTo>
                    <a:lnTo>
                      <a:pt x="12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57">
                <a:extLst>
                  <a:ext uri="{FF2B5EF4-FFF2-40B4-BE49-F238E27FC236}">
                    <a16:creationId xmlns:a16="http://schemas.microsoft.com/office/drawing/2014/main" id="{8871E57A-C87C-4E9E-B570-B39B0624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2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FB3AD00B-F17B-46D0-B697-2A9F0CF8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Freeform 59">
                <a:extLst>
                  <a:ext uri="{FF2B5EF4-FFF2-40B4-BE49-F238E27FC236}">
                    <a16:creationId xmlns:a16="http://schemas.microsoft.com/office/drawing/2014/main" id="{5836CE95-0722-48D7-90FA-5397E9E2B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13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Freeform 60">
                <a:extLst>
                  <a:ext uri="{FF2B5EF4-FFF2-40B4-BE49-F238E27FC236}">
                    <a16:creationId xmlns:a16="http://schemas.microsoft.com/office/drawing/2014/main" id="{F5D52485-CD94-4315-A196-0187B8D8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1 h 3"/>
                  <a:gd name="T8" fmla="*/ 3 w 3"/>
                  <a:gd name="T9" fmla="*/ 3 h 3"/>
                  <a:gd name="T10" fmla="*/ 1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Freeform 61">
                <a:extLst>
                  <a:ext uri="{FF2B5EF4-FFF2-40B4-BE49-F238E27FC236}">
                    <a16:creationId xmlns:a16="http://schemas.microsoft.com/office/drawing/2014/main" id="{B2A3A276-92D4-4797-A9C8-3D934779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549"/>
                <a:ext cx="21" cy="8"/>
              </a:xfrm>
              <a:custGeom>
                <a:avLst/>
                <a:gdLst>
                  <a:gd name="T0" fmla="*/ 18 w 21"/>
                  <a:gd name="T1" fmla="*/ 8 h 8"/>
                  <a:gd name="T2" fmla="*/ 19 w 21"/>
                  <a:gd name="T3" fmla="*/ 7 h 8"/>
                  <a:gd name="T4" fmla="*/ 21 w 21"/>
                  <a:gd name="T5" fmla="*/ 5 h 8"/>
                  <a:gd name="T6" fmla="*/ 20 w 21"/>
                  <a:gd name="T7" fmla="*/ 2 h 8"/>
                  <a:gd name="T8" fmla="*/ 18 w 21"/>
                  <a:gd name="T9" fmla="*/ 1 h 8"/>
                  <a:gd name="T10" fmla="*/ 2 w 21"/>
                  <a:gd name="T11" fmla="*/ 0 h 8"/>
                  <a:gd name="T12" fmla="*/ 0 w 21"/>
                  <a:gd name="T13" fmla="*/ 2 h 8"/>
                  <a:gd name="T14" fmla="*/ 2 w 21"/>
                  <a:gd name="T15" fmla="*/ 8 h 8"/>
                  <a:gd name="T16" fmla="*/ 4 w 21"/>
                  <a:gd name="T17" fmla="*/ 8 h 8"/>
                  <a:gd name="T18" fmla="*/ 6 w 21"/>
                  <a:gd name="T19" fmla="*/ 8 h 8"/>
                  <a:gd name="T20" fmla="*/ 12 w 21"/>
                  <a:gd name="T21" fmla="*/ 8 h 8"/>
                  <a:gd name="T22" fmla="*/ 14 w 21"/>
                  <a:gd name="T23" fmla="*/ 8 h 8"/>
                  <a:gd name="T24" fmla="*/ 18 w 21"/>
                  <a:gd name="T25" fmla="*/ 8 h 8"/>
                  <a:gd name="T26" fmla="*/ 18 w 21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">
                    <a:moveTo>
                      <a:pt x="18" y="8"/>
                    </a:moveTo>
                    <a:lnTo>
                      <a:pt x="19" y="7"/>
                    </a:lnTo>
                    <a:lnTo>
                      <a:pt x="21" y="5"/>
                    </a:lnTo>
                    <a:lnTo>
                      <a:pt x="20" y="2"/>
                    </a:lnTo>
                    <a:lnTo>
                      <a:pt x="18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6" name="Freeform 62">
                <a:extLst>
                  <a:ext uri="{FF2B5EF4-FFF2-40B4-BE49-F238E27FC236}">
                    <a16:creationId xmlns:a16="http://schemas.microsoft.com/office/drawing/2014/main" id="{E178C496-CC02-49FA-A473-AF8315BC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111"/>
                <a:ext cx="33" cy="17"/>
              </a:xfrm>
              <a:custGeom>
                <a:avLst/>
                <a:gdLst>
                  <a:gd name="T0" fmla="*/ 29 w 33"/>
                  <a:gd name="T1" fmla="*/ 8 h 17"/>
                  <a:gd name="T2" fmla="*/ 18 w 33"/>
                  <a:gd name="T3" fmla="*/ 9 h 17"/>
                  <a:gd name="T4" fmla="*/ 13 w 33"/>
                  <a:gd name="T5" fmla="*/ 7 h 17"/>
                  <a:gd name="T6" fmla="*/ 10 w 33"/>
                  <a:gd name="T7" fmla="*/ 8 h 17"/>
                  <a:gd name="T8" fmla="*/ 7 w 33"/>
                  <a:gd name="T9" fmla="*/ 8 h 17"/>
                  <a:gd name="T10" fmla="*/ 8 w 33"/>
                  <a:gd name="T11" fmla="*/ 6 h 17"/>
                  <a:gd name="T12" fmla="*/ 5 w 33"/>
                  <a:gd name="T13" fmla="*/ 3 h 17"/>
                  <a:gd name="T14" fmla="*/ 7 w 33"/>
                  <a:gd name="T15" fmla="*/ 1 h 17"/>
                  <a:gd name="T16" fmla="*/ 4 w 33"/>
                  <a:gd name="T17" fmla="*/ 0 h 17"/>
                  <a:gd name="T18" fmla="*/ 0 w 33"/>
                  <a:gd name="T19" fmla="*/ 6 h 17"/>
                  <a:gd name="T20" fmla="*/ 4 w 33"/>
                  <a:gd name="T21" fmla="*/ 6 h 17"/>
                  <a:gd name="T22" fmla="*/ 5 w 33"/>
                  <a:gd name="T23" fmla="*/ 9 h 17"/>
                  <a:gd name="T24" fmla="*/ 10 w 33"/>
                  <a:gd name="T25" fmla="*/ 10 h 17"/>
                  <a:gd name="T26" fmla="*/ 10 w 33"/>
                  <a:gd name="T27" fmla="*/ 12 h 17"/>
                  <a:gd name="T28" fmla="*/ 13 w 33"/>
                  <a:gd name="T29" fmla="*/ 14 h 17"/>
                  <a:gd name="T30" fmla="*/ 16 w 33"/>
                  <a:gd name="T31" fmla="*/ 14 h 17"/>
                  <a:gd name="T32" fmla="*/ 18 w 33"/>
                  <a:gd name="T33" fmla="*/ 12 h 17"/>
                  <a:gd name="T34" fmla="*/ 22 w 33"/>
                  <a:gd name="T35" fmla="*/ 14 h 17"/>
                  <a:gd name="T36" fmla="*/ 22 w 33"/>
                  <a:gd name="T37" fmla="*/ 17 h 17"/>
                  <a:gd name="T38" fmla="*/ 24 w 33"/>
                  <a:gd name="T39" fmla="*/ 17 h 17"/>
                  <a:gd name="T40" fmla="*/ 27 w 33"/>
                  <a:gd name="T41" fmla="*/ 17 h 17"/>
                  <a:gd name="T42" fmla="*/ 27 w 33"/>
                  <a:gd name="T43" fmla="*/ 14 h 17"/>
                  <a:gd name="T44" fmla="*/ 29 w 33"/>
                  <a:gd name="T45" fmla="*/ 11 h 17"/>
                  <a:gd name="T46" fmla="*/ 33 w 33"/>
                  <a:gd name="T47" fmla="*/ 9 h 17"/>
                  <a:gd name="T48" fmla="*/ 31 w 33"/>
                  <a:gd name="T49" fmla="*/ 8 h 17"/>
                  <a:gd name="T50" fmla="*/ 29 w 33"/>
                  <a:gd name="T51" fmla="*/ 8 h 17"/>
                  <a:gd name="T52" fmla="*/ 29 w 33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" h="17">
                    <a:moveTo>
                      <a:pt x="29" y="8"/>
                    </a:moveTo>
                    <a:lnTo>
                      <a:pt x="18" y="9"/>
                    </a:lnTo>
                    <a:lnTo>
                      <a:pt x="13" y="7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5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7" y="17"/>
                    </a:lnTo>
                    <a:lnTo>
                      <a:pt x="27" y="14"/>
                    </a:lnTo>
                    <a:lnTo>
                      <a:pt x="29" y="11"/>
                    </a:lnTo>
                    <a:lnTo>
                      <a:pt x="33" y="9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7" name="Freeform 63">
                <a:extLst>
                  <a:ext uri="{FF2B5EF4-FFF2-40B4-BE49-F238E27FC236}">
                    <a16:creationId xmlns:a16="http://schemas.microsoft.com/office/drawing/2014/main" id="{8C6FF026-562C-46D3-A913-28CE0024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1636"/>
                <a:ext cx="42" cy="27"/>
              </a:xfrm>
              <a:custGeom>
                <a:avLst/>
                <a:gdLst>
                  <a:gd name="T0" fmla="*/ 4 w 42"/>
                  <a:gd name="T1" fmla="*/ 7 h 27"/>
                  <a:gd name="T2" fmla="*/ 10 w 42"/>
                  <a:gd name="T3" fmla="*/ 10 h 27"/>
                  <a:gd name="T4" fmla="*/ 4 w 42"/>
                  <a:gd name="T5" fmla="*/ 8 h 27"/>
                  <a:gd name="T6" fmla="*/ 2 w 42"/>
                  <a:gd name="T7" fmla="*/ 10 h 27"/>
                  <a:gd name="T8" fmla="*/ 0 w 42"/>
                  <a:gd name="T9" fmla="*/ 12 h 27"/>
                  <a:gd name="T10" fmla="*/ 4 w 42"/>
                  <a:gd name="T11" fmla="*/ 13 h 27"/>
                  <a:gd name="T12" fmla="*/ 6 w 42"/>
                  <a:gd name="T13" fmla="*/ 15 h 27"/>
                  <a:gd name="T14" fmla="*/ 4 w 42"/>
                  <a:gd name="T15" fmla="*/ 14 h 27"/>
                  <a:gd name="T16" fmla="*/ 0 w 42"/>
                  <a:gd name="T17" fmla="*/ 16 h 27"/>
                  <a:gd name="T18" fmla="*/ 4 w 42"/>
                  <a:gd name="T19" fmla="*/ 17 h 27"/>
                  <a:gd name="T20" fmla="*/ 6 w 42"/>
                  <a:gd name="T21" fmla="*/ 19 h 27"/>
                  <a:gd name="T22" fmla="*/ 12 w 42"/>
                  <a:gd name="T23" fmla="*/ 19 h 27"/>
                  <a:gd name="T24" fmla="*/ 17 w 42"/>
                  <a:gd name="T25" fmla="*/ 21 h 27"/>
                  <a:gd name="T26" fmla="*/ 20 w 42"/>
                  <a:gd name="T27" fmla="*/ 19 h 27"/>
                  <a:gd name="T28" fmla="*/ 22 w 42"/>
                  <a:gd name="T29" fmla="*/ 21 h 27"/>
                  <a:gd name="T30" fmla="*/ 19 w 42"/>
                  <a:gd name="T31" fmla="*/ 21 h 27"/>
                  <a:gd name="T32" fmla="*/ 16 w 42"/>
                  <a:gd name="T33" fmla="*/ 22 h 27"/>
                  <a:gd name="T34" fmla="*/ 13 w 42"/>
                  <a:gd name="T35" fmla="*/ 21 h 27"/>
                  <a:gd name="T36" fmla="*/ 11 w 42"/>
                  <a:gd name="T37" fmla="*/ 23 h 27"/>
                  <a:gd name="T38" fmla="*/ 13 w 42"/>
                  <a:gd name="T39" fmla="*/ 24 h 27"/>
                  <a:gd name="T40" fmla="*/ 16 w 42"/>
                  <a:gd name="T41" fmla="*/ 25 h 27"/>
                  <a:gd name="T42" fmla="*/ 20 w 42"/>
                  <a:gd name="T43" fmla="*/ 27 h 27"/>
                  <a:gd name="T44" fmla="*/ 37 w 42"/>
                  <a:gd name="T45" fmla="*/ 21 h 27"/>
                  <a:gd name="T46" fmla="*/ 39 w 42"/>
                  <a:gd name="T47" fmla="*/ 20 h 27"/>
                  <a:gd name="T48" fmla="*/ 42 w 42"/>
                  <a:gd name="T49" fmla="*/ 17 h 27"/>
                  <a:gd name="T50" fmla="*/ 41 w 42"/>
                  <a:gd name="T51" fmla="*/ 15 h 27"/>
                  <a:gd name="T52" fmla="*/ 40 w 42"/>
                  <a:gd name="T53" fmla="*/ 12 h 27"/>
                  <a:gd name="T54" fmla="*/ 31 w 42"/>
                  <a:gd name="T55" fmla="*/ 10 h 27"/>
                  <a:gd name="T56" fmla="*/ 29 w 42"/>
                  <a:gd name="T57" fmla="*/ 7 h 27"/>
                  <a:gd name="T58" fmla="*/ 27 w 42"/>
                  <a:gd name="T59" fmla="*/ 5 h 27"/>
                  <a:gd name="T60" fmla="*/ 21 w 42"/>
                  <a:gd name="T61" fmla="*/ 2 h 27"/>
                  <a:gd name="T62" fmla="*/ 10 w 42"/>
                  <a:gd name="T63" fmla="*/ 0 h 27"/>
                  <a:gd name="T64" fmla="*/ 7 w 42"/>
                  <a:gd name="T65" fmla="*/ 0 h 27"/>
                  <a:gd name="T66" fmla="*/ 4 w 42"/>
                  <a:gd name="T67" fmla="*/ 0 h 27"/>
                  <a:gd name="T68" fmla="*/ 2 w 42"/>
                  <a:gd name="T69" fmla="*/ 4 h 27"/>
                  <a:gd name="T70" fmla="*/ 2 w 42"/>
                  <a:gd name="T71" fmla="*/ 6 h 27"/>
                  <a:gd name="T72" fmla="*/ 4 w 42"/>
                  <a:gd name="T73" fmla="*/ 7 h 27"/>
                  <a:gd name="T74" fmla="*/ 4 w 42"/>
                  <a:gd name="T7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27">
                    <a:moveTo>
                      <a:pt x="4" y="7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6" y="15"/>
                    </a:lnTo>
                    <a:lnTo>
                      <a:pt x="4" y="14"/>
                    </a:lnTo>
                    <a:lnTo>
                      <a:pt x="0" y="16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12" y="19"/>
                    </a:lnTo>
                    <a:lnTo>
                      <a:pt x="17" y="21"/>
                    </a:lnTo>
                    <a:lnTo>
                      <a:pt x="20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6" y="25"/>
                    </a:lnTo>
                    <a:lnTo>
                      <a:pt x="20" y="27"/>
                    </a:lnTo>
                    <a:lnTo>
                      <a:pt x="37" y="21"/>
                    </a:lnTo>
                    <a:lnTo>
                      <a:pt x="39" y="20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2"/>
                    </a:lnTo>
                    <a:lnTo>
                      <a:pt x="31" y="10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8" name="Freeform 64">
                <a:extLst>
                  <a:ext uri="{FF2B5EF4-FFF2-40B4-BE49-F238E27FC236}">
                    <a16:creationId xmlns:a16="http://schemas.microsoft.com/office/drawing/2014/main" id="{8E380526-3F9A-4776-9823-97AB252C2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2059"/>
                <a:ext cx="39" cy="15"/>
              </a:xfrm>
              <a:custGeom>
                <a:avLst/>
                <a:gdLst>
                  <a:gd name="T0" fmla="*/ 35 w 39"/>
                  <a:gd name="T1" fmla="*/ 10 h 15"/>
                  <a:gd name="T2" fmla="*/ 33 w 39"/>
                  <a:gd name="T3" fmla="*/ 9 h 15"/>
                  <a:gd name="T4" fmla="*/ 27 w 39"/>
                  <a:gd name="T5" fmla="*/ 6 h 15"/>
                  <a:gd name="T6" fmla="*/ 19 w 39"/>
                  <a:gd name="T7" fmla="*/ 2 h 15"/>
                  <a:gd name="T8" fmla="*/ 16 w 39"/>
                  <a:gd name="T9" fmla="*/ 2 h 15"/>
                  <a:gd name="T10" fmla="*/ 14 w 39"/>
                  <a:gd name="T11" fmla="*/ 1 h 15"/>
                  <a:gd name="T12" fmla="*/ 9 w 39"/>
                  <a:gd name="T13" fmla="*/ 1 h 15"/>
                  <a:gd name="T14" fmla="*/ 6 w 39"/>
                  <a:gd name="T15" fmla="*/ 0 h 15"/>
                  <a:gd name="T16" fmla="*/ 0 w 39"/>
                  <a:gd name="T17" fmla="*/ 1 h 15"/>
                  <a:gd name="T18" fmla="*/ 3 w 39"/>
                  <a:gd name="T19" fmla="*/ 2 h 15"/>
                  <a:gd name="T20" fmla="*/ 9 w 39"/>
                  <a:gd name="T21" fmla="*/ 4 h 15"/>
                  <a:gd name="T22" fmla="*/ 11 w 39"/>
                  <a:gd name="T23" fmla="*/ 7 h 15"/>
                  <a:gd name="T24" fmla="*/ 13 w 39"/>
                  <a:gd name="T25" fmla="*/ 9 h 15"/>
                  <a:gd name="T26" fmla="*/ 16 w 39"/>
                  <a:gd name="T27" fmla="*/ 10 h 15"/>
                  <a:gd name="T28" fmla="*/ 24 w 39"/>
                  <a:gd name="T29" fmla="*/ 13 h 15"/>
                  <a:gd name="T30" fmla="*/ 32 w 39"/>
                  <a:gd name="T31" fmla="*/ 15 h 15"/>
                  <a:gd name="T32" fmla="*/ 37 w 39"/>
                  <a:gd name="T33" fmla="*/ 15 h 15"/>
                  <a:gd name="T34" fmla="*/ 39 w 39"/>
                  <a:gd name="T35" fmla="*/ 12 h 15"/>
                  <a:gd name="T36" fmla="*/ 35 w 39"/>
                  <a:gd name="T3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5">
                    <a:moveTo>
                      <a:pt x="35" y="10"/>
                    </a:moveTo>
                    <a:lnTo>
                      <a:pt x="33" y="9"/>
                    </a:lnTo>
                    <a:lnTo>
                      <a:pt x="27" y="6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24" y="13"/>
                    </a:lnTo>
                    <a:lnTo>
                      <a:pt x="32" y="15"/>
                    </a:lnTo>
                    <a:lnTo>
                      <a:pt x="37" y="15"/>
                    </a:lnTo>
                    <a:lnTo>
                      <a:pt x="39" y="12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FA4EC948-76CD-40D8-9E15-F1256DAF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274"/>
                <a:ext cx="11" cy="4"/>
              </a:xfrm>
              <a:custGeom>
                <a:avLst/>
                <a:gdLst>
                  <a:gd name="T0" fmla="*/ 1 w 11"/>
                  <a:gd name="T1" fmla="*/ 4 h 4"/>
                  <a:gd name="T2" fmla="*/ 8 w 11"/>
                  <a:gd name="T3" fmla="*/ 4 h 4"/>
                  <a:gd name="T4" fmla="*/ 11 w 11"/>
                  <a:gd name="T5" fmla="*/ 2 h 4"/>
                  <a:gd name="T6" fmla="*/ 9 w 11"/>
                  <a:gd name="T7" fmla="*/ 1 h 4"/>
                  <a:gd name="T8" fmla="*/ 2 w 11"/>
                  <a:gd name="T9" fmla="*/ 0 h 4"/>
                  <a:gd name="T10" fmla="*/ 0 w 11"/>
                  <a:gd name="T11" fmla="*/ 1 h 4"/>
                  <a:gd name="T12" fmla="*/ 1 w 11"/>
                  <a:gd name="T13" fmla="*/ 4 h 4"/>
                  <a:gd name="T14" fmla="*/ 1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lnTo>
                      <a:pt x="8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A2214696-7645-457F-B97A-5771083B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" y="1281"/>
                <a:ext cx="43" cy="21"/>
              </a:xfrm>
              <a:custGeom>
                <a:avLst/>
                <a:gdLst>
                  <a:gd name="T0" fmla="*/ 6 w 43"/>
                  <a:gd name="T1" fmla="*/ 6 h 21"/>
                  <a:gd name="T2" fmla="*/ 11 w 43"/>
                  <a:gd name="T3" fmla="*/ 11 h 21"/>
                  <a:gd name="T4" fmla="*/ 28 w 43"/>
                  <a:gd name="T5" fmla="*/ 16 h 21"/>
                  <a:gd name="T6" fmla="*/ 31 w 43"/>
                  <a:gd name="T7" fmla="*/ 17 h 21"/>
                  <a:gd name="T8" fmla="*/ 34 w 43"/>
                  <a:gd name="T9" fmla="*/ 20 h 21"/>
                  <a:gd name="T10" fmla="*/ 36 w 43"/>
                  <a:gd name="T11" fmla="*/ 21 h 21"/>
                  <a:gd name="T12" fmla="*/ 39 w 43"/>
                  <a:gd name="T13" fmla="*/ 20 h 21"/>
                  <a:gd name="T14" fmla="*/ 36 w 43"/>
                  <a:gd name="T15" fmla="*/ 15 h 21"/>
                  <a:gd name="T16" fmla="*/ 39 w 43"/>
                  <a:gd name="T17" fmla="*/ 13 h 21"/>
                  <a:gd name="T18" fmla="*/ 42 w 43"/>
                  <a:gd name="T19" fmla="*/ 12 h 21"/>
                  <a:gd name="T20" fmla="*/ 43 w 43"/>
                  <a:gd name="T21" fmla="*/ 9 h 21"/>
                  <a:gd name="T22" fmla="*/ 41 w 43"/>
                  <a:gd name="T23" fmla="*/ 8 h 21"/>
                  <a:gd name="T24" fmla="*/ 38 w 43"/>
                  <a:gd name="T25" fmla="*/ 7 h 21"/>
                  <a:gd name="T26" fmla="*/ 35 w 43"/>
                  <a:gd name="T27" fmla="*/ 6 h 21"/>
                  <a:gd name="T28" fmla="*/ 24 w 43"/>
                  <a:gd name="T29" fmla="*/ 2 h 21"/>
                  <a:gd name="T30" fmla="*/ 18 w 43"/>
                  <a:gd name="T31" fmla="*/ 0 h 21"/>
                  <a:gd name="T32" fmla="*/ 13 w 43"/>
                  <a:gd name="T33" fmla="*/ 0 h 21"/>
                  <a:gd name="T34" fmla="*/ 9 w 43"/>
                  <a:gd name="T35" fmla="*/ 1 h 21"/>
                  <a:gd name="T36" fmla="*/ 0 w 43"/>
                  <a:gd name="T37" fmla="*/ 1 h 21"/>
                  <a:gd name="T38" fmla="*/ 6 w 43"/>
                  <a:gd name="T39" fmla="*/ 6 h 21"/>
                  <a:gd name="T40" fmla="*/ 6 w 43"/>
                  <a:gd name="T4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1">
                    <a:moveTo>
                      <a:pt x="6" y="6"/>
                    </a:moveTo>
                    <a:lnTo>
                      <a:pt x="11" y="11"/>
                    </a:lnTo>
                    <a:lnTo>
                      <a:pt x="28" y="16"/>
                    </a:lnTo>
                    <a:lnTo>
                      <a:pt x="31" y="17"/>
                    </a:lnTo>
                    <a:lnTo>
                      <a:pt x="34" y="20"/>
                    </a:lnTo>
                    <a:lnTo>
                      <a:pt x="36" y="21"/>
                    </a:lnTo>
                    <a:lnTo>
                      <a:pt x="39" y="20"/>
                    </a:lnTo>
                    <a:lnTo>
                      <a:pt x="36" y="15"/>
                    </a:lnTo>
                    <a:lnTo>
                      <a:pt x="39" y="13"/>
                    </a:lnTo>
                    <a:lnTo>
                      <a:pt x="42" y="12"/>
                    </a:lnTo>
                    <a:lnTo>
                      <a:pt x="43" y="9"/>
                    </a:lnTo>
                    <a:lnTo>
                      <a:pt x="41" y="8"/>
                    </a:lnTo>
                    <a:lnTo>
                      <a:pt x="38" y="7"/>
                    </a:lnTo>
                    <a:lnTo>
                      <a:pt x="35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085472D6-B955-4D4C-ADE0-869CBCE0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264"/>
                <a:ext cx="21" cy="7"/>
              </a:xfrm>
              <a:custGeom>
                <a:avLst/>
                <a:gdLst>
                  <a:gd name="T0" fmla="*/ 21 w 21"/>
                  <a:gd name="T1" fmla="*/ 7 h 7"/>
                  <a:gd name="T2" fmla="*/ 19 w 21"/>
                  <a:gd name="T3" fmla="*/ 6 h 7"/>
                  <a:gd name="T4" fmla="*/ 16 w 21"/>
                  <a:gd name="T5" fmla="*/ 4 h 7"/>
                  <a:gd name="T6" fmla="*/ 13 w 21"/>
                  <a:gd name="T7" fmla="*/ 3 h 7"/>
                  <a:gd name="T8" fmla="*/ 9 w 21"/>
                  <a:gd name="T9" fmla="*/ 2 h 7"/>
                  <a:gd name="T10" fmla="*/ 7 w 21"/>
                  <a:gd name="T11" fmla="*/ 0 h 7"/>
                  <a:gd name="T12" fmla="*/ 4 w 21"/>
                  <a:gd name="T13" fmla="*/ 0 h 7"/>
                  <a:gd name="T14" fmla="*/ 0 w 21"/>
                  <a:gd name="T15" fmla="*/ 1 h 7"/>
                  <a:gd name="T16" fmla="*/ 12 w 21"/>
                  <a:gd name="T17" fmla="*/ 7 h 7"/>
                  <a:gd name="T18" fmla="*/ 21 w 21"/>
                  <a:gd name="T19" fmla="*/ 7 h 7"/>
                  <a:gd name="T20" fmla="*/ 21 w 2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2" y="7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9BE2309F-5AF2-4E5A-9513-BFCD9685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" y="1258"/>
                <a:ext cx="26" cy="8"/>
              </a:xfrm>
              <a:custGeom>
                <a:avLst/>
                <a:gdLst>
                  <a:gd name="T0" fmla="*/ 23 w 26"/>
                  <a:gd name="T1" fmla="*/ 8 h 8"/>
                  <a:gd name="T2" fmla="*/ 24 w 26"/>
                  <a:gd name="T3" fmla="*/ 8 h 8"/>
                  <a:gd name="T4" fmla="*/ 26 w 26"/>
                  <a:gd name="T5" fmla="*/ 8 h 8"/>
                  <a:gd name="T6" fmla="*/ 24 w 26"/>
                  <a:gd name="T7" fmla="*/ 6 h 8"/>
                  <a:gd name="T8" fmla="*/ 17 w 26"/>
                  <a:gd name="T9" fmla="*/ 5 h 8"/>
                  <a:gd name="T10" fmla="*/ 15 w 26"/>
                  <a:gd name="T11" fmla="*/ 5 h 8"/>
                  <a:gd name="T12" fmla="*/ 12 w 26"/>
                  <a:gd name="T13" fmla="*/ 3 h 8"/>
                  <a:gd name="T14" fmla="*/ 3 w 26"/>
                  <a:gd name="T15" fmla="*/ 0 h 8"/>
                  <a:gd name="T16" fmla="*/ 0 w 26"/>
                  <a:gd name="T17" fmla="*/ 4 h 8"/>
                  <a:gd name="T18" fmla="*/ 8 w 26"/>
                  <a:gd name="T19" fmla="*/ 4 h 8"/>
                  <a:gd name="T20" fmla="*/ 12 w 26"/>
                  <a:gd name="T21" fmla="*/ 6 h 8"/>
                  <a:gd name="T22" fmla="*/ 15 w 26"/>
                  <a:gd name="T23" fmla="*/ 7 h 8"/>
                  <a:gd name="T24" fmla="*/ 23 w 26"/>
                  <a:gd name="T25" fmla="*/ 8 h 8"/>
                  <a:gd name="T26" fmla="*/ 23 w 26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8">
                    <a:moveTo>
                      <a:pt x="23" y="8"/>
                    </a:moveTo>
                    <a:lnTo>
                      <a:pt x="24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5" y="7"/>
                    </a:lnTo>
                    <a:lnTo>
                      <a:pt x="23" y="8"/>
                    </a:ln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52DE0D83-8AC6-4EF8-9F77-DF012902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264"/>
                <a:ext cx="16" cy="7"/>
              </a:xfrm>
              <a:custGeom>
                <a:avLst/>
                <a:gdLst>
                  <a:gd name="T0" fmla="*/ 11 w 16"/>
                  <a:gd name="T1" fmla="*/ 7 h 7"/>
                  <a:gd name="T2" fmla="*/ 13 w 16"/>
                  <a:gd name="T3" fmla="*/ 6 h 7"/>
                  <a:gd name="T4" fmla="*/ 16 w 16"/>
                  <a:gd name="T5" fmla="*/ 3 h 7"/>
                  <a:gd name="T6" fmla="*/ 9 w 16"/>
                  <a:gd name="T7" fmla="*/ 2 h 7"/>
                  <a:gd name="T8" fmla="*/ 6 w 16"/>
                  <a:gd name="T9" fmla="*/ 1 h 7"/>
                  <a:gd name="T10" fmla="*/ 3 w 16"/>
                  <a:gd name="T11" fmla="*/ 0 h 7"/>
                  <a:gd name="T12" fmla="*/ 0 w 16"/>
                  <a:gd name="T13" fmla="*/ 2 h 7"/>
                  <a:gd name="T14" fmla="*/ 3 w 16"/>
                  <a:gd name="T15" fmla="*/ 3 h 7"/>
                  <a:gd name="T16" fmla="*/ 5 w 16"/>
                  <a:gd name="T17" fmla="*/ 3 h 7"/>
                  <a:gd name="T18" fmla="*/ 9 w 16"/>
                  <a:gd name="T19" fmla="*/ 6 h 7"/>
                  <a:gd name="T20" fmla="*/ 11 w 16"/>
                  <a:gd name="T21" fmla="*/ 7 h 7"/>
                  <a:gd name="T22" fmla="*/ 11 w 1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7">
                    <a:moveTo>
                      <a:pt x="11" y="7"/>
                    </a:moveTo>
                    <a:lnTo>
                      <a:pt x="13" y="6"/>
                    </a:lnTo>
                    <a:lnTo>
                      <a:pt x="16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6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288B03A0-BD4B-49AE-852E-E2AC35826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" y="1297"/>
                <a:ext cx="18" cy="8"/>
              </a:xfrm>
              <a:custGeom>
                <a:avLst/>
                <a:gdLst>
                  <a:gd name="T0" fmla="*/ 0 w 18"/>
                  <a:gd name="T1" fmla="*/ 5 h 8"/>
                  <a:gd name="T2" fmla="*/ 0 w 18"/>
                  <a:gd name="T3" fmla="*/ 0 h 8"/>
                  <a:gd name="T4" fmla="*/ 3 w 18"/>
                  <a:gd name="T5" fmla="*/ 1 h 8"/>
                  <a:gd name="T6" fmla="*/ 6 w 18"/>
                  <a:gd name="T7" fmla="*/ 1 h 8"/>
                  <a:gd name="T8" fmla="*/ 9 w 18"/>
                  <a:gd name="T9" fmla="*/ 2 h 8"/>
                  <a:gd name="T10" fmla="*/ 17 w 18"/>
                  <a:gd name="T11" fmla="*/ 7 h 8"/>
                  <a:gd name="T12" fmla="*/ 18 w 18"/>
                  <a:gd name="T13" fmla="*/ 8 h 8"/>
                  <a:gd name="T14" fmla="*/ 13 w 18"/>
                  <a:gd name="T15" fmla="*/ 8 h 8"/>
                  <a:gd name="T16" fmla="*/ 9 w 18"/>
                  <a:gd name="T17" fmla="*/ 8 h 8"/>
                  <a:gd name="T18" fmla="*/ 0 w 18"/>
                  <a:gd name="T19" fmla="*/ 5 h 8"/>
                  <a:gd name="T20" fmla="*/ 0 w 18"/>
                  <a:gd name="T2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8">
                    <a:moveTo>
                      <a:pt x="0" y="5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7" y="7"/>
                    </a:lnTo>
                    <a:lnTo>
                      <a:pt x="18" y="8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5" name="Freeform 71">
                <a:extLst>
                  <a:ext uri="{FF2B5EF4-FFF2-40B4-BE49-F238E27FC236}">
                    <a16:creationId xmlns:a16="http://schemas.microsoft.com/office/drawing/2014/main" id="{011ED35D-E51C-4D5E-82C0-B821E0AD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293"/>
                <a:ext cx="11" cy="9"/>
              </a:xfrm>
              <a:custGeom>
                <a:avLst/>
                <a:gdLst>
                  <a:gd name="T0" fmla="*/ 11 w 11"/>
                  <a:gd name="T1" fmla="*/ 9 h 9"/>
                  <a:gd name="T2" fmla="*/ 3 w 11"/>
                  <a:gd name="T3" fmla="*/ 7 h 9"/>
                  <a:gd name="T4" fmla="*/ 1 w 11"/>
                  <a:gd name="T5" fmla="*/ 5 h 9"/>
                  <a:gd name="T6" fmla="*/ 0 w 11"/>
                  <a:gd name="T7" fmla="*/ 3 h 9"/>
                  <a:gd name="T8" fmla="*/ 3 w 11"/>
                  <a:gd name="T9" fmla="*/ 0 h 9"/>
                  <a:gd name="T10" fmla="*/ 7 w 11"/>
                  <a:gd name="T11" fmla="*/ 0 h 9"/>
                  <a:gd name="T12" fmla="*/ 9 w 11"/>
                  <a:gd name="T13" fmla="*/ 0 h 9"/>
                  <a:gd name="T14" fmla="*/ 11 w 11"/>
                  <a:gd name="T15" fmla="*/ 4 h 9"/>
                  <a:gd name="T16" fmla="*/ 11 w 11"/>
                  <a:gd name="T17" fmla="*/ 4 h 9"/>
                  <a:gd name="T18" fmla="*/ 11 w 11"/>
                  <a:gd name="T19" fmla="*/ 9 h 9"/>
                  <a:gd name="T20" fmla="*/ 11 w 11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11" y="9"/>
                    </a:moveTo>
                    <a:lnTo>
                      <a:pt x="3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6" name="Freeform 72">
                <a:extLst>
                  <a:ext uri="{FF2B5EF4-FFF2-40B4-BE49-F238E27FC236}">
                    <a16:creationId xmlns:a16="http://schemas.microsoft.com/office/drawing/2014/main" id="{76FD86AE-8D79-4E4B-B45D-D64704EC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1297"/>
                <a:ext cx="15" cy="1"/>
              </a:xfrm>
              <a:custGeom>
                <a:avLst/>
                <a:gdLst>
                  <a:gd name="T0" fmla="*/ 12 w 15"/>
                  <a:gd name="T1" fmla="*/ 1 h 1"/>
                  <a:gd name="T2" fmla="*/ 15 w 15"/>
                  <a:gd name="T3" fmla="*/ 1 h 1"/>
                  <a:gd name="T4" fmla="*/ 6 w 15"/>
                  <a:gd name="T5" fmla="*/ 1 h 1"/>
                  <a:gd name="T6" fmla="*/ 0 w 15"/>
                  <a:gd name="T7" fmla="*/ 1 h 1"/>
                  <a:gd name="T8" fmla="*/ 9 w 15"/>
                  <a:gd name="T9" fmla="*/ 0 h 1"/>
                  <a:gd name="T10" fmla="*/ 12 w 15"/>
                  <a:gd name="T11" fmla="*/ 1 h 1"/>
                  <a:gd name="T12" fmla="*/ 12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2" y="1"/>
                    </a:moveTo>
                    <a:lnTo>
                      <a:pt x="15" y="1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7" name="Freeform 73">
                <a:extLst>
                  <a:ext uri="{FF2B5EF4-FFF2-40B4-BE49-F238E27FC236}">
                    <a16:creationId xmlns:a16="http://schemas.microsoft.com/office/drawing/2014/main" id="{6E36D2D7-CEE2-4400-90C5-28A13341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1617"/>
                <a:ext cx="36" cy="16"/>
              </a:xfrm>
              <a:custGeom>
                <a:avLst/>
                <a:gdLst>
                  <a:gd name="T0" fmla="*/ 31 w 36"/>
                  <a:gd name="T1" fmla="*/ 0 h 16"/>
                  <a:gd name="T2" fmla="*/ 28 w 36"/>
                  <a:gd name="T3" fmla="*/ 1 h 16"/>
                  <a:gd name="T4" fmla="*/ 25 w 36"/>
                  <a:gd name="T5" fmla="*/ 2 h 16"/>
                  <a:gd name="T6" fmla="*/ 22 w 36"/>
                  <a:gd name="T7" fmla="*/ 4 h 16"/>
                  <a:gd name="T8" fmla="*/ 20 w 36"/>
                  <a:gd name="T9" fmla="*/ 5 h 16"/>
                  <a:gd name="T10" fmla="*/ 12 w 36"/>
                  <a:gd name="T11" fmla="*/ 5 h 16"/>
                  <a:gd name="T12" fmla="*/ 9 w 36"/>
                  <a:gd name="T13" fmla="*/ 7 h 16"/>
                  <a:gd name="T14" fmla="*/ 7 w 36"/>
                  <a:gd name="T15" fmla="*/ 8 h 16"/>
                  <a:gd name="T16" fmla="*/ 3 w 36"/>
                  <a:gd name="T17" fmla="*/ 10 h 16"/>
                  <a:gd name="T18" fmla="*/ 1 w 36"/>
                  <a:gd name="T19" fmla="*/ 12 h 16"/>
                  <a:gd name="T20" fmla="*/ 0 w 36"/>
                  <a:gd name="T21" fmla="*/ 14 h 16"/>
                  <a:gd name="T22" fmla="*/ 2 w 36"/>
                  <a:gd name="T23" fmla="*/ 16 h 16"/>
                  <a:gd name="T24" fmla="*/ 11 w 36"/>
                  <a:gd name="T25" fmla="*/ 15 h 16"/>
                  <a:gd name="T26" fmla="*/ 13 w 36"/>
                  <a:gd name="T27" fmla="*/ 14 h 16"/>
                  <a:gd name="T28" fmla="*/ 19 w 36"/>
                  <a:gd name="T29" fmla="*/ 14 h 16"/>
                  <a:gd name="T30" fmla="*/ 21 w 36"/>
                  <a:gd name="T31" fmla="*/ 13 h 16"/>
                  <a:gd name="T32" fmla="*/ 25 w 36"/>
                  <a:gd name="T33" fmla="*/ 13 h 16"/>
                  <a:gd name="T34" fmla="*/ 27 w 36"/>
                  <a:gd name="T35" fmla="*/ 13 h 16"/>
                  <a:gd name="T36" fmla="*/ 29 w 36"/>
                  <a:gd name="T37" fmla="*/ 12 h 16"/>
                  <a:gd name="T38" fmla="*/ 35 w 36"/>
                  <a:gd name="T39" fmla="*/ 10 h 16"/>
                  <a:gd name="T40" fmla="*/ 36 w 36"/>
                  <a:gd name="T41" fmla="*/ 8 h 16"/>
                  <a:gd name="T42" fmla="*/ 35 w 36"/>
                  <a:gd name="T43" fmla="*/ 5 h 16"/>
                  <a:gd name="T44" fmla="*/ 33 w 36"/>
                  <a:gd name="T45" fmla="*/ 2 h 16"/>
                  <a:gd name="T46" fmla="*/ 31 w 36"/>
                  <a:gd name="T47" fmla="*/ 0 h 16"/>
                  <a:gd name="T48" fmla="*/ 31 w 36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16">
                    <a:moveTo>
                      <a:pt x="31" y="0"/>
                    </a:moveTo>
                    <a:lnTo>
                      <a:pt x="28" y="1"/>
                    </a:lnTo>
                    <a:lnTo>
                      <a:pt x="25" y="2"/>
                    </a:lnTo>
                    <a:lnTo>
                      <a:pt x="22" y="4"/>
                    </a:lnTo>
                    <a:lnTo>
                      <a:pt x="20" y="5"/>
                    </a:lnTo>
                    <a:lnTo>
                      <a:pt x="12" y="5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8" name="Freeform 74">
                <a:extLst>
                  <a:ext uri="{FF2B5EF4-FFF2-40B4-BE49-F238E27FC236}">
                    <a16:creationId xmlns:a16="http://schemas.microsoft.com/office/drawing/2014/main" id="{C7406DA9-2DF5-4E66-AB8F-FED2481AE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1622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1 h 3"/>
                  <a:gd name="T6" fmla="*/ 0 w 6"/>
                  <a:gd name="T7" fmla="*/ 3 h 3"/>
                  <a:gd name="T8" fmla="*/ 4 w 6"/>
                  <a:gd name="T9" fmla="*/ 2 h 3"/>
                  <a:gd name="T10" fmla="*/ 6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D9F434CB-F1B9-4540-B230-ECF629F5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163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0" name="Freeform 76">
                <a:extLst>
                  <a:ext uri="{FF2B5EF4-FFF2-40B4-BE49-F238E27FC236}">
                    <a16:creationId xmlns:a16="http://schemas.microsoft.com/office/drawing/2014/main" id="{5D0F453F-3B7D-4EB9-833E-1778DB4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1571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6 w 7"/>
                  <a:gd name="T3" fmla="*/ 0 h 2"/>
                  <a:gd name="T4" fmla="*/ 3 w 7"/>
                  <a:gd name="T5" fmla="*/ 0 h 2"/>
                  <a:gd name="T6" fmla="*/ 0 w 7"/>
                  <a:gd name="T7" fmla="*/ 1 h 2"/>
                  <a:gd name="T8" fmla="*/ 6 w 7"/>
                  <a:gd name="T9" fmla="*/ 2 h 2"/>
                  <a:gd name="T10" fmla="*/ 7 w 7"/>
                  <a:gd name="T11" fmla="*/ 0 h 2"/>
                  <a:gd name="T12" fmla="*/ 7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1" name="Freeform 77">
                <a:extLst>
                  <a:ext uri="{FF2B5EF4-FFF2-40B4-BE49-F238E27FC236}">
                    <a16:creationId xmlns:a16="http://schemas.microsoft.com/office/drawing/2014/main" id="{1A725826-40EB-4379-84CC-2F2A3B015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557"/>
                <a:ext cx="24" cy="5"/>
              </a:xfrm>
              <a:custGeom>
                <a:avLst/>
                <a:gdLst>
                  <a:gd name="T0" fmla="*/ 2 w 24"/>
                  <a:gd name="T1" fmla="*/ 2 h 5"/>
                  <a:gd name="T2" fmla="*/ 13 w 24"/>
                  <a:gd name="T3" fmla="*/ 4 h 5"/>
                  <a:gd name="T4" fmla="*/ 18 w 24"/>
                  <a:gd name="T5" fmla="*/ 5 h 5"/>
                  <a:gd name="T6" fmla="*/ 22 w 24"/>
                  <a:gd name="T7" fmla="*/ 5 h 5"/>
                  <a:gd name="T8" fmla="*/ 24 w 24"/>
                  <a:gd name="T9" fmla="*/ 4 h 5"/>
                  <a:gd name="T10" fmla="*/ 18 w 24"/>
                  <a:gd name="T11" fmla="*/ 1 h 5"/>
                  <a:gd name="T12" fmla="*/ 10 w 24"/>
                  <a:gd name="T13" fmla="*/ 0 h 5"/>
                  <a:gd name="T14" fmla="*/ 2 w 24"/>
                  <a:gd name="T15" fmla="*/ 0 h 5"/>
                  <a:gd name="T16" fmla="*/ 0 w 24"/>
                  <a:gd name="T17" fmla="*/ 2 h 5"/>
                  <a:gd name="T18" fmla="*/ 2 w 24"/>
                  <a:gd name="T19" fmla="*/ 2 h 5"/>
                  <a:gd name="T20" fmla="*/ 2 w 24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5">
                    <a:moveTo>
                      <a:pt x="2" y="2"/>
                    </a:moveTo>
                    <a:lnTo>
                      <a:pt x="13" y="4"/>
                    </a:lnTo>
                    <a:lnTo>
                      <a:pt x="18" y="5"/>
                    </a:lnTo>
                    <a:lnTo>
                      <a:pt x="22" y="5"/>
                    </a:lnTo>
                    <a:lnTo>
                      <a:pt x="24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B7912520-033D-425C-B561-0C6D87BF7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66"/>
                <a:ext cx="34" cy="9"/>
              </a:xfrm>
              <a:custGeom>
                <a:avLst/>
                <a:gdLst>
                  <a:gd name="T0" fmla="*/ 34 w 34"/>
                  <a:gd name="T1" fmla="*/ 4 h 9"/>
                  <a:gd name="T2" fmla="*/ 28 w 34"/>
                  <a:gd name="T3" fmla="*/ 1 h 9"/>
                  <a:gd name="T4" fmla="*/ 22 w 34"/>
                  <a:gd name="T5" fmla="*/ 1 h 9"/>
                  <a:gd name="T6" fmla="*/ 20 w 34"/>
                  <a:gd name="T7" fmla="*/ 1 h 9"/>
                  <a:gd name="T8" fmla="*/ 16 w 34"/>
                  <a:gd name="T9" fmla="*/ 0 h 9"/>
                  <a:gd name="T10" fmla="*/ 11 w 34"/>
                  <a:gd name="T11" fmla="*/ 1 h 9"/>
                  <a:gd name="T12" fmla="*/ 3 w 34"/>
                  <a:gd name="T13" fmla="*/ 1 h 9"/>
                  <a:gd name="T14" fmla="*/ 0 w 34"/>
                  <a:gd name="T15" fmla="*/ 5 h 9"/>
                  <a:gd name="T16" fmla="*/ 6 w 34"/>
                  <a:gd name="T17" fmla="*/ 4 h 9"/>
                  <a:gd name="T18" fmla="*/ 12 w 34"/>
                  <a:gd name="T19" fmla="*/ 5 h 9"/>
                  <a:gd name="T20" fmla="*/ 20 w 34"/>
                  <a:gd name="T21" fmla="*/ 6 h 9"/>
                  <a:gd name="T22" fmla="*/ 22 w 34"/>
                  <a:gd name="T23" fmla="*/ 7 h 9"/>
                  <a:gd name="T24" fmla="*/ 24 w 34"/>
                  <a:gd name="T25" fmla="*/ 9 h 9"/>
                  <a:gd name="T26" fmla="*/ 29 w 34"/>
                  <a:gd name="T27" fmla="*/ 9 h 9"/>
                  <a:gd name="T28" fmla="*/ 34 w 34"/>
                  <a:gd name="T29" fmla="*/ 9 h 9"/>
                  <a:gd name="T30" fmla="*/ 32 w 34"/>
                  <a:gd name="T31" fmla="*/ 6 h 9"/>
                  <a:gd name="T32" fmla="*/ 34 w 34"/>
                  <a:gd name="T33" fmla="*/ 4 h 9"/>
                  <a:gd name="T34" fmla="*/ 34 w 34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9">
                    <a:moveTo>
                      <a:pt x="34" y="4"/>
                    </a:moveTo>
                    <a:lnTo>
                      <a:pt x="28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6" y="4"/>
                    </a:lnTo>
                    <a:lnTo>
                      <a:pt x="12" y="5"/>
                    </a:lnTo>
                    <a:lnTo>
                      <a:pt x="20" y="6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9" y="9"/>
                    </a:lnTo>
                    <a:lnTo>
                      <a:pt x="34" y="9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3" name="Freeform 79">
                <a:extLst>
                  <a:ext uri="{FF2B5EF4-FFF2-40B4-BE49-F238E27FC236}">
                    <a16:creationId xmlns:a16="http://schemas.microsoft.com/office/drawing/2014/main" id="{0E807397-F55E-4146-A8D2-1DA2F5B9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71"/>
                <a:ext cx="33" cy="19"/>
              </a:xfrm>
              <a:custGeom>
                <a:avLst/>
                <a:gdLst>
                  <a:gd name="T0" fmla="*/ 26 w 33"/>
                  <a:gd name="T1" fmla="*/ 13 h 19"/>
                  <a:gd name="T2" fmla="*/ 24 w 33"/>
                  <a:gd name="T3" fmla="*/ 13 h 19"/>
                  <a:gd name="T4" fmla="*/ 24 w 33"/>
                  <a:gd name="T5" fmla="*/ 11 h 19"/>
                  <a:gd name="T6" fmla="*/ 26 w 33"/>
                  <a:gd name="T7" fmla="*/ 11 h 19"/>
                  <a:gd name="T8" fmla="*/ 30 w 33"/>
                  <a:gd name="T9" fmla="*/ 11 h 19"/>
                  <a:gd name="T10" fmla="*/ 32 w 33"/>
                  <a:gd name="T11" fmla="*/ 12 h 19"/>
                  <a:gd name="T12" fmla="*/ 33 w 33"/>
                  <a:gd name="T13" fmla="*/ 10 h 19"/>
                  <a:gd name="T14" fmla="*/ 31 w 33"/>
                  <a:gd name="T15" fmla="*/ 10 h 19"/>
                  <a:gd name="T16" fmla="*/ 28 w 33"/>
                  <a:gd name="T17" fmla="*/ 8 h 19"/>
                  <a:gd name="T18" fmla="*/ 25 w 33"/>
                  <a:gd name="T19" fmla="*/ 7 h 19"/>
                  <a:gd name="T20" fmla="*/ 23 w 33"/>
                  <a:gd name="T21" fmla="*/ 5 h 19"/>
                  <a:gd name="T22" fmla="*/ 20 w 33"/>
                  <a:gd name="T23" fmla="*/ 4 h 19"/>
                  <a:gd name="T24" fmla="*/ 17 w 33"/>
                  <a:gd name="T25" fmla="*/ 1 h 19"/>
                  <a:gd name="T26" fmla="*/ 12 w 33"/>
                  <a:gd name="T27" fmla="*/ 1 h 19"/>
                  <a:gd name="T28" fmla="*/ 7 w 33"/>
                  <a:gd name="T29" fmla="*/ 0 h 19"/>
                  <a:gd name="T30" fmla="*/ 2 w 33"/>
                  <a:gd name="T31" fmla="*/ 1 h 19"/>
                  <a:gd name="T32" fmla="*/ 0 w 33"/>
                  <a:gd name="T33" fmla="*/ 3 h 19"/>
                  <a:gd name="T34" fmla="*/ 0 w 33"/>
                  <a:gd name="T35" fmla="*/ 5 h 19"/>
                  <a:gd name="T36" fmla="*/ 3 w 33"/>
                  <a:gd name="T37" fmla="*/ 9 h 19"/>
                  <a:gd name="T38" fmla="*/ 6 w 33"/>
                  <a:gd name="T39" fmla="*/ 9 h 19"/>
                  <a:gd name="T40" fmla="*/ 8 w 33"/>
                  <a:gd name="T41" fmla="*/ 11 h 19"/>
                  <a:gd name="T42" fmla="*/ 16 w 33"/>
                  <a:gd name="T43" fmla="*/ 13 h 19"/>
                  <a:gd name="T44" fmla="*/ 22 w 33"/>
                  <a:gd name="T45" fmla="*/ 17 h 19"/>
                  <a:gd name="T46" fmla="*/ 28 w 33"/>
                  <a:gd name="T47" fmla="*/ 19 h 19"/>
                  <a:gd name="T48" fmla="*/ 30 w 33"/>
                  <a:gd name="T49" fmla="*/ 19 h 19"/>
                  <a:gd name="T50" fmla="*/ 31 w 33"/>
                  <a:gd name="T51" fmla="*/ 17 h 19"/>
                  <a:gd name="T52" fmla="*/ 26 w 33"/>
                  <a:gd name="T53" fmla="*/ 13 h 19"/>
                  <a:gd name="T54" fmla="*/ 26 w 33"/>
                  <a:gd name="T5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9">
                    <a:moveTo>
                      <a:pt x="26" y="13"/>
                    </a:moveTo>
                    <a:lnTo>
                      <a:pt x="24" y="13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8" y="8"/>
                    </a:lnTo>
                    <a:lnTo>
                      <a:pt x="25" y="7"/>
                    </a:lnTo>
                    <a:lnTo>
                      <a:pt x="23" y="5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16" y="13"/>
                    </a:lnTo>
                    <a:lnTo>
                      <a:pt x="22" y="17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EED43C17-7596-4854-B6E8-CC442970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1529"/>
                <a:ext cx="26" cy="10"/>
              </a:xfrm>
              <a:custGeom>
                <a:avLst/>
                <a:gdLst>
                  <a:gd name="T0" fmla="*/ 15 w 26"/>
                  <a:gd name="T1" fmla="*/ 0 h 10"/>
                  <a:gd name="T2" fmla="*/ 9 w 26"/>
                  <a:gd name="T3" fmla="*/ 0 h 10"/>
                  <a:gd name="T4" fmla="*/ 4 w 26"/>
                  <a:gd name="T5" fmla="*/ 2 h 10"/>
                  <a:gd name="T6" fmla="*/ 0 w 26"/>
                  <a:gd name="T7" fmla="*/ 6 h 10"/>
                  <a:gd name="T8" fmla="*/ 4 w 26"/>
                  <a:gd name="T9" fmla="*/ 8 h 10"/>
                  <a:gd name="T10" fmla="*/ 12 w 26"/>
                  <a:gd name="T11" fmla="*/ 10 h 10"/>
                  <a:gd name="T12" fmla="*/ 23 w 26"/>
                  <a:gd name="T13" fmla="*/ 8 h 10"/>
                  <a:gd name="T14" fmla="*/ 26 w 26"/>
                  <a:gd name="T15" fmla="*/ 7 h 10"/>
                  <a:gd name="T16" fmla="*/ 23 w 26"/>
                  <a:gd name="T17" fmla="*/ 6 h 10"/>
                  <a:gd name="T18" fmla="*/ 22 w 26"/>
                  <a:gd name="T19" fmla="*/ 3 h 10"/>
                  <a:gd name="T20" fmla="*/ 18 w 26"/>
                  <a:gd name="T21" fmla="*/ 1 h 10"/>
                  <a:gd name="T22" fmla="*/ 15 w 26"/>
                  <a:gd name="T23" fmla="*/ 0 h 10"/>
                  <a:gd name="T24" fmla="*/ 15 w 2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15" y="0"/>
                    </a:moveTo>
                    <a:lnTo>
                      <a:pt x="9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3" y="8"/>
                    </a:lnTo>
                    <a:lnTo>
                      <a:pt x="26" y="7"/>
                    </a:lnTo>
                    <a:lnTo>
                      <a:pt x="23" y="6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5" name="Freeform 81">
                <a:extLst>
                  <a:ext uri="{FF2B5EF4-FFF2-40B4-BE49-F238E27FC236}">
                    <a16:creationId xmlns:a16="http://schemas.microsoft.com/office/drawing/2014/main" id="{0E71C552-842C-4BE9-A6FB-72EC5991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142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5F0BA4A4-E5D8-42A7-950C-05958279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1298"/>
                <a:ext cx="14" cy="10"/>
              </a:xfrm>
              <a:custGeom>
                <a:avLst/>
                <a:gdLst>
                  <a:gd name="T0" fmla="*/ 8 w 14"/>
                  <a:gd name="T1" fmla="*/ 9 h 10"/>
                  <a:gd name="T2" fmla="*/ 12 w 14"/>
                  <a:gd name="T3" fmla="*/ 10 h 10"/>
                  <a:gd name="T4" fmla="*/ 14 w 14"/>
                  <a:gd name="T5" fmla="*/ 9 h 10"/>
                  <a:gd name="T6" fmla="*/ 12 w 14"/>
                  <a:gd name="T7" fmla="*/ 6 h 10"/>
                  <a:gd name="T8" fmla="*/ 9 w 14"/>
                  <a:gd name="T9" fmla="*/ 4 h 10"/>
                  <a:gd name="T10" fmla="*/ 7 w 14"/>
                  <a:gd name="T11" fmla="*/ 1 h 10"/>
                  <a:gd name="T12" fmla="*/ 4 w 14"/>
                  <a:gd name="T13" fmla="*/ 0 h 10"/>
                  <a:gd name="T14" fmla="*/ 0 w 14"/>
                  <a:gd name="T15" fmla="*/ 2 h 10"/>
                  <a:gd name="T16" fmla="*/ 3 w 14"/>
                  <a:gd name="T17" fmla="*/ 4 h 10"/>
                  <a:gd name="T18" fmla="*/ 8 w 14"/>
                  <a:gd name="T19" fmla="*/ 9 h 10"/>
                  <a:gd name="T20" fmla="*/ 8 w 14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8" y="9"/>
                    </a:moveTo>
                    <a:lnTo>
                      <a:pt x="12" y="10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8161EEE9-AFDA-4DCE-8F41-BEA401057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513"/>
                <a:ext cx="11" cy="9"/>
              </a:xfrm>
              <a:custGeom>
                <a:avLst/>
                <a:gdLst>
                  <a:gd name="T0" fmla="*/ 7 w 11"/>
                  <a:gd name="T1" fmla="*/ 3 h 9"/>
                  <a:gd name="T2" fmla="*/ 5 w 11"/>
                  <a:gd name="T3" fmla="*/ 3 h 9"/>
                  <a:gd name="T4" fmla="*/ 7 w 11"/>
                  <a:gd name="T5" fmla="*/ 2 h 9"/>
                  <a:gd name="T6" fmla="*/ 7 w 11"/>
                  <a:gd name="T7" fmla="*/ 1 h 9"/>
                  <a:gd name="T8" fmla="*/ 5 w 11"/>
                  <a:gd name="T9" fmla="*/ 0 h 9"/>
                  <a:gd name="T10" fmla="*/ 2 w 11"/>
                  <a:gd name="T11" fmla="*/ 0 h 9"/>
                  <a:gd name="T12" fmla="*/ 0 w 11"/>
                  <a:gd name="T13" fmla="*/ 2 h 9"/>
                  <a:gd name="T14" fmla="*/ 0 w 11"/>
                  <a:gd name="T15" fmla="*/ 5 h 9"/>
                  <a:gd name="T16" fmla="*/ 0 w 11"/>
                  <a:gd name="T17" fmla="*/ 7 h 9"/>
                  <a:gd name="T18" fmla="*/ 3 w 11"/>
                  <a:gd name="T19" fmla="*/ 9 h 9"/>
                  <a:gd name="T20" fmla="*/ 6 w 11"/>
                  <a:gd name="T21" fmla="*/ 9 h 9"/>
                  <a:gd name="T22" fmla="*/ 7 w 11"/>
                  <a:gd name="T23" fmla="*/ 9 h 9"/>
                  <a:gd name="T24" fmla="*/ 11 w 11"/>
                  <a:gd name="T25" fmla="*/ 7 h 9"/>
                  <a:gd name="T26" fmla="*/ 9 w 11"/>
                  <a:gd name="T27" fmla="*/ 3 h 9"/>
                  <a:gd name="T28" fmla="*/ 7 w 11"/>
                  <a:gd name="T29" fmla="*/ 3 h 9"/>
                  <a:gd name="T30" fmla="*/ 7 w 11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9">
                    <a:moveTo>
                      <a:pt x="7" y="3"/>
                    </a:moveTo>
                    <a:lnTo>
                      <a:pt x="5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7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FC162C67-38BF-4669-A5AC-93F36561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" y="1429"/>
                <a:ext cx="15" cy="6"/>
              </a:xfrm>
              <a:custGeom>
                <a:avLst/>
                <a:gdLst>
                  <a:gd name="T0" fmla="*/ 5 w 15"/>
                  <a:gd name="T1" fmla="*/ 0 h 6"/>
                  <a:gd name="T2" fmla="*/ 0 w 15"/>
                  <a:gd name="T3" fmla="*/ 0 h 6"/>
                  <a:gd name="T4" fmla="*/ 3 w 15"/>
                  <a:gd name="T5" fmla="*/ 3 h 6"/>
                  <a:gd name="T6" fmla="*/ 5 w 15"/>
                  <a:gd name="T7" fmla="*/ 4 h 6"/>
                  <a:gd name="T8" fmla="*/ 9 w 15"/>
                  <a:gd name="T9" fmla="*/ 5 h 6"/>
                  <a:gd name="T10" fmla="*/ 13 w 15"/>
                  <a:gd name="T11" fmla="*/ 6 h 6"/>
                  <a:gd name="T12" fmla="*/ 15 w 15"/>
                  <a:gd name="T13" fmla="*/ 4 h 6"/>
                  <a:gd name="T14" fmla="*/ 9 w 15"/>
                  <a:gd name="T15" fmla="*/ 4 h 6"/>
                  <a:gd name="T16" fmla="*/ 5 w 15"/>
                  <a:gd name="T17" fmla="*/ 1 h 6"/>
                  <a:gd name="T18" fmla="*/ 5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4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9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9" name="Freeform 85">
                <a:extLst>
                  <a:ext uri="{FF2B5EF4-FFF2-40B4-BE49-F238E27FC236}">
                    <a16:creationId xmlns:a16="http://schemas.microsoft.com/office/drawing/2014/main" id="{AE4C2F7B-F594-45D6-BA3D-B38134A5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10"/>
                <a:ext cx="10" cy="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4 w 10"/>
                  <a:gd name="T5" fmla="*/ 0 h 6"/>
                  <a:gd name="T6" fmla="*/ 2 w 10"/>
                  <a:gd name="T7" fmla="*/ 0 h 6"/>
                  <a:gd name="T8" fmla="*/ 0 w 10"/>
                  <a:gd name="T9" fmla="*/ 1 h 6"/>
                  <a:gd name="T10" fmla="*/ 8 w 10"/>
                  <a:gd name="T11" fmla="*/ 6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lnTo>
                      <a:pt x="10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0" name="Freeform 86">
                <a:extLst>
                  <a:ext uri="{FF2B5EF4-FFF2-40B4-BE49-F238E27FC236}">
                    <a16:creationId xmlns:a16="http://schemas.microsoft.com/office/drawing/2014/main" id="{00DB7028-B639-43B2-BCE4-ED21E168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503"/>
                <a:ext cx="22" cy="12"/>
              </a:xfrm>
              <a:custGeom>
                <a:avLst/>
                <a:gdLst>
                  <a:gd name="T0" fmla="*/ 14 w 22"/>
                  <a:gd name="T1" fmla="*/ 0 h 12"/>
                  <a:gd name="T2" fmla="*/ 11 w 22"/>
                  <a:gd name="T3" fmla="*/ 2 h 12"/>
                  <a:gd name="T4" fmla="*/ 8 w 22"/>
                  <a:gd name="T5" fmla="*/ 3 h 12"/>
                  <a:gd name="T6" fmla="*/ 5 w 22"/>
                  <a:gd name="T7" fmla="*/ 1 h 12"/>
                  <a:gd name="T8" fmla="*/ 0 w 22"/>
                  <a:gd name="T9" fmla="*/ 2 h 12"/>
                  <a:gd name="T10" fmla="*/ 1 w 22"/>
                  <a:gd name="T11" fmla="*/ 6 h 12"/>
                  <a:gd name="T12" fmla="*/ 0 w 22"/>
                  <a:gd name="T13" fmla="*/ 11 h 12"/>
                  <a:gd name="T14" fmla="*/ 6 w 22"/>
                  <a:gd name="T15" fmla="*/ 12 h 12"/>
                  <a:gd name="T16" fmla="*/ 8 w 22"/>
                  <a:gd name="T17" fmla="*/ 11 h 12"/>
                  <a:gd name="T18" fmla="*/ 11 w 22"/>
                  <a:gd name="T19" fmla="*/ 11 h 12"/>
                  <a:gd name="T20" fmla="*/ 16 w 22"/>
                  <a:gd name="T21" fmla="*/ 11 h 12"/>
                  <a:gd name="T22" fmla="*/ 20 w 22"/>
                  <a:gd name="T23" fmla="*/ 12 h 12"/>
                  <a:gd name="T24" fmla="*/ 22 w 22"/>
                  <a:gd name="T25" fmla="*/ 10 h 12"/>
                  <a:gd name="T26" fmla="*/ 22 w 22"/>
                  <a:gd name="T27" fmla="*/ 8 h 12"/>
                  <a:gd name="T28" fmla="*/ 20 w 22"/>
                  <a:gd name="T29" fmla="*/ 8 h 12"/>
                  <a:gd name="T30" fmla="*/ 16 w 22"/>
                  <a:gd name="T31" fmla="*/ 9 h 12"/>
                  <a:gd name="T32" fmla="*/ 14 w 22"/>
                  <a:gd name="T33" fmla="*/ 8 h 12"/>
                  <a:gd name="T34" fmla="*/ 13 w 22"/>
                  <a:gd name="T35" fmla="*/ 4 h 12"/>
                  <a:gd name="T36" fmla="*/ 9 w 22"/>
                  <a:gd name="T37" fmla="*/ 6 h 12"/>
                  <a:gd name="T38" fmla="*/ 13 w 22"/>
                  <a:gd name="T39" fmla="*/ 4 h 12"/>
                  <a:gd name="T40" fmla="*/ 15 w 22"/>
                  <a:gd name="T41" fmla="*/ 3 h 12"/>
                  <a:gd name="T42" fmla="*/ 14 w 22"/>
                  <a:gd name="T43" fmla="*/ 0 h 12"/>
                  <a:gd name="T44" fmla="*/ 14 w 22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2">
                    <a:moveTo>
                      <a:pt x="14" y="0"/>
                    </a:moveTo>
                    <a:lnTo>
                      <a:pt x="11" y="2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0" y="11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1" y="11"/>
                    </a:lnTo>
                    <a:lnTo>
                      <a:pt x="16" y="11"/>
                    </a:lnTo>
                    <a:lnTo>
                      <a:pt x="20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1" name="Freeform 87">
                <a:extLst>
                  <a:ext uri="{FF2B5EF4-FFF2-40B4-BE49-F238E27FC236}">
                    <a16:creationId xmlns:a16="http://schemas.microsoft.com/office/drawing/2014/main" id="{D9DEFA48-8289-4954-A706-330203BA5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2207"/>
                <a:ext cx="22" cy="39"/>
              </a:xfrm>
              <a:custGeom>
                <a:avLst/>
                <a:gdLst>
                  <a:gd name="T0" fmla="*/ 4 w 22"/>
                  <a:gd name="T1" fmla="*/ 25 h 39"/>
                  <a:gd name="T2" fmla="*/ 3 w 22"/>
                  <a:gd name="T3" fmla="*/ 25 h 39"/>
                  <a:gd name="T4" fmla="*/ 2 w 22"/>
                  <a:gd name="T5" fmla="*/ 35 h 39"/>
                  <a:gd name="T6" fmla="*/ 5 w 22"/>
                  <a:gd name="T7" fmla="*/ 35 h 39"/>
                  <a:gd name="T8" fmla="*/ 5 w 22"/>
                  <a:gd name="T9" fmla="*/ 39 h 39"/>
                  <a:gd name="T10" fmla="*/ 9 w 22"/>
                  <a:gd name="T11" fmla="*/ 38 h 39"/>
                  <a:gd name="T12" fmla="*/ 11 w 22"/>
                  <a:gd name="T13" fmla="*/ 35 h 39"/>
                  <a:gd name="T14" fmla="*/ 12 w 22"/>
                  <a:gd name="T15" fmla="*/ 33 h 39"/>
                  <a:gd name="T16" fmla="*/ 11 w 22"/>
                  <a:gd name="T17" fmla="*/ 32 h 39"/>
                  <a:gd name="T18" fmla="*/ 12 w 22"/>
                  <a:gd name="T19" fmla="*/ 33 h 39"/>
                  <a:gd name="T20" fmla="*/ 16 w 22"/>
                  <a:gd name="T21" fmla="*/ 33 h 39"/>
                  <a:gd name="T22" fmla="*/ 19 w 22"/>
                  <a:gd name="T23" fmla="*/ 33 h 39"/>
                  <a:gd name="T24" fmla="*/ 20 w 22"/>
                  <a:gd name="T25" fmla="*/ 27 h 39"/>
                  <a:gd name="T26" fmla="*/ 20 w 22"/>
                  <a:gd name="T27" fmla="*/ 21 h 39"/>
                  <a:gd name="T28" fmla="*/ 20 w 22"/>
                  <a:gd name="T29" fmla="*/ 19 h 39"/>
                  <a:gd name="T30" fmla="*/ 19 w 22"/>
                  <a:gd name="T31" fmla="*/ 17 h 39"/>
                  <a:gd name="T32" fmla="*/ 20 w 22"/>
                  <a:gd name="T33" fmla="*/ 14 h 39"/>
                  <a:gd name="T34" fmla="*/ 22 w 22"/>
                  <a:gd name="T35" fmla="*/ 12 h 39"/>
                  <a:gd name="T36" fmla="*/ 19 w 22"/>
                  <a:gd name="T37" fmla="*/ 4 h 39"/>
                  <a:gd name="T38" fmla="*/ 17 w 22"/>
                  <a:gd name="T39" fmla="*/ 1 h 39"/>
                  <a:gd name="T40" fmla="*/ 13 w 22"/>
                  <a:gd name="T41" fmla="*/ 0 h 39"/>
                  <a:gd name="T42" fmla="*/ 11 w 22"/>
                  <a:gd name="T43" fmla="*/ 1 h 39"/>
                  <a:gd name="T44" fmla="*/ 9 w 22"/>
                  <a:gd name="T45" fmla="*/ 5 h 39"/>
                  <a:gd name="T46" fmla="*/ 5 w 22"/>
                  <a:gd name="T47" fmla="*/ 6 h 39"/>
                  <a:gd name="T48" fmla="*/ 3 w 22"/>
                  <a:gd name="T49" fmla="*/ 7 h 39"/>
                  <a:gd name="T50" fmla="*/ 0 w 22"/>
                  <a:gd name="T51" fmla="*/ 5 h 39"/>
                  <a:gd name="T52" fmla="*/ 0 w 22"/>
                  <a:gd name="T53" fmla="*/ 9 h 39"/>
                  <a:gd name="T54" fmla="*/ 2 w 22"/>
                  <a:gd name="T55" fmla="*/ 13 h 39"/>
                  <a:gd name="T56" fmla="*/ 4 w 22"/>
                  <a:gd name="T57" fmla="*/ 15 h 39"/>
                  <a:gd name="T58" fmla="*/ 3 w 22"/>
                  <a:gd name="T59" fmla="*/ 21 h 39"/>
                  <a:gd name="T60" fmla="*/ 4 w 22"/>
                  <a:gd name="T61" fmla="*/ 22 h 39"/>
                  <a:gd name="T62" fmla="*/ 4 w 22"/>
                  <a:gd name="T63" fmla="*/ 25 h 39"/>
                  <a:gd name="T64" fmla="*/ 4 w 22"/>
                  <a:gd name="T65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39">
                    <a:moveTo>
                      <a:pt x="4" y="25"/>
                    </a:moveTo>
                    <a:lnTo>
                      <a:pt x="3" y="25"/>
                    </a:lnTo>
                    <a:lnTo>
                      <a:pt x="2" y="35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1" y="35"/>
                    </a:lnTo>
                    <a:lnTo>
                      <a:pt x="12" y="33"/>
                    </a:lnTo>
                    <a:lnTo>
                      <a:pt x="11" y="32"/>
                    </a:lnTo>
                    <a:lnTo>
                      <a:pt x="12" y="33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20" y="27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19" y="17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99A5D240-3D54-4A9A-8D38-760A85DB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2178"/>
                <a:ext cx="14" cy="27"/>
              </a:xfrm>
              <a:custGeom>
                <a:avLst/>
                <a:gdLst>
                  <a:gd name="T0" fmla="*/ 0 w 14"/>
                  <a:gd name="T1" fmla="*/ 10 h 27"/>
                  <a:gd name="T2" fmla="*/ 2 w 14"/>
                  <a:gd name="T3" fmla="*/ 12 h 27"/>
                  <a:gd name="T4" fmla="*/ 0 w 14"/>
                  <a:gd name="T5" fmla="*/ 17 h 27"/>
                  <a:gd name="T6" fmla="*/ 3 w 14"/>
                  <a:gd name="T7" fmla="*/ 18 h 27"/>
                  <a:gd name="T8" fmla="*/ 2 w 14"/>
                  <a:gd name="T9" fmla="*/ 21 h 27"/>
                  <a:gd name="T10" fmla="*/ 4 w 14"/>
                  <a:gd name="T11" fmla="*/ 22 h 27"/>
                  <a:gd name="T12" fmla="*/ 5 w 14"/>
                  <a:gd name="T13" fmla="*/ 25 h 27"/>
                  <a:gd name="T14" fmla="*/ 8 w 14"/>
                  <a:gd name="T15" fmla="*/ 27 h 27"/>
                  <a:gd name="T16" fmla="*/ 9 w 14"/>
                  <a:gd name="T17" fmla="*/ 27 h 27"/>
                  <a:gd name="T18" fmla="*/ 12 w 14"/>
                  <a:gd name="T19" fmla="*/ 21 h 27"/>
                  <a:gd name="T20" fmla="*/ 12 w 14"/>
                  <a:gd name="T21" fmla="*/ 18 h 27"/>
                  <a:gd name="T22" fmla="*/ 13 w 14"/>
                  <a:gd name="T23" fmla="*/ 15 h 27"/>
                  <a:gd name="T24" fmla="*/ 14 w 14"/>
                  <a:gd name="T25" fmla="*/ 13 h 27"/>
                  <a:gd name="T26" fmla="*/ 13 w 14"/>
                  <a:gd name="T27" fmla="*/ 8 h 27"/>
                  <a:gd name="T28" fmla="*/ 12 w 14"/>
                  <a:gd name="T29" fmla="*/ 5 h 27"/>
                  <a:gd name="T30" fmla="*/ 13 w 14"/>
                  <a:gd name="T31" fmla="*/ 3 h 27"/>
                  <a:gd name="T32" fmla="*/ 12 w 14"/>
                  <a:gd name="T33" fmla="*/ 0 h 27"/>
                  <a:gd name="T34" fmla="*/ 11 w 14"/>
                  <a:gd name="T35" fmla="*/ 2 h 27"/>
                  <a:gd name="T36" fmla="*/ 9 w 14"/>
                  <a:gd name="T37" fmla="*/ 5 h 27"/>
                  <a:gd name="T38" fmla="*/ 7 w 14"/>
                  <a:gd name="T39" fmla="*/ 4 h 27"/>
                  <a:gd name="T40" fmla="*/ 2 w 14"/>
                  <a:gd name="T41" fmla="*/ 8 h 27"/>
                  <a:gd name="T42" fmla="*/ 0 w 14"/>
                  <a:gd name="T43" fmla="*/ 10 h 27"/>
                  <a:gd name="T44" fmla="*/ 0 w 14"/>
                  <a:gd name="T4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27">
                    <a:moveTo>
                      <a:pt x="0" y="10"/>
                    </a:moveTo>
                    <a:lnTo>
                      <a:pt x="2" y="12"/>
                    </a:lnTo>
                    <a:lnTo>
                      <a:pt x="0" y="17"/>
                    </a:lnTo>
                    <a:lnTo>
                      <a:pt x="3" y="18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2" y="18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3" name="Freeform 89">
                <a:extLst>
                  <a:ext uri="{FF2B5EF4-FFF2-40B4-BE49-F238E27FC236}">
                    <a16:creationId xmlns:a16="http://schemas.microsoft.com/office/drawing/2014/main" id="{41A4B892-96EE-4043-9105-806C0DD24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2255"/>
                <a:ext cx="42" cy="25"/>
              </a:xfrm>
              <a:custGeom>
                <a:avLst/>
                <a:gdLst>
                  <a:gd name="T0" fmla="*/ 26 w 42"/>
                  <a:gd name="T1" fmla="*/ 20 h 25"/>
                  <a:gd name="T2" fmla="*/ 26 w 42"/>
                  <a:gd name="T3" fmla="*/ 21 h 25"/>
                  <a:gd name="T4" fmla="*/ 29 w 42"/>
                  <a:gd name="T5" fmla="*/ 24 h 25"/>
                  <a:gd name="T6" fmla="*/ 34 w 42"/>
                  <a:gd name="T7" fmla="*/ 25 h 25"/>
                  <a:gd name="T8" fmla="*/ 36 w 42"/>
                  <a:gd name="T9" fmla="*/ 25 h 25"/>
                  <a:gd name="T10" fmla="*/ 36 w 42"/>
                  <a:gd name="T11" fmla="*/ 21 h 25"/>
                  <a:gd name="T12" fmla="*/ 38 w 42"/>
                  <a:gd name="T13" fmla="*/ 19 h 25"/>
                  <a:gd name="T14" fmla="*/ 37 w 42"/>
                  <a:gd name="T15" fmla="*/ 17 h 25"/>
                  <a:gd name="T16" fmla="*/ 36 w 42"/>
                  <a:gd name="T17" fmla="*/ 15 h 25"/>
                  <a:gd name="T18" fmla="*/ 35 w 42"/>
                  <a:gd name="T19" fmla="*/ 12 h 25"/>
                  <a:gd name="T20" fmla="*/ 37 w 42"/>
                  <a:gd name="T21" fmla="*/ 8 h 25"/>
                  <a:gd name="T22" fmla="*/ 42 w 42"/>
                  <a:gd name="T23" fmla="*/ 2 h 25"/>
                  <a:gd name="T24" fmla="*/ 42 w 42"/>
                  <a:gd name="T25" fmla="*/ 0 h 25"/>
                  <a:gd name="T26" fmla="*/ 37 w 42"/>
                  <a:gd name="T27" fmla="*/ 2 h 25"/>
                  <a:gd name="T28" fmla="*/ 31 w 42"/>
                  <a:gd name="T29" fmla="*/ 2 h 25"/>
                  <a:gd name="T30" fmla="*/ 26 w 42"/>
                  <a:gd name="T31" fmla="*/ 4 h 25"/>
                  <a:gd name="T32" fmla="*/ 20 w 42"/>
                  <a:gd name="T33" fmla="*/ 3 h 25"/>
                  <a:gd name="T34" fmla="*/ 17 w 42"/>
                  <a:gd name="T35" fmla="*/ 4 h 25"/>
                  <a:gd name="T36" fmla="*/ 12 w 42"/>
                  <a:gd name="T37" fmla="*/ 1 h 25"/>
                  <a:gd name="T38" fmla="*/ 9 w 42"/>
                  <a:gd name="T39" fmla="*/ 1 h 25"/>
                  <a:gd name="T40" fmla="*/ 6 w 42"/>
                  <a:gd name="T41" fmla="*/ 3 h 25"/>
                  <a:gd name="T42" fmla="*/ 4 w 42"/>
                  <a:gd name="T43" fmla="*/ 3 h 25"/>
                  <a:gd name="T44" fmla="*/ 2 w 42"/>
                  <a:gd name="T45" fmla="*/ 3 h 25"/>
                  <a:gd name="T46" fmla="*/ 0 w 42"/>
                  <a:gd name="T47" fmla="*/ 5 h 25"/>
                  <a:gd name="T48" fmla="*/ 0 w 42"/>
                  <a:gd name="T49" fmla="*/ 9 h 25"/>
                  <a:gd name="T50" fmla="*/ 2 w 42"/>
                  <a:gd name="T51" fmla="*/ 11 h 25"/>
                  <a:gd name="T52" fmla="*/ 5 w 42"/>
                  <a:gd name="T53" fmla="*/ 11 h 25"/>
                  <a:gd name="T54" fmla="*/ 14 w 42"/>
                  <a:gd name="T55" fmla="*/ 16 h 25"/>
                  <a:gd name="T56" fmla="*/ 17 w 42"/>
                  <a:gd name="T57" fmla="*/ 18 h 25"/>
                  <a:gd name="T58" fmla="*/ 20 w 42"/>
                  <a:gd name="T59" fmla="*/ 18 h 25"/>
                  <a:gd name="T60" fmla="*/ 22 w 42"/>
                  <a:gd name="T61" fmla="*/ 18 h 25"/>
                  <a:gd name="T62" fmla="*/ 26 w 42"/>
                  <a:gd name="T63" fmla="*/ 20 h 25"/>
                  <a:gd name="T64" fmla="*/ 26 w 42"/>
                  <a:gd name="T65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" h="25">
                    <a:moveTo>
                      <a:pt x="26" y="20"/>
                    </a:moveTo>
                    <a:lnTo>
                      <a:pt x="26" y="21"/>
                    </a:lnTo>
                    <a:lnTo>
                      <a:pt x="29" y="24"/>
                    </a:lnTo>
                    <a:lnTo>
                      <a:pt x="34" y="25"/>
                    </a:lnTo>
                    <a:lnTo>
                      <a:pt x="36" y="25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7" y="17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7" y="8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7" y="2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0" y="3"/>
                    </a:lnTo>
                    <a:lnTo>
                      <a:pt x="17" y="4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14" y="16"/>
                    </a:lnTo>
                    <a:lnTo>
                      <a:pt x="17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6" y="20"/>
                    </a:lnTo>
                    <a:lnTo>
                      <a:pt x="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4" name="Freeform 90">
                <a:extLst>
                  <a:ext uri="{FF2B5EF4-FFF2-40B4-BE49-F238E27FC236}">
                    <a16:creationId xmlns:a16="http://schemas.microsoft.com/office/drawing/2014/main" id="{452BD31F-462A-461D-8E35-0CC6A9704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" y="1894"/>
                <a:ext cx="166" cy="164"/>
              </a:xfrm>
              <a:custGeom>
                <a:avLst/>
                <a:gdLst>
                  <a:gd name="T0" fmla="*/ 51 w 166"/>
                  <a:gd name="T1" fmla="*/ 12 h 164"/>
                  <a:gd name="T2" fmla="*/ 52 w 166"/>
                  <a:gd name="T3" fmla="*/ 6 h 164"/>
                  <a:gd name="T4" fmla="*/ 54 w 166"/>
                  <a:gd name="T5" fmla="*/ 20 h 164"/>
                  <a:gd name="T6" fmla="*/ 62 w 166"/>
                  <a:gd name="T7" fmla="*/ 30 h 164"/>
                  <a:gd name="T8" fmla="*/ 56 w 166"/>
                  <a:gd name="T9" fmla="*/ 47 h 164"/>
                  <a:gd name="T10" fmla="*/ 60 w 166"/>
                  <a:gd name="T11" fmla="*/ 45 h 164"/>
                  <a:gd name="T12" fmla="*/ 148 w 166"/>
                  <a:gd name="T13" fmla="*/ 113 h 164"/>
                  <a:gd name="T14" fmla="*/ 134 w 166"/>
                  <a:gd name="T15" fmla="*/ 96 h 164"/>
                  <a:gd name="T16" fmla="*/ 135 w 166"/>
                  <a:gd name="T17" fmla="*/ 81 h 164"/>
                  <a:gd name="T18" fmla="*/ 118 w 166"/>
                  <a:gd name="T19" fmla="*/ 60 h 164"/>
                  <a:gd name="T20" fmla="*/ 90 w 166"/>
                  <a:gd name="T21" fmla="*/ 51 h 164"/>
                  <a:gd name="T22" fmla="*/ 103 w 166"/>
                  <a:gd name="T23" fmla="*/ 44 h 164"/>
                  <a:gd name="T24" fmla="*/ 115 w 166"/>
                  <a:gd name="T25" fmla="*/ 28 h 164"/>
                  <a:gd name="T26" fmla="*/ 90 w 166"/>
                  <a:gd name="T27" fmla="*/ 21 h 164"/>
                  <a:gd name="T28" fmla="*/ 87 w 166"/>
                  <a:gd name="T29" fmla="*/ 14 h 164"/>
                  <a:gd name="T30" fmla="*/ 87 w 166"/>
                  <a:gd name="T31" fmla="*/ 2 h 164"/>
                  <a:gd name="T32" fmla="*/ 69 w 166"/>
                  <a:gd name="T33" fmla="*/ 9 h 164"/>
                  <a:gd name="T34" fmla="*/ 62 w 166"/>
                  <a:gd name="T35" fmla="*/ 23 h 164"/>
                  <a:gd name="T36" fmla="*/ 69 w 166"/>
                  <a:gd name="T37" fmla="*/ 30 h 164"/>
                  <a:gd name="T38" fmla="*/ 59 w 166"/>
                  <a:gd name="T39" fmla="*/ 39 h 164"/>
                  <a:gd name="T40" fmla="*/ 72 w 166"/>
                  <a:gd name="T41" fmla="*/ 39 h 164"/>
                  <a:gd name="T42" fmla="*/ 67 w 166"/>
                  <a:gd name="T43" fmla="*/ 48 h 164"/>
                  <a:gd name="T44" fmla="*/ 68 w 166"/>
                  <a:gd name="T45" fmla="*/ 61 h 164"/>
                  <a:gd name="T46" fmla="*/ 77 w 166"/>
                  <a:gd name="T47" fmla="*/ 49 h 164"/>
                  <a:gd name="T48" fmla="*/ 78 w 166"/>
                  <a:gd name="T49" fmla="*/ 63 h 164"/>
                  <a:gd name="T50" fmla="*/ 76 w 166"/>
                  <a:gd name="T51" fmla="*/ 78 h 164"/>
                  <a:gd name="T52" fmla="*/ 87 w 166"/>
                  <a:gd name="T53" fmla="*/ 75 h 164"/>
                  <a:gd name="T54" fmla="*/ 96 w 166"/>
                  <a:gd name="T55" fmla="*/ 83 h 164"/>
                  <a:gd name="T56" fmla="*/ 103 w 166"/>
                  <a:gd name="T57" fmla="*/ 96 h 164"/>
                  <a:gd name="T58" fmla="*/ 92 w 166"/>
                  <a:gd name="T59" fmla="*/ 104 h 164"/>
                  <a:gd name="T60" fmla="*/ 80 w 166"/>
                  <a:gd name="T61" fmla="*/ 111 h 164"/>
                  <a:gd name="T62" fmla="*/ 87 w 166"/>
                  <a:gd name="T63" fmla="*/ 118 h 164"/>
                  <a:gd name="T64" fmla="*/ 75 w 166"/>
                  <a:gd name="T65" fmla="*/ 133 h 164"/>
                  <a:gd name="T66" fmla="*/ 84 w 166"/>
                  <a:gd name="T67" fmla="*/ 135 h 164"/>
                  <a:gd name="T68" fmla="*/ 103 w 166"/>
                  <a:gd name="T69" fmla="*/ 135 h 164"/>
                  <a:gd name="T70" fmla="*/ 94 w 166"/>
                  <a:gd name="T71" fmla="*/ 141 h 164"/>
                  <a:gd name="T72" fmla="*/ 71 w 166"/>
                  <a:gd name="T73" fmla="*/ 158 h 164"/>
                  <a:gd name="T74" fmla="*/ 77 w 166"/>
                  <a:gd name="T75" fmla="*/ 159 h 164"/>
                  <a:gd name="T76" fmla="*/ 95 w 166"/>
                  <a:gd name="T77" fmla="*/ 151 h 164"/>
                  <a:gd name="T78" fmla="*/ 122 w 166"/>
                  <a:gd name="T79" fmla="*/ 150 h 164"/>
                  <a:gd name="T80" fmla="*/ 155 w 166"/>
                  <a:gd name="T81" fmla="*/ 147 h 164"/>
                  <a:gd name="T82" fmla="*/ 148 w 166"/>
                  <a:gd name="T83" fmla="*/ 138 h 164"/>
                  <a:gd name="T84" fmla="*/ 157 w 166"/>
                  <a:gd name="T85" fmla="*/ 129 h 164"/>
                  <a:gd name="T86" fmla="*/ 68 w 166"/>
                  <a:gd name="T87" fmla="*/ 83 h 164"/>
                  <a:gd name="T88" fmla="*/ 61 w 166"/>
                  <a:gd name="T89" fmla="*/ 70 h 164"/>
                  <a:gd name="T90" fmla="*/ 43 w 166"/>
                  <a:gd name="T91" fmla="*/ 70 h 164"/>
                  <a:gd name="T92" fmla="*/ 38 w 166"/>
                  <a:gd name="T93" fmla="*/ 71 h 164"/>
                  <a:gd name="T94" fmla="*/ 32 w 166"/>
                  <a:gd name="T95" fmla="*/ 79 h 164"/>
                  <a:gd name="T96" fmla="*/ 17 w 166"/>
                  <a:gd name="T97" fmla="*/ 87 h 164"/>
                  <a:gd name="T98" fmla="*/ 7 w 166"/>
                  <a:gd name="T99" fmla="*/ 92 h 164"/>
                  <a:gd name="T100" fmla="*/ 3 w 166"/>
                  <a:gd name="T101" fmla="*/ 99 h 164"/>
                  <a:gd name="T102" fmla="*/ 16 w 166"/>
                  <a:gd name="T103" fmla="*/ 106 h 164"/>
                  <a:gd name="T104" fmla="*/ 23 w 166"/>
                  <a:gd name="T105" fmla="*/ 115 h 164"/>
                  <a:gd name="T106" fmla="*/ 9 w 166"/>
                  <a:gd name="T107" fmla="*/ 125 h 164"/>
                  <a:gd name="T108" fmla="*/ 6 w 166"/>
                  <a:gd name="T109" fmla="*/ 134 h 164"/>
                  <a:gd name="T110" fmla="*/ 27 w 166"/>
                  <a:gd name="T111" fmla="*/ 130 h 164"/>
                  <a:gd name="T112" fmla="*/ 43 w 166"/>
                  <a:gd name="T113" fmla="*/ 125 h 164"/>
                  <a:gd name="T114" fmla="*/ 55 w 166"/>
                  <a:gd name="T115" fmla="*/ 121 h 164"/>
                  <a:gd name="T116" fmla="*/ 59 w 166"/>
                  <a:gd name="T117" fmla="*/ 100 h 164"/>
                  <a:gd name="T118" fmla="*/ 67 w 166"/>
                  <a:gd name="T119" fmla="*/ 8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" h="164">
                    <a:moveTo>
                      <a:pt x="50" y="15"/>
                    </a:moveTo>
                    <a:lnTo>
                      <a:pt x="49" y="15"/>
                    </a:lnTo>
                    <a:lnTo>
                      <a:pt x="45" y="17"/>
                    </a:lnTo>
                    <a:lnTo>
                      <a:pt x="49" y="18"/>
                    </a:lnTo>
                    <a:lnTo>
                      <a:pt x="50" y="15"/>
                    </a:lnTo>
                    <a:close/>
                    <a:moveTo>
                      <a:pt x="50" y="15"/>
                    </a:moveTo>
                    <a:lnTo>
                      <a:pt x="51" y="14"/>
                    </a:lnTo>
                    <a:lnTo>
                      <a:pt x="51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5" y="4"/>
                    </a:lnTo>
                    <a:lnTo>
                      <a:pt x="52" y="6"/>
                    </a:lnTo>
                    <a:lnTo>
                      <a:pt x="50" y="9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6" y="14"/>
                    </a:lnTo>
                    <a:lnTo>
                      <a:pt x="50" y="15"/>
                    </a:lnTo>
                    <a:close/>
                    <a:moveTo>
                      <a:pt x="58" y="20"/>
                    </a:moveTo>
                    <a:lnTo>
                      <a:pt x="54" y="20"/>
                    </a:lnTo>
                    <a:lnTo>
                      <a:pt x="55" y="23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51" y="26"/>
                    </a:lnTo>
                    <a:lnTo>
                      <a:pt x="54" y="27"/>
                    </a:lnTo>
                    <a:lnTo>
                      <a:pt x="56" y="30"/>
                    </a:lnTo>
                    <a:lnTo>
                      <a:pt x="59" y="30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3" y="30"/>
                    </a:lnTo>
                    <a:lnTo>
                      <a:pt x="64" y="28"/>
                    </a:lnTo>
                    <a:lnTo>
                      <a:pt x="61" y="28"/>
                    </a:lnTo>
                    <a:lnTo>
                      <a:pt x="59" y="26"/>
                    </a:lnTo>
                    <a:lnTo>
                      <a:pt x="59" y="23"/>
                    </a:lnTo>
                    <a:lnTo>
                      <a:pt x="58" y="20"/>
                    </a:lnTo>
                    <a:close/>
                    <a:moveTo>
                      <a:pt x="56" y="47"/>
                    </a:moveTo>
                    <a:lnTo>
                      <a:pt x="61" y="46"/>
                    </a:lnTo>
                    <a:lnTo>
                      <a:pt x="64" y="46"/>
                    </a:lnTo>
                    <a:lnTo>
                      <a:pt x="64" y="43"/>
                    </a:lnTo>
                    <a:lnTo>
                      <a:pt x="61" y="43"/>
                    </a:lnTo>
                    <a:lnTo>
                      <a:pt x="59" y="39"/>
                    </a:lnTo>
                    <a:lnTo>
                      <a:pt x="58" y="43"/>
                    </a:lnTo>
                    <a:lnTo>
                      <a:pt x="60" y="43"/>
                    </a:lnTo>
                    <a:lnTo>
                      <a:pt x="60" y="45"/>
                    </a:lnTo>
                    <a:lnTo>
                      <a:pt x="56" y="47"/>
                    </a:lnTo>
                    <a:close/>
                    <a:moveTo>
                      <a:pt x="166" y="116"/>
                    </a:moveTo>
                    <a:lnTo>
                      <a:pt x="165" y="113"/>
                    </a:lnTo>
                    <a:lnTo>
                      <a:pt x="160" y="111"/>
                    </a:lnTo>
                    <a:lnTo>
                      <a:pt x="155" y="109"/>
                    </a:lnTo>
                    <a:lnTo>
                      <a:pt x="152" y="109"/>
                    </a:lnTo>
                    <a:lnTo>
                      <a:pt x="149" y="111"/>
                    </a:lnTo>
                    <a:lnTo>
                      <a:pt x="148" y="113"/>
                    </a:lnTo>
                    <a:lnTo>
                      <a:pt x="143" y="112"/>
                    </a:lnTo>
                    <a:lnTo>
                      <a:pt x="147" y="106"/>
                    </a:lnTo>
                    <a:lnTo>
                      <a:pt x="147" y="104"/>
                    </a:lnTo>
                    <a:lnTo>
                      <a:pt x="146" y="101"/>
                    </a:lnTo>
                    <a:lnTo>
                      <a:pt x="138" y="96"/>
                    </a:lnTo>
                    <a:lnTo>
                      <a:pt x="136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7" y="96"/>
                    </a:lnTo>
                    <a:lnTo>
                      <a:pt x="138" y="96"/>
                    </a:lnTo>
                    <a:lnTo>
                      <a:pt x="143" y="97"/>
                    </a:lnTo>
                    <a:lnTo>
                      <a:pt x="145" y="97"/>
                    </a:lnTo>
                    <a:lnTo>
                      <a:pt x="141" y="92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5" y="81"/>
                    </a:lnTo>
                    <a:lnTo>
                      <a:pt x="132" y="80"/>
                    </a:lnTo>
                    <a:lnTo>
                      <a:pt x="127" y="79"/>
                    </a:lnTo>
                    <a:lnTo>
                      <a:pt x="127" y="78"/>
                    </a:lnTo>
                    <a:lnTo>
                      <a:pt x="124" y="75"/>
                    </a:lnTo>
                    <a:lnTo>
                      <a:pt x="123" y="70"/>
                    </a:lnTo>
                    <a:lnTo>
                      <a:pt x="122" y="69"/>
                    </a:lnTo>
                    <a:lnTo>
                      <a:pt x="120" y="61"/>
                    </a:lnTo>
                    <a:lnTo>
                      <a:pt x="118" y="60"/>
                    </a:lnTo>
                    <a:lnTo>
                      <a:pt x="113" y="54"/>
                    </a:lnTo>
                    <a:lnTo>
                      <a:pt x="111" y="53"/>
                    </a:lnTo>
                    <a:lnTo>
                      <a:pt x="107" y="52"/>
                    </a:lnTo>
                    <a:lnTo>
                      <a:pt x="104" y="52"/>
                    </a:lnTo>
                    <a:lnTo>
                      <a:pt x="102" y="53"/>
                    </a:lnTo>
                    <a:lnTo>
                      <a:pt x="94" y="53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92" y="52"/>
                    </a:lnTo>
                    <a:lnTo>
                      <a:pt x="94" y="52"/>
                    </a:lnTo>
                    <a:lnTo>
                      <a:pt x="96" y="52"/>
                    </a:lnTo>
                    <a:lnTo>
                      <a:pt x="98" y="52"/>
                    </a:lnTo>
                    <a:lnTo>
                      <a:pt x="102" y="48"/>
                    </a:lnTo>
                    <a:lnTo>
                      <a:pt x="104" y="48"/>
                    </a:lnTo>
                    <a:lnTo>
                      <a:pt x="105" y="46"/>
                    </a:lnTo>
                    <a:lnTo>
                      <a:pt x="103" y="44"/>
                    </a:lnTo>
                    <a:lnTo>
                      <a:pt x="98" y="46"/>
                    </a:lnTo>
                    <a:lnTo>
                      <a:pt x="97" y="45"/>
                    </a:lnTo>
                    <a:lnTo>
                      <a:pt x="102" y="44"/>
                    </a:lnTo>
                    <a:lnTo>
                      <a:pt x="105" y="44"/>
                    </a:lnTo>
                    <a:lnTo>
                      <a:pt x="107" y="41"/>
                    </a:lnTo>
                    <a:lnTo>
                      <a:pt x="110" y="38"/>
                    </a:lnTo>
                    <a:lnTo>
                      <a:pt x="113" y="35"/>
                    </a:lnTo>
                    <a:lnTo>
                      <a:pt x="115" y="28"/>
                    </a:lnTo>
                    <a:lnTo>
                      <a:pt x="118" y="26"/>
                    </a:lnTo>
                    <a:lnTo>
                      <a:pt x="118" y="22"/>
                    </a:lnTo>
                    <a:lnTo>
                      <a:pt x="117" y="20"/>
                    </a:lnTo>
                    <a:lnTo>
                      <a:pt x="109" y="20"/>
                    </a:lnTo>
                    <a:lnTo>
                      <a:pt x="103" y="19"/>
                    </a:lnTo>
                    <a:lnTo>
                      <a:pt x="101" y="20"/>
                    </a:lnTo>
                    <a:lnTo>
                      <a:pt x="96" y="19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5" y="23"/>
                    </a:lnTo>
                    <a:lnTo>
                      <a:pt x="85" y="20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6" y="17"/>
                    </a:lnTo>
                    <a:lnTo>
                      <a:pt x="84" y="15"/>
                    </a:lnTo>
                    <a:lnTo>
                      <a:pt x="87" y="14"/>
                    </a:lnTo>
                    <a:lnTo>
                      <a:pt x="88" y="14"/>
                    </a:lnTo>
                    <a:lnTo>
                      <a:pt x="100" y="5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4" y="1"/>
                    </a:lnTo>
                    <a:lnTo>
                      <a:pt x="93" y="1"/>
                    </a:lnTo>
                    <a:lnTo>
                      <a:pt x="89" y="2"/>
                    </a:lnTo>
                    <a:lnTo>
                      <a:pt x="87" y="2"/>
                    </a:lnTo>
                    <a:lnTo>
                      <a:pt x="85" y="3"/>
                    </a:lnTo>
                    <a:lnTo>
                      <a:pt x="81" y="3"/>
                    </a:lnTo>
                    <a:lnTo>
                      <a:pt x="77" y="2"/>
                    </a:lnTo>
                    <a:lnTo>
                      <a:pt x="75" y="1"/>
                    </a:lnTo>
                    <a:lnTo>
                      <a:pt x="75" y="4"/>
                    </a:lnTo>
                    <a:lnTo>
                      <a:pt x="72" y="5"/>
                    </a:lnTo>
                    <a:lnTo>
                      <a:pt x="73" y="9"/>
                    </a:lnTo>
                    <a:lnTo>
                      <a:pt x="69" y="9"/>
                    </a:lnTo>
                    <a:lnTo>
                      <a:pt x="70" y="11"/>
                    </a:lnTo>
                    <a:lnTo>
                      <a:pt x="70" y="13"/>
                    </a:lnTo>
                    <a:lnTo>
                      <a:pt x="71" y="17"/>
                    </a:lnTo>
                    <a:lnTo>
                      <a:pt x="66" y="15"/>
                    </a:lnTo>
                    <a:lnTo>
                      <a:pt x="63" y="18"/>
                    </a:lnTo>
                    <a:lnTo>
                      <a:pt x="64" y="21"/>
                    </a:lnTo>
                    <a:lnTo>
                      <a:pt x="64" y="22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6"/>
                    </a:lnTo>
                    <a:lnTo>
                      <a:pt x="64" y="27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30"/>
                    </a:lnTo>
                    <a:lnTo>
                      <a:pt x="67" y="30"/>
                    </a:lnTo>
                    <a:lnTo>
                      <a:pt x="63" y="31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2" y="38"/>
                    </a:lnTo>
                    <a:lnTo>
                      <a:pt x="61" y="37"/>
                    </a:lnTo>
                    <a:lnTo>
                      <a:pt x="59" y="39"/>
                    </a:lnTo>
                    <a:lnTo>
                      <a:pt x="63" y="38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62" y="41"/>
                    </a:lnTo>
                    <a:lnTo>
                      <a:pt x="64" y="43"/>
                    </a:lnTo>
                    <a:lnTo>
                      <a:pt x="68" y="41"/>
                    </a:lnTo>
                    <a:lnTo>
                      <a:pt x="72" y="36"/>
                    </a:lnTo>
                    <a:lnTo>
                      <a:pt x="72" y="39"/>
                    </a:lnTo>
                    <a:lnTo>
                      <a:pt x="75" y="38"/>
                    </a:lnTo>
                    <a:lnTo>
                      <a:pt x="70" y="39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51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4" y="61"/>
                    </a:lnTo>
                    <a:lnTo>
                      <a:pt x="63" y="65"/>
                    </a:lnTo>
                    <a:lnTo>
                      <a:pt x="64" y="65"/>
                    </a:lnTo>
                    <a:lnTo>
                      <a:pt x="67" y="63"/>
                    </a:lnTo>
                    <a:lnTo>
                      <a:pt x="68" y="61"/>
                    </a:lnTo>
                    <a:lnTo>
                      <a:pt x="69" y="53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0" y="52"/>
                    </a:lnTo>
                    <a:lnTo>
                      <a:pt x="72" y="54"/>
                    </a:lnTo>
                    <a:lnTo>
                      <a:pt x="72" y="53"/>
                    </a:lnTo>
                    <a:lnTo>
                      <a:pt x="75" y="55"/>
                    </a:lnTo>
                    <a:lnTo>
                      <a:pt x="77" y="49"/>
                    </a:lnTo>
                    <a:lnTo>
                      <a:pt x="77" y="52"/>
                    </a:lnTo>
                    <a:lnTo>
                      <a:pt x="80" y="54"/>
                    </a:lnTo>
                    <a:lnTo>
                      <a:pt x="77" y="53"/>
                    </a:lnTo>
                    <a:lnTo>
                      <a:pt x="77" y="53"/>
                    </a:lnTo>
                    <a:lnTo>
                      <a:pt x="76" y="56"/>
                    </a:lnTo>
                    <a:lnTo>
                      <a:pt x="76" y="58"/>
                    </a:lnTo>
                    <a:lnTo>
                      <a:pt x="79" y="61"/>
                    </a:lnTo>
                    <a:lnTo>
                      <a:pt x="78" y="63"/>
                    </a:lnTo>
                    <a:lnTo>
                      <a:pt x="75" y="69"/>
                    </a:lnTo>
                    <a:lnTo>
                      <a:pt x="73" y="72"/>
                    </a:lnTo>
                    <a:lnTo>
                      <a:pt x="75" y="73"/>
                    </a:lnTo>
                    <a:lnTo>
                      <a:pt x="72" y="71"/>
                    </a:lnTo>
                    <a:lnTo>
                      <a:pt x="72" y="71"/>
                    </a:lnTo>
                    <a:lnTo>
                      <a:pt x="72" y="73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8" y="74"/>
                    </a:lnTo>
                    <a:lnTo>
                      <a:pt x="80" y="77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7" y="75"/>
                    </a:lnTo>
                    <a:lnTo>
                      <a:pt x="88" y="75"/>
                    </a:lnTo>
                    <a:lnTo>
                      <a:pt x="94" y="72"/>
                    </a:lnTo>
                    <a:lnTo>
                      <a:pt x="102" y="72"/>
                    </a:lnTo>
                    <a:lnTo>
                      <a:pt x="98" y="73"/>
                    </a:lnTo>
                    <a:lnTo>
                      <a:pt x="96" y="75"/>
                    </a:lnTo>
                    <a:lnTo>
                      <a:pt x="94" y="79"/>
                    </a:lnTo>
                    <a:lnTo>
                      <a:pt x="93" y="81"/>
                    </a:lnTo>
                    <a:lnTo>
                      <a:pt x="96" y="83"/>
                    </a:lnTo>
                    <a:lnTo>
                      <a:pt x="98" y="86"/>
                    </a:lnTo>
                    <a:lnTo>
                      <a:pt x="100" y="89"/>
                    </a:lnTo>
                    <a:lnTo>
                      <a:pt x="101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3" y="91"/>
                    </a:lnTo>
                    <a:lnTo>
                      <a:pt x="101" y="94"/>
                    </a:lnTo>
                    <a:lnTo>
                      <a:pt x="103" y="96"/>
                    </a:lnTo>
                    <a:lnTo>
                      <a:pt x="102" y="96"/>
                    </a:lnTo>
                    <a:lnTo>
                      <a:pt x="101" y="99"/>
                    </a:lnTo>
                    <a:lnTo>
                      <a:pt x="102" y="101"/>
                    </a:lnTo>
                    <a:lnTo>
                      <a:pt x="101" y="101"/>
                    </a:lnTo>
                    <a:lnTo>
                      <a:pt x="101" y="105"/>
                    </a:lnTo>
                    <a:lnTo>
                      <a:pt x="96" y="103"/>
                    </a:lnTo>
                    <a:lnTo>
                      <a:pt x="94" y="104"/>
                    </a:lnTo>
                    <a:lnTo>
                      <a:pt x="92" y="104"/>
                    </a:lnTo>
                    <a:lnTo>
                      <a:pt x="86" y="105"/>
                    </a:lnTo>
                    <a:lnTo>
                      <a:pt x="86" y="104"/>
                    </a:lnTo>
                    <a:lnTo>
                      <a:pt x="83" y="101"/>
                    </a:lnTo>
                    <a:lnTo>
                      <a:pt x="80" y="104"/>
                    </a:lnTo>
                    <a:lnTo>
                      <a:pt x="83" y="107"/>
                    </a:lnTo>
                    <a:lnTo>
                      <a:pt x="85" y="105"/>
                    </a:lnTo>
                    <a:lnTo>
                      <a:pt x="83" y="108"/>
                    </a:lnTo>
                    <a:lnTo>
                      <a:pt x="80" y="111"/>
                    </a:lnTo>
                    <a:lnTo>
                      <a:pt x="77" y="113"/>
                    </a:lnTo>
                    <a:lnTo>
                      <a:pt x="81" y="113"/>
                    </a:lnTo>
                    <a:lnTo>
                      <a:pt x="84" y="111"/>
                    </a:lnTo>
                    <a:lnTo>
                      <a:pt x="86" y="112"/>
                    </a:lnTo>
                    <a:lnTo>
                      <a:pt x="87" y="114"/>
                    </a:lnTo>
                    <a:lnTo>
                      <a:pt x="87" y="115"/>
                    </a:lnTo>
                    <a:lnTo>
                      <a:pt x="88" y="117"/>
                    </a:lnTo>
                    <a:lnTo>
                      <a:pt x="87" y="118"/>
                    </a:lnTo>
                    <a:lnTo>
                      <a:pt x="86" y="121"/>
                    </a:lnTo>
                    <a:lnTo>
                      <a:pt x="84" y="123"/>
                    </a:lnTo>
                    <a:lnTo>
                      <a:pt x="79" y="126"/>
                    </a:lnTo>
                    <a:lnTo>
                      <a:pt x="73" y="128"/>
                    </a:lnTo>
                    <a:lnTo>
                      <a:pt x="71" y="130"/>
                    </a:lnTo>
                    <a:lnTo>
                      <a:pt x="71" y="132"/>
                    </a:lnTo>
                    <a:lnTo>
                      <a:pt x="76" y="133"/>
                    </a:lnTo>
                    <a:lnTo>
                      <a:pt x="75" y="133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2"/>
                    </a:lnTo>
                    <a:lnTo>
                      <a:pt x="83" y="131"/>
                    </a:lnTo>
                    <a:lnTo>
                      <a:pt x="84" y="133"/>
                    </a:lnTo>
                    <a:lnTo>
                      <a:pt x="87" y="133"/>
                    </a:lnTo>
                    <a:lnTo>
                      <a:pt x="87" y="134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89" y="134"/>
                    </a:lnTo>
                    <a:lnTo>
                      <a:pt x="92" y="135"/>
                    </a:lnTo>
                    <a:lnTo>
                      <a:pt x="94" y="138"/>
                    </a:lnTo>
                    <a:lnTo>
                      <a:pt x="95" y="139"/>
                    </a:lnTo>
                    <a:lnTo>
                      <a:pt x="98" y="139"/>
                    </a:lnTo>
                    <a:lnTo>
                      <a:pt x="102" y="135"/>
                    </a:lnTo>
                    <a:lnTo>
                      <a:pt x="103" y="135"/>
                    </a:lnTo>
                    <a:lnTo>
                      <a:pt x="105" y="135"/>
                    </a:lnTo>
                    <a:lnTo>
                      <a:pt x="110" y="131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2" y="140"/>
                    </a:lnTo>
                    <a:lnTo>
                      <a:pt x="102" y="142"/>
                    </a:lnTo>
                    <a:lnTo>
                      <a:pt x="97" y="142"/>
                    </a:lnTo>
                    <a:lnTo>
                      <a:pt x="94" y="141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81" y="146"/>
                    </a:lnTo>
                    <a:lnTo>
                      <a:pt x="79" y="150"/>
                    </a:lnTo>
                    <a:lnTo>
                      <a:pt x="77" y="152"/>
                    </a:lnTo>
                    <a:lnTo>
                      <a:pt x="75" y="154"/>
                    </a:lnTo>
                    <a:lnTo>
                      <a:pt x="73" y="155"/>
                    </a:lnTo>
                    <a:lnTo>
                      <a:pt x="71" y="158"/>
                    </a:lnTo>
                    <a:lnTo>
                      <a:pt x="69" y="159"/>
                    </a:lnTo>
                    <a:lnTo>
                      <a:pt x="67" y="160"/>
                    </a:lnTo>
                    <a:lnTo>
                      <a:pt x="66" y="163"/>
                    </a:lnTo>
                    <a:lnTo>
                      <a:pt x="68" y="161"/>
                    </a:lnTo>
                    <a:lnTo>
                      <a:pt x="71" y="164"/>
                    </a:lnTo>
                    <a:lnTo>
                      <a:pt x="72" y="164"/>
                    </a:lnTo>
                    <a:lnTo>
                      <a:pt x="75" y="161"/>
                    </a:lnTo>
                    <a:lnTo>
                      <a:pt x="77" y="159"/>
                    </a:lnTo>
                    <a:lnTo>
                      <a:pt x="79" y="158"/>
                    </a:lnTo>
                    <a:lnTo>
                      <a:pt x="83" y="157"/>
                    </a:lnTo>
                    <a:lnTo>
                      <a:pt x="85" y="157"/>
                    </a:lnTo>
                    <a:lnTo>
                      <a:pt x="85" y="156"/>
                    </a:lnTo>
                    <a:lnTo>
                      <a:pt x="85" y="157"/>
                    </a:lnTo>
                    <a:lnTo>
                      <a:pt x="92" y="159"/>
                    </a:lnTo>
                    <a:lnTo>
                      <a:pt x="95" y="157"/>
                    </a:lnTo>
                    <a:lnTo>
                      <a:pt x="95" y="151"/>
                    </a:lnTo>
                    <a:lnTo>
                      <a:pt x="96" y="152"/>
                    </a:lnTo>
                    <a:lnTo>
                      <a:pt x="100" y="151"/>
                    </a:lnTo>
                    <a:lnTo>
                      <a:pt x="104" y="150"/>
                    </a:lnTo>
                    <a:lnTo>
                      <a:pt x="109" y="152"/>
                    </a:lnTo>
                    <a:lnTo>
                      <a:pt x="112" y="152"/>
                    </a:lnTo>
                    <a:lnTo>
                      <a:pt x="115" y="150"/>
                    </a:lnTo>
                    <a:lnTo>
                      <a:pt x="115" y="151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30" y="148"/>
                    </a:lnTo>
                    <a:lnTo>
                      <a:pt x="131" y="150"/>
                    </a:lnTo>
                    <a:lnTo>
                      <a:pt x="135" y="149"/>
                    </a:lnTo>
                    <a:lnTo>
                      <a:pt x="140" y="149"/>
                    </a:lnTo>
                    <a:lnTo>
                      <a:pt x="146" y="150"/>
                    </a:lnTo>
                    <a:lnTo>
                      <a:pt x="149" y="148"/>
                    </a:lnTo>
                    <a:lnTo>
                      <a:pt x="155" y="147"/>
                    </a:lnTo>
                    <a:lnTo>
                      <a:pt x="156" y="144"/>
                    </a:lnTo>
                    <a:lnTo>
                      <a:pt x="160" y="143"/>
                    </a:lnTo>
                    <a:lnTo>
                      <a:pt x="162" y="141"/>
                    </a:lnTo>
                    <a:lnTo>
                      <a:pt x="161" y="139"/>
                    </a:lnTo>
                    <a:lnTo>
                      <a:pt x="155" y="140"/>
                    </a:lnTo>
                    <a:lnTo>
                      <a:pt x="151" y="138"/>
                    </a:lnTo>
                    <a:lnTo>
                      <a:pt x="151" y="137"/>
                    </a:lnTo>
                    <a:lnTo>
                      <a:pt x="148" y="138"/>
                    </a:lnTo>
                    <a:lnTo>
                      <a:pt x="149" y="137"/>
                    </a:lnTo>
                    <a:lnTo>
                      <a:pt x="154" y="135"/>
                    </a:lnTo>
                    <a:lnTo>
                      <a:pt x="153" y="133"/>
                    </a:lnTo>
                    <a:lnTo>
                      <a:pt x="154" y="132"/>
                    </a:lnTo>
                    <a:lnTo>
                      <a:pt x="156" y="131"/>
                    </a:lnTo>
                    <a:lnTo>
                      <a:pt x="160" y="131"/>
                    </a:lnTo>
                    <a:lnTo>
                      <a:pt x="160" y="129"/>
                    </a:lnTo>
                    <a:lnTo>
                      <a:pt x="157" y="129"/>
                    </a:lnTo>
                    <a:lnTo>
                      <a:pt x="163" y="126"/>
                    </a:lnTo>
                    <a:lnTo>
                      <a:pt x="165" y="124"/>
                    </a:lnTo>
                    <a:lnTo>
                      <a:pt x="166" y="118"/>
                    </a:lnTo>
                    <a:lnTo>
                      <a:pt x="166" y="116"/>
                    </a:lnTo>
                    <a:close/>
                    <a:moveTo>
                      <a:pt x="66" y="82"/>
                    </a:moveTo>
                    <a:lnTo>
                      <a:pt x="67" y="81"/>
                    </a:lnTo>
                    <a:lnTo>
                      <a:pt x="67" y="83"/>
                    </a:lnTo>
                    <a:lnTo>
                      <a:pt x="68" y="83"/>
                    </a:lnTo>
                    <a:lnTo>
                      <a:pt x="68" y="80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2" y="79"/>
                    </a:lnTo>
                    <a:lnTo>
                      <a:pt x="62" y="78"/>
                    </a:lnTo>
                    <a:lnTo>
                      <a:pt x="64" y="75"/>
                    </a:lnTo>
                    <a:lnTo>
                      <a:pt x="61" y="71"/>
                    </a:lnTo>
                    <a:lnTo>
                      <a:pt x="61" y="70"/>
                    </a:lnTo>
                    <a:lnTo>
                      <a:pt x="60" y="70"/>
                    </a:lnTo>
                    <a:lnTo>
                      <a:pt x="59" y="67"/>
                    </a:lnTo>
                    <a:lnTo>
                      <a:pt x="53" y="67"/>
                    </a:lnTo>
                    <a:lnTo>
                      <a:pt x="50" y="69"/>
                    </a:lnTo>
                    <a:lnTo>
                      <a:pt x="47" y="67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3" y="70"/>
                    </a:lnTo>
                    <a:lnTo>
                      <a:pt x="45" y="69"/>
                    </a:lnTo>
                    <a:lnTo>
                      <a:pt x="45" y="66"/>
                    </a:lnTo>
                    <a:lnTo>
                      <a:pt x="42" y="65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1" y="69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7" y="69"/>
                    </a:lnTo>
                    <a:lnTo>
                      <a:pt x="35" y="69"/>
                    </a:lnTo>
                    <a:lnTo>
                      <a:pt x="29" y="69"/>
                    </a:lnTo>
                    <a:lnTo>
                      <a:pt x="27" y="71"/>
                    </a:lnTo>
                    <a:lnTo>
                      <a:pt x="28" y="74"/>
                    </a:lnTo>
                    <a:lnTo>
                      <a:pt x="26" y="75"/>
                    </a:lnTo>
                    <a:lnTo>
                      <a:pt x="24" y="79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29" y="81"/>
                    </a:lnTo>
                    <a:lnTo>
                      <a:pt x="28" y="81"/>
                    </a:lnTo>
                    <a:lnTo>
                      <a:pt x="24" y="83"/>
                    </a:lnTo>
                    <a:lnTo>
                      <a:pt x="26" y="87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7" y="87"/>
                    </a:lnTo>
                    <a:lnTo>
                      <a:pt x="15" y="84"/>
                    </a:lnTo>
                    <a:lnTo>
                      <a:pt x="11" y="84"/>
                    </a:lnTo>
                    <a:lnTo>
                      <a:pt x="9" y="86"/>
                    </a:lnTo>
                    <a:lnTo>
                      <a:pt x="6" y="84"/>
                    </a:lnTo>
                    <a:lnTo>
                      <a:pt x="6" y="87"/>
                    </a:lnTo>
                    <a:lnTo>
                      <a:pt x="7" y="87"/>
                    </a:lnTo>
                    <a:lnTo>
                      <a:pt x="7" y="89"/>
                    </a:lnTo>
                    <a:lnTo>
                      <a:pt x="7" y="92"/>
                    </a:lnTo>
                    <a:lnTo>
                      <a:pt x="9" y="92"/>
                    </a:lnTo>
                    <a:lnTo>
                      <a:pt x="11" y="95"/>
                    </a:lnTo>
                    <a:lnTo>
                      <a:pt x="9" y="95"/>
                    </a:lnTo>
                    <a:lnTo>
                      <a:pt x="7" y="97"/>
                    </a:lnTo>
                    <a:lnTo>
                      <a:pt x="10" y="98"/>
                    </a:lnTo>
                    <a:lnTo>
                      <a:pt x="6" y="98"/>
                    </a:lnTo>
                    <a:lnTo>
                      <a:pt x="6" y="99"/>
                    </a:lnTo>
                    <a:lnTo>
                      <a:pt x="3" y="99"/>
                    </a:lnTo>
                    <a:lnTo>
                      <a:pt x="6" y="101"/>
                    </a:lnTo>
                    <a:lnTo>
                      <a:pt x="9" y="104"/>
                    </a:lnTo>
                    <a:lnTo>
                      <a:pt x="11" y="101"/>
                    </a:lnTo>
                    <a:lnTo>
                      <a:pt x="13" y="105"/>
                    </a:lnTo>
                    <a:lnTo>
                      <a:pt x="18" y="104"/>
                    </a:lnTo>
                    <a:lnTo>
                      <a:pt x="19" y="106"/>
                    </a:lnTo>
                    <a:lnTo>
                      <a:pt x="18" y="107"/>
                    </a:lnTo>
                    <a:lnTo>
                      <a:pt x="16" y="106"/>
                    </a:lnTo>
                    <a:lnTo>
                      <a:pt x="13" y="109"/>
                    </a:lnTo>
                    <a:lnTo>
                      <a:pt x="13" y="112"/>
                    </a:lnTo>
                    <a:lnTo>
                      <a:pt x="8" y="117"/>
                    </a:lnTo>
                    <a:lnTo>
                      <a:pt x="12" y="116"/>
                    </a:lnTo>
                    <a:lnTo>
                      <a:pt x="18" y="116"/>
                    </a:lnTo>
                    <a:lnTo>
                      <a:pt x="20" y="113"/>
                    </a:lnTo>
                    <a:lnTo>
                      <a:pt x="20" y="115"/>
                    </a:lnTo>
                    <a:lnTo>
                      <a:pt x="23" y="115"/>
                    </a:lnTo>
                    <a:lnTo>
                      <a:pt x="20" y="115"/>
                    </a:lnTo>
                    <a:lnTo>
                      <a:pt x="13" y="117"/>
                    </a:lnTo>
                    <a:lnTo>
                      <a:pt x="8" y="121"/>
                    </a:lnTo>
                    <a:lnTo>
                      <a:pt x="9" y="123"/>
                    </a:lnTo>
                    <a:lnTo>
                      <a:pt x="2" y="123"/>
                    </a:lnTo>
                    <a:lnTo>
                      <a:pt x="0" y="125"/>
                    </a:lnTo>
                    <a:lnTo>
                      <a:pt x="6" y="125"/>
                    </a:lnTo>
                    <a:lnTo>
                      <a:pt x="9" y="125"/>
                    </a:lnTo>
                    <a:lnTo>
                      <a:pt x="6" y="126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3" y="131"/>
                    </a:lnTo>
                    <a:lnTo>
                      <a:pt x="6" y="131"/>
                    </a:lnTo>
                    <a:lnTo>
                      <a:pt x="10" y="131"/>
                    </a:lnTo>
                    <a:lnTo>
                      <a:pt x="6" y="133"/>
                    </a:lnTo>
                    <a:lnTo>
                      <a:pt x="6" y="134"/>
                    </a:lnTo>
                    <a:lnTo>
                      <a:pt x="8" y="133"/>
                    </a:lnTo>
                    <a:lnTo>
                      <a:pt x="13" y="133"/>
                    </a:lnTo>
                    <a:lnTo>
                      <a:pt x="8" y="135"/>
                    </a:lnTo>
                    <a:lnTo>
                      <a:pt x="11" y="137"/>
                    </a:lnTo>
                    <a:lnTo>
                      <a:pt x="13" y="135"/>
                    </a:lnTo>
                    <a:lnTo>
                      <a:pt x="16" y="137"/>
                    </a:lnTo>
                    <a:lnTo>
                      <a:pt x="28" y="132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0" y="131"/>
                    </a:lnTo>
                    <a:lnTo>
                      <a:pt x="33" y="131"/>
                    </a:lnTo>
                    <a:lnTo>
                      <a:pt x="35" y="128"/>
                    </a:lnTo>
                    <a:lnTo>
                      <a:pt x="37" y="129"/>
                    </a:lnTo>
                    <a:lnTo>
                      <a:pt x="38" y="125"/>
                    </a:lnTo>
                    <a:lnTo>
                      <a:pt x="40" y="125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22"/>
                    </a:lnTo>
                    <a:lnTo>
                      <a:pt x="47" y="125"/>
                    </a:lnTo>
                    <a:lnTo>
                      <a:pt x="50" y="123"/>
                    </a:lnTo>
                    <a:lnTo>
                      <a:pt x="53" y="124"/>
                    </a:lnTo>
                    <a:lnTo>
                      <a:pt x="55" y="124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8" y="116"/>
                    </a:lnTo>
                    <a:lnTo>
                      <a:pt x="59" y="113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59" y="105"/>
                    </a:lnTo>
                    <a:lnTo>
                      <a:pt x="58" y="103"/>
                    </a:lnTo>
                    <a:lnTo>
                      <a:pt x="59" y="101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96"/>
                    </a:lnTo>
                    <a:lnTo>
                      <a:pt x="56" y="94"/>
                    </a:lnTo>
                    <a:lnTo>
                      <a:pt x="55" y="91"/>
                    </a:lnTo>
                    <a:lnTo>
                      <a:pt x="56" y="88"/>
                    </a:lnTo>
                    <a:lnTo>
                      <a:pt x="60" y="89"/>
                    </a:lnTo>
                    <a:lnTo>
                      <a:pt x="62" y="87"/>
                    </a:lnTo>
                    <a:lnTo>
                      <a:pt x="67" y="83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5" name="Freeform 91">
                <a:extLst>
                  <a:ext uri="{FF2B5EF4-FFF2-40B4-BE49-F238E27FC236}">
                    <a16:creationId xmlns:a16="http://schemas.microsoft.com/office/drawing/2014/main" id="{70597AA3-E3E8-4499-9972-B87FD97F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954"/>
                <a:ext cx="15" cy="11"/>
              </a:xfrm>
              <a:custGeom>
                <a:avLst/>
                <a:gdLst>
                  <a:gd name="T0" fmla="*/ 4 w 15"/>
                  <a:gd name="T1" fmla="*/ 7 h 11"/>
                  <a:gd name="T2" fmla="*/ 9 w 15"/>
                  <a:gd name="T3" fmla="*/ 11 h 11"/>
                  <a:gd name="T4" fmla="*/ 12 w 15"/>
                  <a:gd name="T5" fmla="*/ 10 h 11"/>
                  <a:gd name="T6" fmla="*/ 14 w 15"/>
                  <a:gd name="T7" fmla="*/ 10 h 11"/>
                  <a:gd name="T8" fmla="*/ 15 w 15"/>
                  <a:gd name="T9" fmla="*/ 9 h 11"/>
                  <a:gd name="T10" fmla="*/ 15 w 15"/>
                  <a:gd name="T11" fmla="*/ 5 h 11"/>
                  <a:gd name="T12" fmla="*/ 12 w 15"/>
                  <a:gd name="T13" fmla="*/ 0 h 11"/>
                  <a:gd name="T14" fmla="*/ 12 w 15"/>
                  <a:gd name="T15" fmla="*/ 2 h 11"/>
                  <a:gd name="T16" fmla="*/ 9 w 15"/>
                  <a:gd name="T17" fmla="*/ 3 h 11"/>
                  <a:gd name="T18" fmla="*/ 9 w 15"/>
                  <a:gd name="T19" fmla="*/ 1 h 11"/>
                  <a:gd name="T20" fmla="*/ 6 w 15"/>
                  <a:gd name="T21" fmla="*/ 0 h 11"/>
                  <a:gd name="T22" fmla="*/ 3 w 15"/>
                  <a:gd name="T23" fmla="*/ 2 h 11"/>
                  <a:gd name="T24" fmla="*/ 0 w 15"/>
                  <a:gd name="T25" fmla="*/ 2 h 11"/>
                  <a:gd name="T26" fmla="*/ 4 w 15"/>
                  <a:gd name="T27" fmla="*/ 9 h 11"/>
                  <a:gd name="T28" fmla="*/ 4 w 15"/>
                  <a:gd name="T29" fmla="*/ 7 h 11"/>
                  <a:gd name="T30" fmla="*/ 4 w 1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1">
                    <a:moveTo>
                      <a:pt x="4" y="7"/>
                    </a:moveTo>
                    <a:lnTo>
                      <a:pt x="9" y="11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6" name="Freeform 92">
                <a:extLst>
                  <a:ext uri="{FF2B5EF4-FFF2-40B4-BE49-F238E27FC236}">
                    <a16:creationId xmlns:a16="http://schemas.microsoft.com/office/drawing/2014/main" id="{EA3EE0C3-36EC-46C4-BF50-A8B2149E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45"/>
                <a:ext cx="24" cy="28"/>
              </a:xfrm>
              <a:custGeom>
                <a:avLst/>
                <a:gdLst>
                  <a:gd name="T0" fmla="*/ 13 w 24"/>
                  <a:gd name="T1" fmla="*/ 24 h 28"/>
                  <a:gd name="T2" fmla="*/ 11 w 24"/>
                  <a:gd name="T3" fmla="*/ 23 h 28"/>
                  <a:gd name="T4" fmla="*/ 7 w 24"/>
                  <a:gd name="T5" fmla="*/ 23 h 28"/>
                  <a:gd name="T6" fmla="*/ 5 w 24"/>
                  <a:gd name="T7" fmla="*/ 21 h 28"/>
                  <a:gd name="T8" fmla="*/ 2 w 24"/>
                  <a:gd name="T9" fmla="*/ 22 h 28"/>
                  <a:gd name="T10" fmla="*/ 1 w 24"/>
                  <a:gd name="T11" fmla="*/ 24 h 28"/>
                  <a:gd name="T12" fmla="*/ 8 w 24"/>
                  <a:gd name="T13" fmla="*/ 28 h 28"/>
                  <a:gd name="T14" fmla="*/ 10 w 24"/>
                  <a:gd name="T15" fmla="*/ 27 h 28"/>
                  <a:gd name="T16" fmla="*/ 13 w 24"/>
                  <a:gd name="T17" fmla="*/ 24 h 28"/>
                  <a:gd name="T18" fmla="*/ 14 w 24"/>
                  <a:gd name="T19" fmla="*/ 26 h 28"/>
                  <a:gd name="T20" fmla="*/ 14 w 24"/>
                  <a:gd name="T21" fmla="*/ 28 h 28"/>
                  <a:gd name="T22" fmla="*/ 15 w 24"/>
                  <a:gd name="T23" fmla="*/ 28 h 28"/>
                  <a:gd name="T24" fmla="*/ 16 w 24"/>
                  <a:gd name="T25" fmla="*/ 22 h 28"/>
                  <a:gd name="T26" fmla="*/ 14 w 24"/>
                  <a:gd name="T27" fmla="*/ 20 h 28"/>
                  <a:gd name="T28" fmla="*/ 17 w 24"/>
                  <a:gd name="T29" fmla="*/ 21 h 28"/>
                  <a:gd name="T30" fmla="*/ 16 w 24"/>
                  <a:gd name="T31" fmla="*/ 18 h 28"/>
                  <a:gd name="T32" fmla="*/ 18 w 24"/>
                  <a:gd name="T33" fmla="*/ 15 h 28"/>
                  <a:gd name="T34" fmla="*/ 20 w 24"/>
                  <a:gd name="T35" fmla="*/ 15 h 28"/>
                  <a:gd name="T36" fmla="*/ 18 w 24"/>
                  <a:gd name="T37" fmla="*/ 10 h 28"/>
                  <a:gd name="T38" fmla="*/ 22 w 24"/>
                  <a:gd name="T39" fmla="*/ 9 h 28"/>
                  <a:gd name="T40" fmla="*/ 23 w 24"/>
                  <a:gd name="T41" fmla="*/ 6 h 28"/>
                  <a:gd name="T42" fmla="*/ 23 w 24"/>
                  <a:gd name="T43" fmla="*/ 2 h 28"/>
                  <a:gd name="T44" fmla="*/ 24 w 24"/>
                  <a:gd name="T45" fmla="*/ 1 h 28"/>
                  <a:gd name="T46" fmla="*/ 20 w 24"/>
                  <a:gd name="T47" fmla="*/ 0 h 28"/>
                  <a:gd name="T48" fmla="*/ 18 w 24"/>
                  <a:gd name="T49" fmla="*/ 0 h 28"/>
                  <a:gd name="T50" fmla="*/ 15 w 24"/>
                  <a:gd name="T51" fmla="*/ 1 h 28"/>
                  <a:gd name="T52" fmla="*/ 16 w 24"/>
                  <a:gd name="T53" fmla="*/ 5 h 28"/>
                  <a:gd name="T54" fmla="*/ 15 w 24"/>
                  <a:gd name="T55" fmla="*/ 6 h 28"/>
                  <a:gd name="T56" fmla="*/ 15 w 24"/>
                  <a:gd name="T57" fmla="*/ 4 h 28"/>
                  <a:gd name="T58" fmla="*/ 11 w 24"/>
                  <a:gd name="T59" fmla="*/ 7 h 28"/>
                  <a:gd name="T60" fmla="*/ 10 w 24"/>
                  <a:gd name="T61" fmla="*/ 5 h 28"/>
                  <a:gd name="T62" fmla="*/ 11 w 24"/>
                  <a:gd name="T63" fmla="*/ 2 h 28"/>
                  <a:gd name="T64" fmla="*/ 6 w 24"/>
                  <a:gd name="T65" fmla="*/ 2 h 28"/>
                  <a:gd name="T66" fmla="*/ 8 w 24"/>
                  <a:gd name="T67" fmla="*/ 4 h 28"/>
                  <a:gd name="T68" fmla="*/ 6 w 24"/>
                  <a:gd name="T69" fmla="*/ 6 h 28"/>
                  <a:gd name="T70" fmla="*/ 0 w 24"/>
                  <a:gd name="T71" fmla="*/ 6 h 28"/>
                  <a:gd name="T72" fmla="*/ 2 w 24"/>
                  <a:gd name="T73" fmla="*/ 9 h 28"/>
                  <a:gd name="T74" fmla="*/ 4 w 24"/>
                  <a:gd name="T75" fmla="*/ 11 h 28"/>
                  <a:gd name="T76" fmla="*/ 2 w 24"/>
                  <a:gd name="T77" fmla="*/ 14 h 28"/>
                  <a:gd name="T78" fmla="*/ 4 w 24"/>
                  <a:gd name="T79" fmla="*/ 14 h 28"/>
                  <a:gd name="T80" fmla="*/ 6 w 24"/>
                  <a:gd name="T81" fmla="*/ 16 h 28"/>
                  <a:gd name="T82" fmla="*/ 11 w 24"/>
                  <a:gd name="T83" fmla="*/ 16 h 28"/>
                  <a:gd name="T84" fmla="*/ 10 w 24"/>
                  <a:gd name="T85" fmla="*/ 19 h 28"/>
                  <a:gd name="T86" fmla="*/ 14 w 24"/>
                  <a:gd name="T87" fmla="*/ 20 h 28"/>
                  <a:gd name="T88" fmla="*/ 11 w 24"/>
                  <a:gd name="T89" fmla="*/ 23 h 28"/>
                  <a:gd name="T90" fmla="*/ 13 w 24"/>
                  <a:gd name="T91" fmla="*/ 24 h 28"/>
                  <a:gd name="T92" fmla="*/ 13 w 24"/>
                  <a:gd name="T9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28">
                    <a:moveTo>
                      <a:pt x="13" y="24"/>
                    </a:moveTo>
                    <a:lnTo>
                      <a:pt x="11" y="23"/>
                    </a:lnTo>
                    <a:lnTo>
                      <a:pt x="7" y="23"/>
                    </a:lnTo>
                    <a:lnTo>
                      <a:pt x="5" y="21"/>
                    </a:lnTo>
                    <a:lnTo>
                      <a:pt x="2" y="22"/>
                    </a:lnTo>
                    <a:lnTo>
                      <a:pt x="1" y="24"/>
                    </a:lnTo>
                    <a:lnTo>
                      <a:pt x="8" y="28"/>
                    </a:lnTo>
                    <a:lnTo>
                      <a:pt x="10" y="27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5" y="28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7" y="21"/>
                    </a:lnTo>
                    <a:lnTo>
                      <a:pt x="16" y="18"/>
                    </a:lnTo>
                    <a:lnTo>
                      <a:pt x="18" y="15"/>
                    </a:lnTo>
                    <a:lnTo>
                      <a:pt x="20" y="15"/>
                    </a:lnTo>
                    <a:lnTo>
                      <a:pt x="18" y="10"/>
                    </a:lnTo>
                    <a:lnTo>
                      <a:pt x="22" y="9"/>
                    </a:lnTo>
                    <a:lnTo>
                      <a:pt x="23" y="6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6" y="5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10" y="5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0" y="19"/>
                    </a:lnTo>
                    <a:lnTo>
                      <a:pt x="14" y="20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7" name="Freeform 93">
                <a:extLst>
                  <a:ext uri="{FF2B5EF4-FFF2-40B4-BE49-F238E27FC236}">
                    <a16:creationId xmlns:a16="http://schemas.microsoft.com/office/drawing/2014/main" id="{177F0E4E-8EAB-4859-A1E8-6535D6F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908"/>
                <a:ext cx="12" cy="21"/>
              </a:xfrm>
              <a:custGeom>
                <a:avLst/>
                <a:gdLst>
                  <a:gd name="T0" fmla="*/ 3 w 12"/>
                  <a:gd name="T1" fmla="*/ 18 h 21"/>
                  <a:gd name="T2" fmla="*/ 3 w 12"/>
                  <a:gd name="T3" fmla="*/ 17 h 21"/>
                  <a:gd name="T4" fmla="*/ 6 w 12"/>
                  <a:gd name="T5" fmla="*/ 15 h 21"/>
                  <a:gd name="T6" fmla="*/ 8 w 12"/>
                  <a:gd name="T7" fmla="*/ 13 h 21"/>
                  <a:gd name="T8" fmla="*/ 9 w 12"/>
                  <a:gd name="T9" fmla="*/ 9 h 21"/>
                  <a:gd name="T10" fmla="*/ 9 w 12"/>
                  <a:gd name="T11" fmla="*/ 5 h 21"/>
                  <a:gd name="T12" fmla="*/ 12 w 12"/>
                  <a:gd name="T13" fmla="*/ 4 h 21"/>
                  <a:gd name="T14" fmla="*/ 12 w 12"/>
                  <a:gd name="T15" fmla="*/ 0 h 21"/>
                  <a:gd name="T16" fmla="*/ 9 w 12"/>
                  <a:gd name="T17" fmla="*/ 3 h 21"/>
                  <a:gd name="T18" fmla="*/ 6 w 12"/>
                  <a:gd name="T19" fmla="*/ 3 h 21"/>
                  <a:gd name="T20" fmla="*/ 4 w 12"/>
                  <a:gd name="T21" fmla="*/ 4 h 21"/>
                  <a:gd name="T22" fmla="*/ 1 w 12"/>
                  <a:gd name="T23" fmla="*/ 7 h 21"/>
                  <a:gd name="T24" fmla="*/ 0 w 12"/>
                  <a:gd name="T25" fmla="*/ 9 h 21"/>
                  <a:gd name="T26" fmla="*/ 1 w 12"/>
                  <a:gd name="T27" fmla="*/ 13 h 21"/>
                  <a:gd name="T28" fmla="*/ 1 w 12"/>
                  <a:gd name="T29" fmla="*/ 15 h 21"/>
                  <a:gd name="T30" fmla="*/ 2 w 12"/>
                  <a:gd name="T31" fmla="*/ 17 h 21"/>
                  <a:gd name="T32" fmla="*/ 1 w 12"/>
                  <a:gd name="T33" fmla="*/ 21 h 21"/>
                  <a:gd name="T34" fmla="*/ 3 w 12"/>
                  <a:gd name="T35" fmla="*/ 18 h 21"/>
                  <a:gd name="T36" fmla="*/ 3 w 12"/>
                  <a:gd name="T3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3" y="18"/>
                    </a:moveTo>
                    <a:lnTo>
                      <a:pt x="3" y="17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8" name="Freeform 94">
                <a:extLst>
                  <a:ext uri="{FF2B5EF4-FFF2-40B4-BE49-F238E27FC236}">
                    <a16:creationId xmlns:a16="http://schemas.microsoft.com/office/drawing/2014/main" id="{2198F8DE-799A-48A3-A081-BA0F82D0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895"/>
                <a:ext cx="18" cy="14"/>
              </a:xfrm>
              <a:custGeom>
                <a:avLst/>
                <a:gdLst>
                  <a:gd name="T0" fmla="*/ 1 w 18"/>
                  <a:gd name="T1" fmla="*/ 14 h 14"/>
                  <a:gd name="T2" fmla="*/ 4 w 18"/>
                  <a:gd name="T3" fmla="*/ 11 h 14"/>
                  <a:gd name="T4" fmla="*/ 4 w 18"/>
                  <a:gd name="T5" fmla="*/ 9 h 14"/>
                  <a:gd name="T6" fmla="*/ 8 w 18"/>
                  <a:gd name="T7" fmla="*/ 8 h 14"/>
                  <a:gd name="T8" fmla="*/ 10 w 18"/>
                  <a:gd name="T9" fmla="*/ 8 h 14"/>
                  <a:gd name="T10" fmla="*/ 16 w 18"/>
                  <a:gd name="T11" fmla="*/ 4 h 14"/>
                  <a:gd name="T12" fmla="*/ 18 w 18"/>
                  <a:gd name="T13" fmla="*/ 3 h 14"/>
                  <a:gd name="T14" fmla="*/ 17 w 18"/>
                  <a:gd name="T15" fmla="*/ 1 h 14"/>
                  <a:gd name="T16" fmla="*/ 13 w 18"/>
                  <a:gd name="T17" fmla="*/ 0 h 14"/>
                  <a:gd name="T18" fmla="*/ 11 w 18"/>
                  <a:gd name="T19" fmla="*/ 1 h 14"/>
                  <a:gd name="T20" fmla="*/ 8 w 18"/>
                  <a:gd name="T21" fmla="*/ 0 h 14"/>
                  <a:gd name="T22" fmla="*/ 5 w 18"/>
                  <a:gd name="T23" fmla="*/ 1 h 14"/>
                  <a:gd name="T24" fmla="*/ 3 w 18"/>
                  <a:gd name="T25" fmla="*/ 2 h 14"/>
                  <a:gd name="T26" fmla="*/ 0 w 18"/>
                  <a:gd name="T27" fmla="*/ 2 h 14"/>
                  <a:gd name="T28" fmla="*/ 1 w 18"/>
                  <a:gd name="T29" fmla="*/ 4 h 14"/>
                  <a:gd name="T30" fmla="*/ 0 w 18"/>
                  <a:gd name="T31" fmla="*/ 8 h 14"/>
                  <a:gd name="T32" fmla="*/ 2 w 18"/>
                  <a:gd name="T33" fmla="*/ 9 h 14"/>
                  <a:gd name="T34" fmla="*/ 1 w 18"/>
                  <a:gd name="T35" fmla="*/ 14 h 14"/>
                  <a:gd name="T36" fmla="*/ 1 w 18"/>
                  <a:gd name="T3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" y="14"/>
                    </a:moveTo>
                    <a:lnTo>
                      <a:pt x="4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8" y="3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1" y="14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9" name="Freeform 95">
                <a:extLst>
                  <a:ext uri="{FF2B5EF4-FFF2-40B4-BE49-F238E27FC236}">
                    <a16:creationId xmlns:a16="http://schemas.microsoft.com/office/drawing/2014/main" id="{6BA6FA1D-8393-45DF-8AF6-7133BA5CB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1886"/>
                <a:ext cx="12" cy="8"/>
              </a:xfrm>
              <a:custGeom>
                <a:avLst/>
                <a:gdLst>
                  <a:gd name="T0" fmla="*/ 8 w 12"/>
                  <a:gd name="T1" fmla="*/ 0 h 8"/>
                  <a:gd name="T2" fmla="*/ 6 w 12"/>
                  <a:gd name="T3" fmla="*/ 2 h 8"/>
                  <a:gd name="T4" fmla="*/ 0 w 12"/>
                  <a:gd name="T5" fmla="*/ 3 h 8"/>
                  <a:gd name="T6" fmla="*/ 6 w 12"/>
                  <a:gd name="T7" fmla="*/ 4 h 8"/>
                  <a:gd name="T8" fmla="*/ 7 w 12"/>
                  <a:gd name="T9" fmla="*/ 8 h 8"/>
                  <a:gd name="T10" fmla="*/ 12 w 12"/>
                  <a:gd name="T11" fmla="*/ 4 h 8"/>
                  <a:gd name="T12" fmla="*/ 10 w 12"/>
                  <a:gd name="T13" fmla="*/ 1 h 8"/>
                  <a:gd name="T14" fmla="*/ 8 w 12"/>
                  <a:gd name="T15" fmla="*/ 0 h 8"/>
                  <a:gd name="T16" fmla="*/ 8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lnTo>
                      <a:pt x="6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0" name="Freeform 96">
                <a:extLst>
                  <a:ext uri="{FF2B5EF4-FFF2-40B4-BE49-F238E27FC236}">
                    <a16:creationId xmlns:a16="http://schemas.microsoft.com/office/drawing/2014/main" id="{06D9D89C-97A7-45E6-BDC7-DAC1DFE95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1352"/>
                <a:ext cx="226" cy="119"/>
              </a:xfrm>
              <a:custGeom>
                <a:avLst/>
                <a:gdLst>
                  <a:gd name="T0" fmla="*/ 130 w 226"/>
                  <a:gd name="T1" fmla="*/ 47 h 119"/>
                  <a:gd name="T2" fmla="*/ 111 w 226"/>
                  <a:gd name="T3" fmla="*/ 39 h 119"/>
                  <a:gd name="T4" fmla="*/ 94 w 226"/>
                  <a:gd name="T5" fmla="*/ 35 h 119"/>
                  <a:gd name="T6" fmla="*/ 84 w 226"/>
                  <a:gd name="T7" fmla="*/ 21 h 119"/>
                  <a:gd name="T8" fmla="*/ 72 w 226"/>
                  <a:gd name="T9" fmla="*/ 19 h 119"/>
                  <a:gd name="T10" fmla="*/ 73 w 226"/>
                  <a:gd name="T11" fmla="*/ 42 h 119"/>
                  <a:gd name="T12" fmla="*/ 54 w 226"/>
                  <a:gd name="T13" fmla="*/ 23 h 119"/>
                  <a:gd name="T14" fmla="*/ 45 w 226"/>
                  <a:gd name="T15" fmla="*/ 35 h 119"/>
                  <a:gd name="T16" fmla="*/ 35 w 226"/>
                  <a:gd name="T17" fmla="*/ 26 h 119"/>
                  <a:gd name="T18" fmla="*/ 28 w 226"/>
                  <a:gd name="T19" fmla="*/ 23 h 119"/>
                  <a:gd name="T20" fmla="*/ 10 w 226"/>
                  <a:gd name="T21" fmla="*/ 23 h 119"/>
                  <a:gd name="T22" fmla="*/ 3 w 226"/>
                  <a:gd name="T23" fmla="*/ 33 h 119"/>
                  <a:gd name="T24" fmla="*/ 19 w 226"/>
                  <a:gd name="T25" fmla="*/ 41 h 119"/>
                  <a:gd name="T26" fmla="*/ 5 w 226"/>
                  <a:gd name="T27" fmla="*/ 48 h 119"/>
                  <a:gd name="T28" fmla="*/ 22 w 226"/>
                  <a:gd name="T29" fmla="*/ 61 h 119"/>
                  <a:gd name="T30" fmla="*/ 33 w 226"/>
                  <a:gd name="T31" fmla="*/ 70 h 119"/>
                  <a:gd name="T32" fmla="*/ 48 w 226"/>
                  <a:gd name="T33" fmla="*/ 63 h 119"/>
                  <a:gd name="T34" fmla="*/ 61 w 226"/>
                  <a:gd name="T35" fmla="*/ 52 h 119"/>
                  <a:gd name="T36" fmla="*/ 76 w 226"/>
                  <a:gd name="T37" fmla="*/ 60 h 119"/>
                  <a:gd name="T38" fmla="*/ 87 w 226"/>
                  <a:gd name="T39" fmla="*/ 65 h 119"/>
                  <a:gd name="T40" fmla="*/ 63 w 226"/>
                  <a:gd name="T41" fmla="*/ 70 h 119"/>
                  <a:gd name="T42" fmla="*/ 38 w 226"/>
                  <a:gd name="T43" fmla="*/ 80 h 119"/>
                  <a:gd name="T44" fmla="*/ 60 w 226"/>
                  <a:gd name="T45" fmla="*/ 83 h 119"/>
                  <a:gd name="T46" fmla="*/ 85 w 226"/>
                  <a:gd name="T47" fmla="*/ 80 h 119"/>
                  <a:gd name="T48" fmla="*/ 70 w 226"/>
                  <a:gd name="T49" fmla="*/ 90 h 119"/>
                  <a:gd name="T50" fmla="*/ 55 w 226"/>
                  <a:gd name="T51" fmla="*/ 91 h 119"/>
                  <a:gd name="T52" fmla="*/ 51 w 226"/>
                  <a:gd name="T53" fmla="*/ 101 h 119"/>
                  <a:gd name="T54" fmla="*/ 79 w 226"/>
                  <a:gd name="T55" fmla="*/ 107 h 119"/>
                  <a:gd name="T56" fmla="*/ 73 w 226"/>
                  <a:gd name="T57" fmla="*/ 113 h 119"/>
                  <a:gd name="T58" fmla="*/ 85 w 226"/>
                  <a:gd name="T59" fmla="*/ 112 h 119"/>
                  <a:gd name="T60" fmla="*/ 101 w 226"/>
                  <a:gd name="T61" fmla="*/ 92 h 119"/>
                  <a:gd name="T62" fmla="*/ 113 w 226"/>
                  <a:gd name="T63" fmla="*/ 69 h 119"/>
                  <a:gd name="T64" fmla="*/ 135 w 226"/>
                  <a:gd name="T65" fmla="*/ 58 h 119"/>
                  <a:gd name="T66" fmla="*/ 200 w 226"/>
                  <a:gd name="T67" fmla="*/ 9 h 119"/>
                  <a:gd name="T68" fmla="*/ 182 w 226"/>
                  <a:gd name="T69" fmla="*/ 7 h 119"/>
                  <a:gd name="T70" fmla="*/ 172 w 226"/>
                  <a:gd name="T71" fmla="*/ 3 h 119"/>
                  <a:gd name="T72" fmla="*/ 161 w 226"/>
                  <a:gd name="T73" fmla="*/ 15 h 119"/>
                  <a:gd name="T74" fmla="*/ 139 w 226"/>
                  <a:gd name="T75" fmla="*/ 9 h 119"/>
                  <a:gd name="T76" fmla="*/ 124 w 226"/>
                  <a:gd name="T77" fmla="*/ 7 h 119"/>
                  <a:gd name="T78" fmla="*/ 118 w 226"/>
                  <a:gd name="T79" fmla="*/ 14 h 119"/>
                  <a:gd name="T80" fmla="*/ 112 w 226"/>
                  <a:gd name="T81" fmla="*/ 15 h 119"/>
                  <a:gd name="T82" fmla="*/ 112 w 226"/>
                  <a:gd name="T83" fmla="*/ 24 h 119"/>
                  <a:gd name="T84" fmla="*/ 156 w 226"/>
                  <a:gd name="T85" fmla="*/ 23 h 119"/>
                  <a:gd name="T86" fmla="*/ 141 w 226"/>
                  <a:gd name="T87" fmla="*/ 29 h 119"/>
                  <a:gd name="T88" fmla="*/ 136 w 226"/>
                  <a:gd name="T89" fmla="*/ 33 h 119"/>
                  <a:gd name="T90" fmla="*/ 166 w 226"/>
                  <a:gd name="T91" fmla="*/ 40 h 119"/>
                  <a:gd name="T92" fmla="*/ 206 w 226"/>
                  <a:gd name="T93" fmla="*/ 34 h 119"/>
                  <a:gd name="T94" fmla="*/ 225 w 226"/>
                  <a:gd name="T95" fmla="*/ 16 h 119"/>
                  <a:gd name="T96" fmla="*/ 157 w 226"/>
                  <a:gd name="T97" fmla="*/ 64 h 119"/>
                  <a:gd name="T98" fmla="*/ 135 w 226"/>
                  <a:gd name="T99" fmla="*/ 65 h 119"/>
                  <a:gd name="T100" fmla="*/ 180 w 226"/>
                  <a:gd name="T101" fmla="*/ 81 h 119"/>
                  <a:gd name="T102" fmla="*/ 167 w 226"/>
                  <a:gd name="T103" fmla="*/ 69 h 119"/>
                  <a:gd name="T104" fmla="*/ 149 w 226"/>
                  <a:gd name="T105" fmla="*/ 81 h 119"/>
                  <a:gd name="T106" fmla="*/ 148 w 226"/>
                  <a:gd name="T107" fmla="*/ 92 h 119"/>
                  <a:gd name="T108" fmla="*/ 166 w 226"/>
                  <a:gd name="T109" fmla="*/ 98 h 119"/>
                  <a:gd name="T110" fmla="*/ 193 w 226"/>
                  <a:gd name="T111" fmla="*/ 8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19">
                    <a:moveTo>
                      <a:pt x="135" y="58"/>
                    </a:moveTo>
                    <a:lnTo>
                      <a:pt x="138" y="57"/>
                    </a:lnTo>
                    <a:lnTo>
                      <a:pt x="140" y="58"/>
                    </a:lnTo>
                    <a:lnTo>
                      <a:pt x="146" y="57"/>
                    </a:lnTo>
                    <a:lnTo>
                      <a:pt x="148" y="55"/>
                    </a:lnTo>
                    <a:lnTo>
                      <a:pt x="147" y="51"/>
                    </a:lnTo>
                    <a:lnTo>
                      <a:pt x="136" y="49"/>
                    </a:lnTo>
                    <a:lnTo>
                      <a:pt x="130" y="47"/>
                    </a:lnTo>
                    <a:lnTo>
                      <a:pt x="128" y="47"/>
                    </a:lnTo>
                    <a:lnTo>
                      <a:pt x="124" y="42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0"/>
                    </a:lnTo>
                    <a:lnTo>
                      <a:pt x="107" y="39"/>
                    </a:lnTo>
                    <a:lnTo>
                      <a:pt x="111" y="39"/>
                    </a:lnTo>
                    <a:lnTo>
                      <a:pt x="111" y="36"/>
                    </a:lnTo>
                    <a:lnTo>
                      <a:pt x="111" y="33"/>
                    </a:lnTo>
                    <a:lnTo>
                      <a:pt x="110" y="31"/>
                    </a:lnTo>
                    <a:lnTo>
                      <a:pt x="104" y="27"/>
                    </a:lnTo>
                    <a:lnTo>
                      <a:pt x="101" y="30"/>
                    </a:lnTo>
                    <a:lnTo>
                      <a:pt x="99" y="32"/>
                    </a:lnTo>
                    <a:lnTo>
                      <a:pt x="97" y="35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4" y="30"/>
                    </a:lnTo>
                    <a:lnTo>
                      <a:pt x="99" y="26"/>
                    </a:lnTo>
                    <a:lnTo>
                      <a:pt x="99" y="24"/>
                    </a:lnTo>
                    <a:lnTo>
                      <a:pt x="94" y="19"/>
                    </a:lnTo>
                    <a:lnTo>
                      <a:pt x="88" y="18"/>
                    </a:lnTo>
                    <a:lnTo>
                      <a:pt x="85" y="17"/>
                    </a:lnTo>
                    <a:lnTo>
                      <a:pt x="84" y="21"/>
                    </a:lnTo>
                    <a:lnTo>
                      <a:pt x="81" y="19"/>
                    </a:lnTo>
                    <a:lnTo>
                      <a:pt x="80" y="16"/>
                    </a:lnTo>
                    <a:lnTo>
                      <a:pt x="78" y="15"/>
                    </a:lnTo>
                    <a:lnTo>
                      <a:pt x="76" y="15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21"/>
                    </a:lnTo>
                    <a:lnTo>
                      <a:pt x="72" y="19"/>
                    </a:lnTo>
                    <a:lnTo>
                      <a:pt x="70" y="22"/>
                    </a:lnTo>
                    <a:lnTo>
                      <a:pt x="73" y="31"/>
                    </a:lnTo>
                    <a:lnTo>
                      <a:pt x="74" y="36"/>
                    </a:lnTo>
                    <a:lnTo>
                      <a:pt x="80" y="47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7" y="44"/>
                    </a:lnTo>
                    <a:lnTo>
                      <a:pt x="73" y="42"/>
                    </a:lnTo>
                    <a:lnTo>
                      <a:pt x="71" y="41"/>
                    </a:lnTo>
                    <a:lnTo>
                      <a:pt x="70" y="39"/>
                    </a:lnTo>
                    <a:lnTo>
                      <a:pt x="68" y="36"/>
                    </a:lnTo>
                    <a:lnTo>
                      <a:pt x="65" y="31"/>
                    </a:lnTo>
                    <a:lnTo>
                      <a:pt x="65" y="29"/>
                    </a:lnTo>
                    <a:lnTo>
                      <a:pt x="60" y="24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1" y="25"/>
                    </a:lnTo>
                    <a:lnTo>
                      <a:pt x="51" y="29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8" y="36"/>
                    </a:lnTo>
                    <a:lnTo>
                      <a:pt x="48" y="39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0" y="30"/>
                    </a:lnTo>
                    <a:lnTo>
                      <a:pt x="27" y="29"/>
                    </a:lnTo>
                    <a:lnTo>
                      <a:pt x="35" y="26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4" y="25"/>
                    </a:lnTo>
                    <a:lnTo>
                      <a:pt x="46" y="24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37" y="21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21" y="50"/>
                    </a:lnTo>
                    <a:lnTo>
                      <a:pt x="18" y="50"/>
                    </a:lnTo>
                    <a:lnTo>
                      <a:pt x="16" y="49"/>
                    </a:lnTo>
                    <a:lnTo>
                      <a:pt x="9" y="47"/>
                    </a:lnTo>
                    <a:lnTo>
                      <a:pt x="5" y="48"/>
                    </a:lnTo>
                    <a:lnTo>
                      <a:pt x="9" y="50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3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22" y="61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19" y="63"/>
                    </a:lnTo>
                    <a:lnTo>
                      <a:pt x="22" y="65"/>
                    </a:lnTo>
                    <a:lnTo>
                      <a:pt x="25" y="67"/>
                    </a:lnTo>
                    <a:lnTo>
                      <a:pt x="28" y="68"/>
                    </a:lnTo>
                    <a:lnTo>
                      <a:pt x="29" y="72"/>
                    </a:lnTo>
                    <a:lnTo>
                      <a:pt x="33" y="70"/>
                    </a:lnTo>
                    <a:lnTo>
                      <a:pt x="38" y="72"/>
                    </a:lnTo>
                    <a:lnTo>
                      <a:pt x="40" y="69"/>
                    </a:lnTo>
                    <a:lnTo>
                      <a:pt x="44" y="70"/>
                    </a:lnTo>
                    <a:lnTo>
                      <a:pt x="46" y="68"/>
                    </a:lnTo>
                    <a:lnTo>
                      <a:pt x="47" y="66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48" y="63"/>
                    </a:lnTo>
                    <a:lnTo>
                      <a:pt x="51" y="59"/>
                    </a:lnTo>
                    <a:lnTo>
                      <a:pt x="50" y="57"/>
                    </a:lnTo>
                    <a:lnTo>
                      <a:pt x="52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60" y="56"/>
                    </a:lnTo>
                    <a:lnTo>
                      <a:pt x="61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3" y="58"/>
                    </a:lnTo>
                    <a:lnTo>
                      <a:pt x="61" y="60"/>
                    </a:lnTo>
                    <a:lnTo>
                      <a:pt x="62" y="63"/>
                    </a:lnTo>
                    <a:lnTo>
                      <a:pt x="64" y="64"/>
                    </a:lnTo>
                    <a:lnTo>
                      <a:pt x="70" y="63"/>
                    </a:lnTo>
                    <a:lnTo>
                      <a:pt x="76" y="60"/>
                    </a:lnTo>
                    <a:lnTo>
                      <a:pt x="77" y="58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78" y="61"/>
                    </a:lnTo>
                    <a:lnTo>
                      <a:pt x="78" y="64"/>
                    </a:lnTo>
                    <a:lnTo>
                      <a:pt x="81" y="65"/>
                    </a:lnTo>
                    <a:lnTo>
                      <a:pt x="84" y="66"/>
                    </a:lnTo>
                    <a:lnTo>
                      <a:pt x="87" y="65"/>
                    </a:lnTo>
                    <a:lnTo>
                      <a:pt x="89" y="65"/>
                    </a:lnTo>
                    <a:lnTo>
                      <a:pt x="84" y="67"/>
                    </a:lnTo>
                    <a:lnTo>
                      <a:pt x="81" y="67"/>
                    </a:lnTo>
                    <a:lnTo>
                      <a:pt x="72" y="67"/>
                    </a:lnTo>
                    <a:lnTo>
                      <a:pt x="70" y="67"/>
                    </a:lnTo>
                    <a:lnTo>
                      <a:pt x="67" y="68"/>
                    </a:lnTo>
                    <a:lnTo>
                      <a:pt x="67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0" y="75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5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8" y="80"/>
                    </a:lnTo>
                    <a:lnTo>
                      <a:pt x="39" y="83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2" y="84"/>
                    </a:lnTo>
                    <a:lnTo>
                      <a:pt x="56" y="83"/>
                    </a:lnTo>
                    <a:lnTo>
                      <a:pt x="60" y="83"/>
                    </a:lnTo>
                    <a:lnTo>
                      <a:pt x="62" y="81"/>
                    </a:lnTo>
                    <a:lnTo>
                      <a:pt x="65" y="81"/>
                    </a:lnTo>
                    <a:lnTo>
                      <a:pt x="68" y="82"/>
                    </a:lnTo>
                    <a:lnTo>
                      <a:pt x="71" y="82"/>
                    </a:lnTo>
                    <a:lnTo>
                      <a:pt x="73" y="82"/>
                    </a:lnTo>
                    <a:lnTo>
                      <a:pt x="79" y="82"/>
                    </a:lnTo>
                    <a:lnTo>
                      <a:pt x="82" y="80"/>
                    </a:lnTo>
                    <a:lnTo>
                      <a:pt x="85" y="80"/>
                    </a:lnTo>
                    <a:lnTo>
                      <a:pt x="84" y="82"/>
                    </a:lnTo>
                    <a:lnTo>
                      <a:pt x="86" y="84"/>
                    </a:lnTo>
                    <a:lnTo>
                      <a:pt x="84" y="83"/>
                    </a:lnTo>
                    <a:lnTo>
                      <a:pt x="69" y="84"/>
                    </a:lnTo>
                    <a:lnTo>
                      <a:pt x="61" y="85"/>
                    </a:lnTo>
                    <a:lnTo>
                      <a:pt x="57" y="86"/>
                    </a:lnTo>
                    <a:lnTo>
                      <a:pt x="55" y="87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1"/>
                    </a:lnTo>
                    <a:lnTo>
                      <a:pt x="67" y="91"/>
                    </a:lnTo>
                    <a:lnTo>
                      <a:pt x="64" y="91"/>
                    </a:lnTo>
                    <a:lnTo>
                      <a:pt x="59" y="90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0"/>
                    </a:lnTo>
                    <a:lnTo>
                      <a:pt x="47" y="90"/>
                    </a:lnTo>
                    <a:lnTo>
                      <a:pt x="45" y="90"/>
                    </a:lnTo>
                    <a:lnTo>
                      <a:pt x="42" y="91"/>
                    </a:lnTo>
                    <a:lnTo>
                      <a:pt x="43" y="94"/>
                    </a:lnTo>
                    <a:lnTo>
                      <a:pt x="47" y="100"/>
                    </a:lnTo>
                    <a:lnTo>
                      <a:pt x="51" y="101"/>
                    </a:lnTo>
                    <a:lnTo>
                      <a:pt x="53" y="101"/>
                    </a:lnTo>
                    <a:lnTo>
                      <a:pt x="56" y="102"/>
                    </a:lnTo>
                    <a:lnTo>
                      <a:pt x="59" y="104"/>
                    </a:lnTo>
                    <a:lnTo>
                      <a:pt x="62" y="106"/>
                    </a:lnTo>
                    <a:lnTo>
                      <a:pt x="68" y="107"/>
                    </a:lnTo>
                    <a:lnTo>
                      <a:pt x="70" y="104"/>
                    </a:lnTo>
                    <a:lnTo>
                      <a:pt x="73" y="106"/>
                    </a:lnTo>
                    <a:lnTo>
                      <a:pt x="79" y="107"/>
                    </a:lnTo>
                    <a:lnTo>
                      <a:pt x="76" y="108"/>
                    </a:lnTo>
                    <a:lnTo>
                      <a:pt x="73" y="107"/>
                    </a:lnTo>
                    <a:lnTo>
                      <a:pt x="70" y="108"/>
                    </a:lnTo>
                    <a:lnTo>
                      <a:pt x="68" y="108"/>
                    </a:lnTo>
                    <a:lnTo>
                      <a:pt x="64" y="110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3" y="113"/>
                    </a:lnTo>
                    <a:lnTo>
                      <a:pt x="76" y="116"/>
                    </a:lnTo>
                    <a:lnTo>
                      <a:pt x="76" y="119"/>
                    </a:lnTo>
                    <a:lnTo>
                      <a:pt x="79" y="118"/>
                    </a:lnTo>
                    <a:lnTo>
                      <a:pt x="81" y="119"/>
                    </a:lnTo>
                    <a:lnTo>
                      <a:pt x="84" y="118"/>
                    </a:lnTo>
                    <a:lnTo>
                      <a:pt x="87" y="116"/>
                    </a:lnTo>
                    <a:lnTo>
                      <a:pt x="87" y="113"/>
                    </a:lnTo>
                    <a:lnTo>
                      <a:pt x="85" y="112"/>
                    </a:lnTo>
                    <a:lnTo>
                      <a:pt x="89" y="108"/>
                    </a:lnTo>
                    <a:lnTo>
                      <a:pt x="87" y="104"/>
                    </a:lnTo>
                    <a:lnTo>
                      <a:pt x="90" y="104"/>
                    </a:lnTo>
                    <a:lnTo>
                      <a:pt x="93" y="99"/>
                    </a:lnTo>
                    <a:lnTo>
                      <a:pt x="94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1" y="92"/>
                    </a:lnTo>
                    <a:lnTo>
                      <a:pt x="104" y="90"/>
                    </a:lnTo>
                    <a:lnTo>
                      <a:pt x="105" y="84"/>
                    </a:lnTo>
                    <a:lnTo>
                      <a:pt x="105" y="78"/>
                    </a:lnTo>
                    <a:lnTo>
                      <a:pt x="106" y="76"/>
                    </a:lnTo>
                    <a:lnTo>
                      <a:pt x="112" y="76"/>
                    </a:lnTo>
                    <a:lnTo>
                      <a:pt x="114" y="74"/>
                    </a:lnTo>
                    <a:lnTo>
                      <a:pt x="112" y="72"/>
                    </a:lnTo>
                    <a:lnTo>
                      <a:pt x="113" y="69"/>
                    </a:lnTo>
                    <a:lnTo>
                      <a:pt x="114" y="66"/>
                    </a:lnTo>
                    <a:lnTo>
                      <a:pt x="113" y="64"/>
                    </a:lnTo>
                    <a:lnTo>
                      <a:pt x="119" y="63"/>
                    </a:lnTo>
                    <a:lnTo>
                      <a:pt x="121" y="60"/>
                    </a:lnTo>
                    <a:lnTo>
                      <a:pt x="124" y="59"/>
                    </a:lnTo>
                    <a:lnTo>
                      <a:pt x="128" y="59"/>
                    </a:lnTo>
                    <a:lnTo>
                      <a:pt x="132" y="58"/>
                    </a:lnTo>
                    <a:lnTo>
                      <a:pt x="135" y="58"/>
                    </a:lnTo>
                    <a:close/>
                    <a:moveTo>
                      <a:pt x="226" y="14"/>
                    </a:moveTo>
                    <a:lnTo>
                      <a:pt x="224" y="13"/>
                    </a:lnTo>
                    <a:lnTo>
                      <a:pt x="221" y="10"/>
                    </a:lnTo>
                    <a:lnTo>
                      <a:pt x="218" y="10"/>
                    </a:lnTo>
                    <a:lnTo>
                      <a:pt x="209" y="10"/>
                    </a:lnTo>
                    <a:lnTo>
                      <a:pt x="206" y="10"/>
                    </a:lnTo>
                    <a:lnTo>
                      <a:pt x="204" y="9"/>
                    </a:lnTo>
                    <a:lnTo>
                      <a:pt x="200" y="9"/>
                    </a:lnTo>
                    <a:lnTo>
                      <a:pt x="198" y="8"/>
                    </a:lnTo>
                    <a:lnTo>
                      <a:pt x="195" y="8"/>
                    </a:lnTo>
                    <a:lnTo>
                      <a:pt x="193" y="6"/>
                    </a:lnTo>
                    <a:lnTo>
                      <a:pt x="191" y="7"/>
                    </a:lnTo>
                    <a:lnTo>
                      <a:pt x="188" y="5"/>
                    </a:lnTo>
                    <a:lnTo>
                      <a:pt x="185" y="5"/>
                    </a:lnTo>
                    <a:lnTo>
                      <a:pt x="185" y="7"/>
                    </a:lnTo>
                    <a:lnTo>
                      <a:pt x="182" y="7"/>
                    </a:lnTo>
                    <a:lnTo>
                      <a:pt x="180" y="7"/>
                    </a:lnTo>
                    <a:lnTo>
                      <a:pt x="179" y="9"/>
                    </a:lnTo>
                    <a:lnTo>
                      <a:pt x="176" y="13"/>
                    </a:lnTo>
                    <a:lnTo>
                      <a:pt x="171" y="10"/>
                    </a:lnTo>
                    <a:lnTo>
                      <a:pt x="170" y="8"/>
                    </a:lnTo>
                    <a:lnTo>
                      <a:pt x="173" y="7"/>
                    </a:lnTo>
                    <a:lnTo>
                      <a:pt x="172" y="5"/>
                    </a:lnTo>
                    <a:lnTo>
                      <a:pt x="172" y="3"/>
                    </a:lnTo>
                    <a:lnTo>
                      <a:pt x="166" y="0"/>
                    </a:lnTo>
                    <a:lnTo>
                      <a:pt x="165" y="6"/>
                    </a:lnTo>
                    <a:lnTo>
                      <a:pt x="164" y="3"/>
                    </a:lnTo>
                    <a:lnTo>
                      <a:pt x="162" y="3"/>
                    </a:lnTo>
                    <a:lnTo>
                      <a:pt x="159" y="6"/>
                    </a:lnTo>
                    <a:lnTo>
                      <a:pt x="163" y="7"/>
                    </a:lnTo>
                    <a:lnTo>
                      <a:pt x="161" y="13"/>
                    </a:lnTo>
                    <a:lnTo>
                      <a:pt x="161" y="15"/>
                    </a:lnTo>
                    <a:lnTo>
                      <a:pt x="159" y="16"/>
                    </a:lnTo>
                    <a:lnTo>
                      <a:pt x="157" y="16"/>
                    </a:lnTo>
                    <a:lnTo>
                      <a:pt x="156" y="14"/>
                    </a:lnTo>
                    <a:lnTo>
                      <a:pt x="154" y="13"/>
                    </a:lnTo>
                    <a:lnTo>
                      <a:pt x="150" y="13"/>
                    </a:lnTo>
                    <a:lnTo>
                      <a:pt x="153" y="9"/>
                    </a:lnTo>
                    <a:lnTo>
                      <a:pt x="150" y="7"/>
                    </a:lnTo>
                    <a:lnTo>
                      <a:pt x="139" y="9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33" y="5"/>
                    </a:lnTo>
                    <a:lnTo>
                      <a:pt x="130" y="3"/>
                    </a:lnTo>
                    <a:lnTo>
                      <a:pt x="122" y="0"/>
                    </a:lnTo>
                    <a:lnTo>
                      <a:pt x="120" y="4"/>
                    </a:lnTo>
                    <a:lnTo>
                      <a:pt x="125" y="5"/>
                    </a:lnTo>
                    <a:lnTo>
                      <a:pt x="124" y="7"/>
                    </a:lnTo>
                    <a:lnTo>
                      <a:pt x="122" y="9"/>
                    </a:lnTo>
                    <a:lnTo>
                      <a:pt x="119" y="7"/>
                    </a:lnTo>
                    <a:lnTo>
                      <a:pt x="116" y="6"/>
                    </a:lnTo>
                    <a:lnTo>
                      <a:pt x="113" y="6"/>
                    </a:lnTo>
                    <a:lnTo>
                      <a:pt x="114" y="8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18" y="14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01" y="10"/>
                    </a:lnTo>
                    <a:lnTo>
                      <a:pt x="97" y="12"/>
                    </a:lnTo>
                    <a:lnTo>
                      <a:pt x="103" y="14"/>
                    </a:lnTo>
                    <a:lnTo>
                      <a:pt x="106" y="15"/>
                    </a:lnTo>
                    <a:lnTo>
                      <a:pt x="108" y="15"/>
                    </a:lnTo>
                    <a:lnTo>
                      <a:pt x="112" y="15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5" y="18"/>
                    </a:lnTo>
                    <a:lnTo>
                      <a:pt x="103" y="18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9" y="24"/>
                    </a:lnTo>
                    <a:lnTo>
                      <a:pt x="121" y="25"/>
                    </a:lnTo>
                    <a:lnTo>
                      <a:pt x="128" y="24"/>
                    </a:lnTo>
                    <a:lnTo>
                      <a:pt x="133" y="23"/>
                    </a:lnTo>
                    <a:lnTo>
                      <a:pt x="141" y="22"/>
                    </a:lnTo>
                    <a:lnTo>
                      <a:pt x="150" y="22"/>
                    </a:lnTo>
                    <a:lnTo>
                      <a:pt x="154" y="24"/>
                    </a:lnTo>
                    <a:lnTo>
                      <a:pt x="156" y="23"/>
                    </a:lnTo>
                    <a:lnTo>
                      <a:pt x="159" y="23"/>
                    </a:lnTo>
                    <a:lnTo>
                      <a:pt x="156" y="24"/>
                    </a:lnTo>
                    <a:lnTo>
                      <a:pt x="154" y="24"/>
                    </a:lnTo>
                    <a:lnTo>
                      <a:pt x="150" y="25"/>
                    </a:lnTo>
                    <a:lnTo>
                      <a:pt x="141" y="25"/>
                    </a:lnTo>
                    <a:lnTo>
                      <a:pt x="136" y="26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8" y="27"/>
                    </a:lnTo>
                    <a:lnTo>
                      <a:pt x="124" y="27"/>
                    </a:lnTo>
                    <a:lnTo>
                      <a:pt x="123" y="31"/>
                    </a:lnTo>
                    <a:lnTo>
                      <a:pt x="128" y="32"/>
                    </a:lnTo>
                    <a:lnTo>
                      <a:pt x="130" y="33"/>
                    </a:lnTo>
                    <a:lnTo>
                      <a:pt x="136" y="33"/>
                    </a:lnTo>
                    <a:lnTo>
                      <a:pt x="141" y="35"/>
                    </a:lnTo>
                    <a:lnTo>
                      <a:pt x="147" y="35"/>
                    </a:lnTo>
                    <a:lnTo>
                      <a:pt x="149" y="35"/>
                    </a:lnTo>
                    <a:lnTo>
                      <a:pt x="153" y="35"/>
                    </a:lnTo>
                    <a:lnTo>
                      <a:pt x="158" y="34"/>
                    </a:lnTo>
                    <a:lnTo>
                      <a:pt x="164" y="35"/>
                    </a:lnTo>
                    <a:lnTo>
                      <a:pt x="164" y="38"/>
                    </a:lnTo>
                    <a:lnTo>
                      <a:pt x="166" y="40"/>
                    </a:lnTo>
                    <a:lnTo>
                      <a:pt x="170" y="41"/>
                    </a:lnTo>
                    <a:lnTo>
                      <a:pt x="175" y="41"/>
                    </a:lnTo>
                    <a:lnTo>
                      <a:pt x="181" y="41"/>
                    </a:lnTo>
                    <a:lnTo>
                      <a:pt x="183" y="41"/>
                    </a:lnTo>
                    <a:lnTo>
                      <a:pt x="185" y="38"/>
                    </a:lnTo>
                    <a:lnTo>
                      <a:pt x="195" y="35"/>
                    </a:lnTo>
                    <a:lnTo>
                      <a:pt x="197" y="38"/>
                    </a:lnTo>
                    <a:lnTo>
                      <a:pt x="206" y="34"/>
                    </a:lnTo>
                    <a:lnTo>
                      <a:pt x="208" y="32"/>
                    </a:lnTo>
                    <a:lnTo>
                      <a:pt x="208" y="30"/>
                    </a:lnTo>
                    <a:lnTo>
                      <a:pt x="210" y="27"/>
                    </a:lnTo>
                    <a:lnTo>
                      <a:pt x="216" y="25"/>
                    </a:lnTo>
                    <a:lnTo>
                      <a:pt x="222" y="22"/>
                    </a:lnTo>
                    <a:lnTo>
                      <a:pt x="225" y="21"/>
                    </a:lnTo>
                    <a:lnTo>
                      <a:pt x="226" y="18"/>
                    </a:lnTo>
                    <a:lnTo>
                      <a:pt x="225" y="16"/>
                    </a:lnTo>
                    <a:lnTo>
                      <a:pt x="226" y="14"/>
                    </a:lnTo>
                    <a:close/>
                    <a:moveTo>
                      <a:pt x="139" y="70"/>
                    </a:moveTo>
                    <a:lnTo>
                      <a:pt x="142" y="72"/>
                    </a:lnTo>
                    <a:lnTo>
                      <a:pt x="145" y="70"/>
                    </a:lnTo>
                    <a:lnTo>
                      <a:pt x="150" y="69"/>
                    </a:lnTo>
                    <a:lnTo>
                      <a:pt x="156" y="69"/>
                    </a:lnTo>
                    <a:lnTo>
                      <a:pt x="157" y="67"/>
                    </a:lnTo>
                    <a:lnTo>
                      <a:pt x="157" y="64"/>
                    </a:lnTo>
                    <a:lnTo>
                      <a:pt x="157" y="61"/>
                    </a:lnTo>
                    <a:lnTo>
                      <a:pt x="150" y="59"/>
                    </a:lnTo>
                    <a:lnTo>
                      <a:pt x="148" y="60"/>
                    </a:lnTo>
                    <a:lnTo>
                      <a:pt x="145" y="59"/>
                    </a:lnTo>
                    <a:lnTo>
                      <a:pt x="139" y="60"/>
                    </a:lnTo>
                    <a:lnTo>
                      <a:pt x="131" y="63"/>
                    </a:lnTo>
                    <a:lnTo>
                      <a:pt x="129" y="63"/>
                    </a:lnTo>
                    <a:lnTo>
                      <a:pt x="135" y="65"/>
                    </a:lnTo>
                    <a:lnTo>
                      <a:pt x="135" y="67"/>
                    </a:lnTo>
                    <a:lnTo>
                      <a:pt x="137" y="68"/>
                    </a:lnTo>
                    <a:lnTo>
                      <a:pt x="137" y="70"/>
                    </a:lnTo>
                    <a:lnTo>
                      <a:pt x="139" y="70"/>
                    </a:lnTo>
                    <a:close/>
                    <a:moveTo>
                      <a:pt x="188" y="81"/>
                    </a:moveTo>
                    <a:lnTo>
                      <a:pt x="184" y="81"/>
                    </a:lnTo>
                    <a:lnTo>
                      <a:pt x="182" y="81"/>
                    </a:lnTo>
                    <a:lnTo>
                      <a:pt x="180" y="81"/>
                    </a:lnTo>
                    <a:lnTo>
                      <a:pt x="176" y="81"/>
                    </a:lnTo>
                    <a:lnTo>
                      <a:pt x="174" y="78"/>
                    </a:lnTo>
                    <a:lnTo>
                      <a:pt x="171" y="77"/>
                    </a:lnTo>
                    <a:lnTo>
                      <a:pt x="170" y="75"/>
                    </a:lnTo>
                    <a:lnTo>
                      <a:pt x="172" y="74"/>
                    </a:lnTo>
                    <a:lnTo>
                      <a:pt x="173" y="72"/>
                    </a:lnTo>
                    <a:lnTo>
                      <a:pt x="171" y="70"/>
                    </a:lnTo>
                    <a:lnTo>
                      <a:pt x="167" y="69"/>
                    </a:lnTo>
                    <a:lnTo>
                      <a:pt x="162" y="70"/>
                    </a:lnTo>
                    <a:lnTo>
                      <a:pt x="159" y="72"/>
                    </a:lnTo>
                    <a:lnTo>
                      <a:pt x="154" y="70"/>
                    </a:lnTo>
                    <a:lnTo>
                      <a:pt x="148" y="72"/>
                    </a:lnTo>
                    <a:lnTo>
                      <a:pt x="139" y="74"/>
                    </a:lnTo>
                    <a:lnTo>
                      <a:pt x="142" y="76"/>
                    </a:lnTo>
                    <a:lnTo>
                      <a:pt x="148" y="78"/>
                    </a:lnTo>
                    <a:lnTo>
                      <a:pt x="149" y="81"/>
                    </a:lnTo>
                    <a:lnTo>
                      <a:pt x="146" y="84"/>
                    </a:lnTo>
                    <a:lnTo>
                      <a:pt x="145" y="86"/>
                    </a:lnTo>
                    <a:lnTo>
                      <a:pt x="141" y="90"/>
                    </a:lnTo>
                    <a:lnTo>
                      <a:pt x="139" y="91"/>
                    </a:lnTo>
                    <a:lnTo>
                      <a:pt x="139" y="93"/>
                    </a:lnTo>
                    <a:lnTo>
                      <a:pt x="141" y="93"/>
                    </a:lnTo>
                    <a:lnTo>
                      <a:pt x="145" y="93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58" y="90"/>
                    </a:lnTo>
                    <a:lnTo>
                      <a:pt x="162" y="90"/>
                    </a:lnTo>
                    <a:lnTo>
                      <a:pt x="164" y="90"/>
                    </a:lnTo>
                    <a:lnTo>
                      <a:pt x="162" y="93"/>
                    </a:lnTo>
                    <a:lnTo>
                      <a:pt x="161" y="99"/>
                    </a:lnTo>
                    <a:lnTo>
                      <a:pt x="163" y="99"/>
                    </a:lnTo>
                    <a:lnTo>
                      <a:pt x="166" y="98"/>
                    </a:lnTo>
                    <a:lnTo>
                      <a:pt x="168" y="95"/>
                    </a:lnTo>
                    <a:lnTo>
                      <a:pt x="172" y="94"/>
                    </a:lnTo>
                    <a:lnTo>
                      <a:pt x="174" y="95"/>
                    </a:lnTo>
                    <a:lnTo>
                      <a:pt x="178" y="94"/>
                    </a:lnTo>
                    <a:lnTo>
                      <a:pt x="180" y="92"/>
                    </a:lnTo>
                    <a:lnTo>
                      <a:pt x="184" y="86"/>
                    </a:lnTo>
                    <a:lnTo>
                      <a:pt x="190" y="85"/>
                    </a:lnTo>
                    <a:lnTo>
                      <a:pt x="193" y="85"/>
                    </a:lnTo>
                    <a:lnTo>
                      <a:pt x="190" y="82"/>
                    </a:lnTo>
                    <a:lnTo>
                      <a:pt x="188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1" name="Freeform 97">
                <a:extLst>
                  <a:ext uri="{FF2B5EF4-FFF2-40B4-BE49-F238E27FC236}">
                    <a16:creationId xmlns:a16="http://schemas.microsoft.com/office/drawing/2014/main" id="{8B390230-6883-44AE-8AB5-BF57980BD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12"/>
                <a:ext cx="32" cy="21"/>
              </a:xfrm>
              <a:custGeom>
                <a:avLst/>
                <a:gdLst>
                  <a:gd name="T0" fmla="*/ 2 w 32"/>
                  <a:gd name="T1" fmla="*/ 21 h 21"/>
                  <a:gd name="T2" fmla="*/ 0 w 32"/>
                  <a:gd name="T3" fmla="*/ 19 h 21"/>
                  <a:gd name="T4" fmla="*/ 1 w 32"/>
                  <a:gd name="T5" fmla="*/ 16 h 21"/>
                  <a:gd name="T6" fmla="*/ 4 w 32"/>
                  <a:gd name="T7" fmla="*/ 13 h 21"/>
                  <a:gd name="T8" fmla="*/ 6 w 32"/>
                  <a:gd name="T9" fmla="*/ 12 h 21"/>
                  <a:gd name="T10" fmla="*/ 8 w 32"/>
                  <a:gd name="T11" fmla="*/ 12 h 21"/>
                  <a:gd name="T12" fmla="*/ 10 w 32"/>
                  <a:gd name="T13" fmla="*/ 12 h 21"/>
                  <a:gd name="T14" fmla="*/ 13 w 32"/>
                  <a:gd name="T15" fmla="*/ 12 h 21"/>
                  <a:gd name="T16" fmla="*/ 16 w 32"/>
                  <a:gd name="T17" fmla="*/ 12 h 21"/>
                  <a:gd name="T18" fmla="*/ 19 w 32"/>
                  <a:gd name="T19" fmla="*/ 9 h 21"/>
                  <a:gd name="T20" fmla="*/ 20 w 32"/>
                  <a:gd name="T21" fmla="*/ 6 h 21"/>
                  <a:gd name="T22" fmla="*/ 24 w 32"/>
                  <a:gd name="T23" fmla="*/ 3 h 21"/>
                  <a:gd name="T24" fmla="*/ 26 w 32"/>
                  <a:gd name="T25" fmla="*/ 3 h 21"/>
                  <a:gd name="T26" fmla="*/ 32 w 32"/>
                  <a:gd name="T27" fmla="*/ 0 h 21"/>
                  <a:gd name="T28" fmla="*/ 29 w 32"/>
                  <a:gd name="T29" fmla="*/ 3 h 21"/>
                  <a:gd name="T30" fmla="*/ 30 w 32"/>
                  <a:gd name="T31" fmla="*/ 5 h 21"/>
                  <a:gd name="T32" fmla="*/ 30 w 32"/>
                  <a:gd name="T33" fmla="*/ 10 h 21"/>
                  <a:gd name="T34" fmla="*/ 29 w 32"/>
                  <a:gd name="T35" fmla="*/ 13 h 21"/>
                  <a:gd name="T36" fmla="*/ 26 w 32"/>
                  <a:gd name="T37" fmla="*/ 14 h 21"/>
                  <a:gd name="T38" fmla="*/ 24 w 32"/>
                  <a:gd name="T39" fmla="*/ 13 h 21"/>
                  <a:gd name="T40" fmla="*/ 24 w 32"/>
                  <a:gd name="T41" fmla="*/ 13 h 21"/>
                  <a:gd name="T42" fmla="*/ 23 w 32"/>
                  <a:gd name="T43" fmla="*/ 13 h 21"/>
                  <a:gd name="T44" fmla="*/ 20 w 32"/>
                  <a:gd name="T45" fmla="*/ 13 h 21"/>
                  <a:gd name="T46" fmla="*/ 13 w 32"/>
                  <a:gd name="T47" fmla="*/ 14 h 21"/>
                  <a:gd name="T48" fmla="*/ 11 w 32"/>
                  <a:gd name="T49" fmla="*/ 13 h 21"/>
                  <a:gd name="T50" fmla="*/ 11 w 32"/>
                  <a:gd name="T51" fmla="*/ 14 h 21"/>
                  <a:gd name="T52" fmla="*/ 6 w 32"/>
                  <a:gd name="T53" fmla="*/ 16 h 21"/>
                  <a:gd name="T54" fmla="*/ 2 w 32"/>
                  <a:gd name="T55" fmla="*/ 21 h 21"/>
                  <a:gd name="T56" fmla="*/ 2 w 32"/>
                  <a:gd name="T5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1">
                    <a:moveTo>
                      <a:pt x="2" y="21"/>
                    </a:moveTo>
                    <a:lnTo>
                      <a:pt x="0" y="19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9" y="9"/>
                    </a:lnTo>
                    <a:lnTo>
                      <a:pt x="20" y="6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0" y="10"/>
                    </a:lnTo>
                    <a:lnTo>
                      <a:pt x="29" y="13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6" y="16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2" name="Freeform 98">
                <a:extLst>
                  <a:ext uri="{FF2B5EF4-FFF2-40B4-BE49-F238E27FC236}">
                    <a16:creationId xmlns:a16="http://schemas.microsoft.com/office/drawing/2014/main" id="{EAB55EFF-F9DE-40A2-AEFB-CE3BA4B8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966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9 w 12"/>
                  <a:gd name="T3" fmla="*/ 6 h 7"/>
                  <a:gd name="T4" fmla="*/ 7 w 12"/>
                  <a:gd name="T5" fmla="*/ 7 h 7"/>
                  <a:gd name="T6" fmla="*/ 0 w 12"/>
                  <a:gd name="T7" fmla="*/ 3 h 7"/>
                  <a:gd name="T8" fmla="*/ 1 w 12"/>
                  <a:gd name="T9" fmla="*/ 1 h 7"/>
                  <a:gd name="T10" fmla="*/ 4 w 12"/>
                  <a:gd name="T11" fmla="*/ 0 h 7"/>
                  <a:gd name="T12" fmla="*/ 6 w 12"/>
                  <a:gd name="T13" fmla="*/ 2 h 7"/>
                  <a:gd name="T14" fmla="*/ 10 w 12"/>
                  <a:gd name="T15" fmla="*/ 2 h 7"/>
                  <a:gd name="T16" fmla="*/ 12 w 12"/>
                  <a:gd name="T17" fmla="*/ 3 h 7"/>
                  <a:gd name="T18" fmla="*/ 12 w 12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9" y="6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3" name="Freeform 99">
                <a:extLst>
                  <a:ext uri="{FF2B5EF4-FFF2-40B4-BE49-F238E27FC236}">
                    <a16:creationId xmlns:a16="http://schemas.microsoft.com/office/drawing/2014/main" id="{9FE0C78A-1BB4-4481-AB6B-3BF19C488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97"/>
                <a:ext cx="38" cy="10"/>
              </a:xfrm>
              <a:custGeom>
                <a:avLst/>
                <a:gdLst>
                  <a:gd name="T0" fmla="*/ 36 w 38"/>
                  <a:gd name="T1" fmla="*/ 9 h 10"/>
                  <a:gd name="T2" fmla="*/ 36 w 38"/>
                  <a:gd name="T3" fmla="*/ 9 h 10"/>
                  <a:gd name="T4" fmla="*/ 38 w 38"/>
                  <a:gd name="T5" fmla="*/ 8 h 10"/>
                  <a:gd name="T6" fmla="*/ 38 w 38"/>
                  <a:gd name="T7" fmla="*/ 4 h 10"/>
                  <a:gd name="T8" fmla="*/ 36 w 38"/>
                  <a:gd name="T9" fmla="*/ 5 h 10"/>
                  <a:gd name="T10" fmla="*/ 30 w 38"/>
                  <a:gd name="T11" fmla="*/ 6 h 10"/>
                  <a:gd name="T12" fmla="*/ 30 w 38"/>
                  <a:gd name="T13" fmla="*/ 4 h 10"/>
                  <a:gd name="T14" fmla="*/ 26 w 38"/>
                  <a:gd name="T15" fmla="*/ 4 h 10"/>
                  <a:gd name="T16" fmla="*/ 23 w 38"/>
                  <a:gd name="T17" fmla="*/ 4 h 10"/>
                  <a:gd name="T18" fmla="*/ 20 w 38"/>
                  <a:gd name="T19" fmla="*/ 3 h 10"/>
                  <a:gd name="T20" fmla="*/ 16 w 38"/>
                  <a:gd name="T21" fmla="*/ 2 h 10"/>
                  <a:gd name="T22" fmla="*/ 11 w 38"/>
                  <a:gd name="T23" fmla="*/ 4 h 10"/>
                  <a:gd name="T24" fmla="*/ 9 w 38"/>
                  <a:gd name="T25" fmla="*/ 3 h 10"/>
                  <a:gd name="T26" fmla="*/ 8 w 38"/>
                  <a:gd name="T27" fmla="*/ 1 h 10"/>
                  <a:gd name="T28" fmla="*/ 6 w 38"/>
                  <a:gd name="T29" fmla="*/ 1 h 10"/>
                  <a:gd name="T30" fmla="*/ 0 w 38"/>
                  <a:gd name="T31" fmla="*/ 0 h 10"/>
                  <a:gd name="T32" fmla="*/ 0 w 38"/>
                  <a:gd name="T33" fmla="*/ 5 h 10"/>
                  <a:gd name="T34" fmla="*/ 11 w 38"/>
                  <a:gd name="T35" fmla="*/ 6 h 10"/>
                  <a:gd name="T36" fmla="*/ 16 w 38"/>
                  <a:gd name="T37" fmla="*/ 8 h 10"/>
                  <a:gd name="T38" fmla="*/ 16 w 38"/>
                  <a:gd name="T39" fmla="*/ 9 h 10"/>
                  <a:gd name="T40" fmla="*/ 17 w 38"/>
                  <a:gd name="T41" fmla="*/ 10 h 10"/>
                  <a:gd name="T42" fmla="*/ 22 w 38"/>
                  <a:gd name="T43" fmla="*/ 10 h 10"/>
                  <a:gd name="T44" fmla="*/ 25 w 38"/>
                  <a:gd name="T45" fmla="*/ 9 h 10"/>
                  <a:gd name="T46" fmla="*/ 36 w 38"/>
                  <a:gd name="T47" fmla="*/ 9 h 10"/>
                  <a:gd name="T48" fmla="*/ 36 w 38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10">
                    <a:moveTo>
                      <a:pt x="36" y="9"/>
                    </a:moveTo>
                    <a:lnTo>
                      <a:pt x="36" y="9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36" y="5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lnTo>
                      <a:pt x="23" y="4"/>
                    </a:lnTo>
                    <a:lnTo>
                      <a:pt x="20" y="3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5" y="9"/>
                    </a:lnTo>
                    <a:lnTo>
                      <a:pt x="36" y="9"/>
                    </a:ln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4" name="Freeform 100">
                <a:extLst>
                  <a:ext uri="{FF2B5EF4-FFF2-40B4-BE49-F238E27FC236}">
                    <a16:creationId xmlns:a16="http://schemas.microsoft.com/office/drawing/2014/main" id="{5CC346E7-6F69-4751-BB71-3A916967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2284"/>
                <a:ext cx="7" cy="8"/>
              </a:xfrm>
              <a:custGeom>
                <a:avLst/>
                <a:gdLst>
                  <a:gd name="T0" fmla="*/ 2 w 7"/>
                  <a:gd name="T1" fmla="*/ 7 h 8"/>
                  <a:gd name="T2" fmla="*/ 6 w 7"/>
                  <a:gd name="T3" fmla="*/ 5 h 8"/>
                  <a:gd name="T4" fmla="*/ 7 w 7"/>
                  <a:gd name="T5" fmla="*/ 0 h 8"/>
                  <a:gd name="T6" fmla="*/ 5 w 7"/>
                  <a:gd name="T7" fmla="*/ 0 h 8"/>
                  <a:gd name="T8" fmla="*/ 1 w 7"/>
                  <a:gd name="T9" fmla="*/ 2 h 8"/>
                  <a:gd name="T10" fmla="*/ 0 w 7"/>
                  <a:gd name="T11" fmla="*/ 5 h 8"/>
                  <a:gd name="T12" fmla="*/ 0 w 7"/>
                  <a:gd name="T13" fmla="*/ 8 h 8"/>
                  <a:gd name="T14" fmla="*/ 2 w 7"/>
                  <a:gd name="T15" fmla="*/ 7 h 8"/>
                  <a:gd name="T16" fmla="*/ 2 w 7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7"/>
                    </a:moveTo>
                    <a:lnTo>
                      <a:pt x="6" y="5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5" name="Freeform 101">
                <a:extLst>
                  <a:ext uri="{FF2B5EF4-FFF2-40B4-BE49-F238E27FC236}">
                    <a16:creationId xmlns:a16="http://schemas.microsoft.com/office/drawing/2014/main" id="{259AB2AE-FC32-446E-AE0F-BDE7EBEC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296"/>
                <a:ext cx="31" cy="17"/>
              </a:xfrm>
              <a:custGeom>
                <a:avLst/>
                <a:gdLst>
                  <a:gd name="T0" fmla="*/ 3 w 31"/>
                  <a:gd name="T1" fmla="*/ 14 h 17"/>
                  <a:gd name="T2" fmla="*/ 5 w 31"/>
                  <a:gd name="T3" fmla="*/ 15 h 17"/>
                  <a:gd name="T4" fmla="*/ 8 w 31"/>
                  <a:gd name="T5" fmla="*/ 15 h 17"/>
                  <a:gd name="T6" fmla="*/ 10 w 31"/>
                  <a:gd name="T7" fmla="*/ 17 h 17"/>
                  <a:gd name="T8" fmla="*/ 10 w 31"/>
                  <a:gd name="T9" fmla="*/ 15 h 17"/>
                  <a:gd name="T10" fmla="*/ 11 w 31"/>
                  <a:gd name="T11" fmla="*/ 15 h 17"/>
                  <a:gd name="T12" fmla="*/ 13 w 31"/>
                  <a:gd name="T13" fmla="*/ 14 h 17"/>
                  <a:gd name="T14" fmla="*/ 17 w 31"/>
                  <a:gd name="T15" fmla="*/ 13 h 17"/>
                  <a:gd name="T16" fmla="*/ 19 w 31"/>
                  <a:gd name="T17" fmla="*/ 11 h 17"/>
                  <a:gd name="T18" fmla="*/ 22 w 31"/>
                  <a:gd name="T19" fmla="*/ 11 h 17"/>
                  <a:gd name="T20" fmla="*/ 24 w 31"/>
                  <a:gd name="T21" fmla="*/ 10 h 17"/>
                  <a:gd name="T22" fmla="*/ 22 w 31"/>
                  <a:gd name="T23" fmla="*/ 7 h 17"/>
                  <a:gd name="T24" fmla="*/ 23 w 31"/>
                  <a:gd name="T25" fmla="*/ 5 h 17"/>
                  <a:gd name="T26" fmla="*/ 25 w 31"/>
                  <a:gd name="T27" fmla="*/ 3 h 17"/>
                  <a:gd name="T28" fmla="*/ 29 w 31"/>
                  <a:gd name="T29" fmla="*/ 2 h 17"/>
                  <a:gd name="T30" fmla="*/ 31 w 31"/>
                  <a:gd name="T31" fmla="*/ 0 h 17"/>
                  <a:gd name="T32" fmla="*/ 29 w 31"/>
                  <a:gd name="T33" fmla="*/ 1 h 17"/>
                  <a:gd name="T34" fmla="*/ 24 w 31"/>
                  <a:gd name="T35" fmla="*/ 3 h 17"/>
                  <a:gd name="T36" fmla="*/ 19 w 31"/>
                  <a:gd name="T37" fmla="*/ 4 h 17"/>
                  <a:gd name="T38" fmla="*/ 14 w 31"/>
                  <a:gd name="T39" fmla="*/ 5 h 17"/>
                  <a:gd name="T40" fmla="*/ 12 w 31"/>
                  <a:gd name="T41" fmla="*/ 4 h 17"/>
                  <a:gd name="T42" fmla="*/ 8 w 31"/>
                  <a:gd name="T43" fmla="*/ 6 h 17"/>
                  <a:gd name="T44" fmla="*/ 8 w 31"/>
                  <a:gd name="T45" fmla="*/ 7 h 17"/>
                  <a:gd name="T46" fmla="*/ 4 w 31"/>
                  <a:gd name="T47" fmla="*/ 7 h 17"/>
                  <a:gd name="T48" fmla="*/ 0 w 31"/>
                  <a:gd name="T49" fmla="*/ 10 h 17"/>
                  <a:gd name="T50" fmla="*/ 0 w 31"/>
                  <a:gd name="T51" fmla="*/ 12 h 17"/>
                  <a:gd name="T52" fmla="*/ 3 w 31"/>
                  <a:gd name="T53" fmla="*/ 14 h 17"/>
                  <a:gd name="T54" fmla="*/ 3 w 31"/>
                  <a:gd name="T5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17">
                    <a:moveTo>
                      <a:pt x="3" y="14"/>
                    </a:moveTo>
                    <a:lnTo>
                      <a:pt x="5" y="1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5" y="3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9" y="1"/>
                    </a:lnTo>
                    <a:lnTo>
                      <a:pt x="24" y="3"/>
                    </a:lnTo>
                    <a:lnTo>
                      <a:pt x="19" y="4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6" name="Freeform 102">
                <a:extLst>
                  <a:ext uri="{FF2B5EF4-FFF2-40B4-BE49-F238E27FC236}">
                    <a16:creationId xmlns:a16="http://schemas.microsoft.com/office/drawing/2014/main" id="{0EB07D70-0670-4C5E-A35D-A2C60B55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656"/>
                <a:ext cx="29" cy="18"/>
              </a:xfrm>
              <a:custGeom>
                <a:avLst/>
                <a:gdLst>
                  <a:gd name="T0" fmla="*/ 25 w 29"/>
                  <a:gd name="T1" fmla="*/ 10 h 18"/>
                  <a:gd name="T2" fmla="*/ 27 w 29"/>
                  <a:gd name="T3" fmla="*/ 9 h 18"/>
                  <a:gd name="T4" fmla="*/ 26 w 29"/>
                  <a:gd name="T5" fmla="*/ 11 h 18"/>
                  <a:gd name="T6" fmla="*/ 29 w 29"/>
                  <a:gd name="T7" fmla="*/ 9 h 18"/>
                  <a:gd name="T8" fmla="*/ 27 w 29"/>
                  <a:gd name="T9" fmla="*/ 7 h 18"/>
                  <a:gd name="T10" fmla="*/ 25 w 29"/>
                  <a:gd name="T11" fmla="*/ 4 h 18"/>
                  <a:gd name="T12" fmla="*/ 16 w 29"/>
                  <a:gd name="T13" fmla="*/ 1 h 18"/>
                  <a:gd name="T14" fmla="*/ 14 w 29"/>
                  <a:gd name="T15" fmla="*/ 0 h 18"/>
                  <a:gd name="T16" fmla="*/ 10 w 29"/>
                  <a:gd name="T17" fmla="*/ 0 h 18"/>
                  <a:gd name="T18" fmla="*/ 6 w 29"/>
                  <a:gd name="T19" fmla="*/ 1 h 18"/>
                  <a:gd name="T20" fmla="*/ 2 w 29"/>
                  <a:gd name="T21" fmla="*/ 3 h 18"/>
                  <a:gd name="T22" fmla="*/ 1 w 29"/>
                  <a:gd name="T23" fmla="*/ 7 h 18"/>
                  <a:gd name="T24" fmla="*/ 0 w 29"/>
                  <a:gd name="T25" fmla="*/ 12 h 18"/>
                  <a:gd name="T26" fmla="*/ 0 w 29"/>
                  <a:gd name="T27" fmla="*/ 14 h 18"/>
                  <a:gd name="T28" fmla="*/ 6 w 29"/>
                  <a:gd name="T29" fmla="*/ 18 h 18"/>
                  <a:gd name="T30" fmla="*/ 11 w 29"/>
                  <a:gd name="T31" fmla="*/ 18 h 18"/>
                  <a:gd name="T32" fmla="*/ 17 w 29"/>
                  <a:gd name="T33" fmla="*/ 17 h 18"/>
                  <a:gd name="T34" fmla="*/ 19 w 29"/>
                  <a:gd name="T35" fmla="*/ 16 h 18"/>
                  <a:gd name="T36" fmla="*/ 25 w 29"/>
                  <a:gd name="T37" fmla="*/ 10 h 18"/>
                  <a:gd name="T38" fmla="*/ 25 w 29"/>
                  <a:gd name="T3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8">
                    <a:moveTo>
                      <a:pt x="25" y="10"/>
                    </a:moveTo>
                    <a:lnTo>
                      <a:pt x="27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5" y="4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1" y="18"/>
                    </a:lnTo>
                    <a:lnTo>
                      <a:pt x="17" y="17"/>
                    </a:lnTo>
                    <a:lnTo>
                      <a:pt x="19" y="16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7" name="Freeform 103">
                <a:extLst>
                  <a:ext uri="{FF2B5EF4-FFF2-40B4-BE49-F238E27FC236}">
                    <a16:creationId xmlns:a16="http://schemas.microsoft.com/office/drawing/2014/main" id="{A4105272-A0F1-4815-AB68-50EEF73A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632"/>
                <a:ext cx="27" cy="19"/>
              </a:xfrm>
              <a:custGeom>
                <a:avLst/>
                <a:gdLst>
                  <a:gd name="T0" fmla="*/ 22 w 27"/>
                  <a:gd name="T1" fmla="*/ 11 h 19"/>
                  <a:gd name="T2" fmla="*/ 19 w 27"/>
                  <a:gd name="T3" fmla="*/ 9 h 19"/>
                  <a:gd name="T4" fmla="*/ 17 w 27"/>
                  <a:gd name="T5" fmla="*/ 9 h 19"/>
                  <a:gd name="T6" fmla="*/ 13 w 27"/>
                  <a:gd name="T7" fmla="*/ 7 h 19"/>
                  <a:gd name="T8" fmla="*/ 11 w 27"/>
                  <a:gd name="T9" fmla="*/ 4 h 19"/>
                  <a:gd name="T10" fmla="*/ 5 w 27"/>
                  <a:gd name="T11" fmla="*/ 0 h 19"/>
                  <a:gd name="T12" fmla="*/ 3 w 27"/>
                  <a:gd name="T13" fmla="*/ 1 h 19"/>
                  <a:gd name="T14" fmla="*/ 0 w 27"/>
                  <a:gd name="T15" fmla="*/ 3 h 19"/>
                  <a:gd name="T16" fmla="*/ 3 w 27"/>
                  <a:gd name="T17" fmla="*/ 6 h 19"/>
                  <a:gd name="T18" fmla="*/ 0 w 27"/>
                  <a:gd name="T19" fmla="*/ 6 h 19"/>
                  <a:gd name="T20" fmla="*/ 1 w 27"/>
                  <a:gd name="T21" fmla="*/ 10 h 19"/>
                  <a:gd name="T22" fmla="*/ 2 w 27"/>
                  <a:gd name="T23" fmla="*/ 11 h 19"/>
                  <a:gd name="T24" fmla="*/ 6 w 27"/>
                  <a:gd name="T25" fmla="*/ 15 h 19"/>
                  <a:gd name="T26" fmla="*/ 10 w 27"/>
                  <a:gd name="T27" fmla="*/ 15 h 19"/>
                  <a:gd name="T28" fmla="*/ 12 w 27"/>
                  <a:gd name="T29" fmla="*/ 15 h 19"/>
                  <a:gd name="T30" fmla="*/ 13 w 27"/>
                  <a:gd name="T31" fmla="*/ 18 h 19"/>
                  <a:gd name="T32" fmla="*/ 17 w 27"/>
                  <a:gd name="T33" fmla="*/ 19 h 19"/>
                  <a:gd name="T34" fmla="*/ 19 w 27"/>
                  <a:gd name="T35" fmla="*/ 18 h 19"/>
                  <a:gd name="T36" fmla="*/ 22 w 27"/>
                  <a:gd name="T37" fmla="*/ 19 h 19"/>
                  <a:gd name="T38" fmla="*/ 24 w 27"/>
                  <a:gd name="T39" fmla="*/ 18 h 19"/>
                  <a:gd name="T40" fmla="*/ 27 w 27"/>
                  <a:gd name="T41" fmla="*/ 16 h 19"/>
                  <a:gd name="T42" fmla="*/ 26 w 27"/>
                  <a:gd name="T43" fmla="*/ 12 h 19"/>
                  <a:gd name="T44" fmla="*/ 22 w 27"/>
                  <a:gd name="T45" fmla="*/ 11 h 19"/>
                  <a:gd name="T46" fmla="*/ 22 w 27"/>
                  <a:gd name="T4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19">
                    <a:moveTo>
                      <a:pt x="22" y="11"/>
                    </a:moveTo>
                    <a:lnTo>
                      <a:pt x="19" y="9"/>
                    </a:lnTo>
                    <a:lnTo>
                      <a:pt x="17" y="9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5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3" y="18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2" y="11"/>
                    </a:lnTo>
                    <a:lnTo>
                      <a:pt x="2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8" name="Freeform 104">
                <a:extLst>
                  <a:ext uri="{FF2B5EF4-FFF2-40B4-BE49-F238E27FC236}">
                    <a16:creationId xmlns:a16="http://schemas.microsoft.com/office/drawing/2014/main" id="{092F285C-63E9-4844-AD24-FAFBEF73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2242"/>
                <a:ext cx="23" cy="17"/>
              </a:xfrm>
              <a:custGeom>
                <a:avLst/>
                <a:gdLst>
                  <a:gd name="T0" fmla="*/ 9 w 23"/>
                  <a:gd name="T1" fmla="*/ 9 h 17"/>
                  <a:gd name="T2" fmla="*/ 8 w 23"/>
                  <a:gd name="T3" fmla="*/ 7 h 17"/>
                  <a:gd name="T4" fmla="*/ 6 w 23"/>
                  <a:gd name="T5" fmla="*/ 5 h 17"/>
                  <a:gd name="T6" fmla="*/ 3 w 23"/>
                  <a:gd name="T7" fmla="*/ 4 h 17"/>
                  <a:gd name="T8" fmla="*/ 0 w 23"/>
                  <a:gd name="T9" fmla="*/ 4 h 17"/>
                  <a:gd name="T10" fmla="*/ 3 w 23"/>
                  <a:gd name="T11" fmla="*/ 1 h 17"/>
                  <a:gd name="T12" fmla="*/ 6 w 23"/>
                  <a:gd name="T13" fmla="*/ 0 h 17"/>
                  <a:gd name="T14" fmla="*/ 8 w 23"/>
                  <a:gd name="T15" fmla="*/ 4 h 17"/>
                  <a:gd name="T16" fmla="*/ 11 w 23"/>
                  <a:gd name="T17" fmla="*/ 5 h 17"/>
                  <a:gd name="T18" fmla="*/ 13 w 23"/>
                  <a:gd name="T19" fmla="*/ 6 h 17"/>
                  <a:gd name="T20" fmla="*/ 16 w 23"/>
                  <a:gd name="T21" fmla="*/ 6 h 17"/>
                  <a:gd name="T22" fmla="*/ 18 w 23"/>
                  <a:gd name="T23" fmla="*/ 9 h 17"/>
                  <a:gd name="T24" fmla="*/ 18 w 23"/>
                  <a:gd name="T25" fmla="*/ 12 h 17"/>
                  <a:gd name="T26" fmla="*/ 20 w 23"/>
                  <a:gd name="T27" fmla="*/ 14 h 17"/>
                  <a:gd name="T28" fmla="*/ 22 w 23"/>
                  <a:gd name="T29" fmla="*/ 15 h 17"/>
                  <a:gd name="T30" fmla="*/ 23 w 23"/>
                  <a:gd name="T31" fmla="*/ 17 h 17"/>
                  <a:gd name="T32" fmla="*/ 22 w 23"/>
                  <a:gd name="T33" fmla="*/ 17 h 17"/>
                  <a:gd name="T34" fmla="*/ 20 w 23"/>
                  <a:gd name="T35" fmla="*/ 16 h 17"/>
                  <a:gd name="T36" fmla="*/ 16 w 23"/>
                  <a:gd name="T37" fmla="*/ 12 h 17"/>
                  <a:gd name="T38" fmla="*/ 11 w 23"/>
                  <a:gd name="T39" fmla="*/ 11 h 17"/>
                  <a:gd name="T40" fmla="*/ 9 w 23"/>
                  <a:gd name="T41" fmla="*/ 9 h 17"/>
                  <a:gd name="T42" fmla="*/ 9 w 23"/>
                  <a:gd name="T4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7">
                    <a:moveTo>
                      <a:pt x="9" y="9"/>
                    </a:moveTo>
                    <a:lnTo>
                      <a:pt x="8" y="7"/>
                    </a:lnTo>
                    <a:lnTo>
                      <a:pt x="6" y="5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18" y="12"/>
                    </a:lnTo>
                    <a:lnTo>
                      <a:pt x="20" y="14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9" name="Freeform 105">
                <a:extLst>
                  <a:ext uri="{FF2B5EF4-FFF2-40B4-BE49-F238E27FC236}">
                    <a16:creationId xmlns:a16="http://schemas.microsoft.com/office/drawing/2014/main" id="{D3749DB2-B6CB-4840-BCB6-C0BBFB0E4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123"/>
                <a:ext cx="55" cy="31"/>
              </a:xfrm>
              <a:custGeom>
                <a:avLst/>
                <a:gdLst>
                  <a:gd name="T0" fmla="*/ 15 w 55"/>
                  <a:gd name="T1" fmla="*/ 3 h 31"/>
                  <a:gd name="T2" fmla="*/ 15 w 55"/>
                  <a:gd name="T3" fmla="*/ 2 h 31"/>
                  <a:gd name="T4" fmla="*/ 15 w 55"/>
                  <a:gd name="T5" fmla="*/ 2 h 31"/>
                  <a:gd name="T6" fmla="*/ 15 w 55"/>
                  <a:gd name="T7" fmla="*/ 0 h 31"/>
                  <a:gd name="T8" fmla="*/ 15 w 55"/>
                  <a:gd name="T9" fmla="*/ 0 h 31"/>
                  <a:gd name="T10" fmla="*/ 18 w 55"/>
                  <a:gd name="T11" fmla="*/ 3 h 31"/>
                  <a:gd name="T12" fmla="*/ 19 w 55"/>
                  <a:gd name="T13" fmla="*/ 3 h 31"/>
                  <a:gd name="T14" fmla="*/ 21 w 55"/>
                  <a:gd name="T15" fmla="*/ 6 h 31"/>
                  <a:gd name="T16" fmla="*/ 25 w 55"/>
                  <a:gd name="T17" fmla="*/ 5 h 31"/>
                  <a:gd name="T18" fmla="*/ 26 w 55"/>
                  <a:gd name="T19" fmla="*/ 6 h 31"/>
                  <a:gd name="T20" fmla="*/ 27 w 55"/>
                  <a:gd name="T21" fmla="*/ 5 h 31"/>
                  <a:gd name="T22" fmla="*/ 26 w 55"/>
                  <a:gd name="T23" fmla="*/ 8 h 31"/>
                  <a:gd name="T24" fmla="*/ 26 w 55"/>
                  <a:gd name="T25" fmla="*/ 8 h 31"/>
                  <a:gd name="T26" fmla="*/ 28 w 55"/>
                  <a:gd name="T27" fmla="*/ 7 h 31"/>
                  <a:gd name="T28" fmla="*/ 33 w 55"/>
                  <a:gd name="T29" fmla="*/ 11 h 31"/>
                  <a:gd name="T30" fmla="*/ 34 w 55"/>
                  <a:gd name="T31" fmla="*/ 14 h 31"/>
                  <a:gd name="T32" fmla="*/ 36 w 55"/>
                  <a:gd name="T33" fmla="*/ 16 h 31"/>
                  <a:gd name="T34" fmla="*/ 36 w 55"/>
                  <a:gd name="T35" fmla="*/ 14 h 31"/>
                  <a:gd name="T36" fmla="*/ 33 w 55"/>
                  <a:gd name="T37" fmla="*/ 11 h 31"/>
                  <a:gd name="T38" fmla="*/ 32 w 55"/>
                  <a:gd name="T39" fmla="*/ 9 h 31"/>
                  <a:gd name="T40" fmla="*/ 33 w 55"/>
                  <a:gd name="T41" fmla="*/ 9 h 31"/>
                  <a:gd name="T42" fmla="*/ 33 w 55"/>
                  <a:gd name="T43" fmla="*/ 8 h 31"/>
                  <a:gd name="T44" fmla="*/ 33 w 55"/>
                  <a:gd name="T45" fmla="*/ 9 h 31"/>
                  <a:gd name="T46" fmla="*/ 37 w 55"/>
                  <a:gd name="T47" fmla="*/ 15 h 31"/>
                  <a:gd name="T48" fmla="*/ 41 w 55"/>
                  <a:gd name="T49" fmla="*/ 16 h 31"/>
                  <a:gd name="T50" fmla="*/ 45 w 55"/>
                  <a:gd name="T51" fmla="*/ 15 h 31"/>
                  <a:gd name="T52" fmla="*/ 47 w 55"/>
                  <a:gd name="T53" fmla="*/ 15 h 31"/>
                  <a:gd name="T54" fmla="*/ 50 w 55"/>
                  <a:gd name="T55" fmla="*/ 14 h 31"/>
                  <a:gd name="T56" fmla="*/ 53 w 55"/>
                  <a:gd name="T57" fmla="*/ 14 h 31"/>
                  <a:gd name="T58" fmla="*/ 55 w 55"/>
                  <a:gd name="T59" fmla="*/ 15 h 31"/>
                  <a:gd name="T60" fmla="*/ 52 w 55"/>
                  <a:gd name="T61" fmla="*/ 19 h 31"/>
                  <a:gd name="T62" fmla="*/ 52 w 55"/>
                  <a:gd name="T63" fmla="*/ 21 h 31"/>
                  <a:gd name="T64" fmla="*/ 44 w 55"/>
                  <a:gd name="T65" fmla="*/ 22 h 31"/>
                  <a:gd name="T66" fmla="*/ 42 w 55"/>
                  <a:gd name="T67" fmla="*/ 20 h 31"/>
                  <a:gd name="T68" fmla="*/ 38 w 55"/>
                  <a:gd name="T69" fmla="*/ 20 h 31"/>
                  <a:gd name="T70" fmla="*/ 38 w 55"/>
                  <a:gd name="T71" fmla="*/ 22 h 31"/>
                  <a:gd name="T72" fmla="*/ 36 w 55"/>
                  <a:gd name="T73" fmla="*/ 23 h 31"/>
                  <a:gd name="T74" fmla="*/ 34 w 55"/>
                  <a:gd name="T75" fmla="*/ 25 h 31"/>
                  <a:gd name="T76" fmla="*/ 33 w 55"/>
                  <a:gd name="T77" fmla="*/ 24 h 31"/>
                  <a:gd name="T78" fmla="*/ 27 w 55"/>
                  <a:gd name="T79" fmla="*/ 25 h 31"/>
                  <a:gd name="T80" fmla="*/ 25 w 55"/>
                  <a:gd name="T81" fmla="*/ 28 h 31"/>
                  <a:gd name="T82" fmla="*/ 23 w 55"/>
                  <a:gd name="T83" fmla="*/ 30 h 31"/>
                  <a:gd name="T84" fmla="*/ 20 w 55"/>
                  <a:gd name="T85" fmla="*/ 31 h 31"/>
                  <a:gd name="T86" fmla="*/ 15 w 55"/>
                  <a:gd name="T87" fmla="*/ 31 h 31"/>
                  <a:gd name="T88" fmla="*/ 13 w 55"/>
                  <a:gd name="T89" fmla="*/ 30 h 31"/>
                  <a:gd name="T90" fmla="*/ 13 w 55"/>
                  <a:gd name="T91" fmla="*/ 30 h 31"/>
                  <a:gd name="T92" fmla="*/ 10 w 55"/>
                  <a:gd name="T93" fmla="*/ 29 h 31"/>
                  <a:gd name="T94" fmla="*/ 12 w 55"/>
                  <a:gd name="T95" fmla="*/ 28 h 31"/>
                  <a:gd name="T96" fmla="*/ 12 w 55"/>
                  <a:gd name="T97" fmla="*/ 25 h 31"/>
                  <a:gd name="T98" fmla="*/ 15 w 55"/>
                  <a:gd name="T99" fmla="*/ 22 h 31"/>
                  <a:gd name="T100" fmla="*/ 11 w 55"/>
                  <a:gd name="T101" fmla="*/ 19 h 31"/>
                  <a:gd name="T102" fmla="*/ 10 w 55"/>
                  <a:gd name="T103" fmla="*/ 19 h 31"/>
                  <a:gd name="T104" fmla="*/ 7 w 55"/>
                  <a:gd name="T105" fmla="*/ 17 h 31"/>
                  <a:gd name="T106" fmla="*/ 4 w 55"/>
                  <a:gd name="T107" fmla="*/ 15 h 31"/>
                  <a:gd name="T108" fmla="*/ 2 w 55"/>
                  <a:gd name="T109" fmla="*/ 15 h 31"/>
                  <a:gd name="T110" fmla="*/ 0 w 55"/>
                  <a:gd name="T111" fmla="*/ 16 h 31"/>
                  <a:gd name="T112" fmla="*/ 0 w 55"/>
                  <a:gd name="T113" fmla="*/ 13 h 31"/>
                  <a:gd name="T114" fmla="*/ 6 w 55"/>
                  <a:gd name="T115" fmla="*/ 11 h 31"/>
                  <a:gd name="T116" fmla="*/ 13 w 55"/>
                  <a:gd name="T117" fmla="*/ 7 h 31"/>
                  <a:gd name="T118" fmla="*/ 16 w 55"/>
                  <a:gd name="T119" fmla="*/ 6 h 31"/>
                  <a:gd name="T120" fmla="*/ 15 w 55"/>
                  <a:gd name="T121" fmla="*/ 3 h 31"/>
                  <a:gd name="T122" fmla="*/ 15 w 55"/>
                  <a:gd name="T123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31">
                    <a:moveTo>
                      <a:pt x="15" y="3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3" y="11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3" y="11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7" y="15"/>
                    </a:lnTo>
                    <a:lnTo>
                      <a:pt x="41" y="16"/>
                    </a:lnTo>
                    <a:lnTo>
                      <a:pt x="45" y="15"/>
                    </a:lnTo>
                    <a:lnTo>
                      <a:pt x="47" y="15"/>
                    </a:lnTo>
                    <a:lnTo>
                      <a:pt x="50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44" y="22"/>
                    </a:lnTo>
                    <a:lnTo>
                      <a:pt x="42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27" y="25"/>
                    </a:lnTo>
                    <a:lnTo>
                      <a:pt x="25" y="28"/>
                    </a:lnTo>
                    <a:lnTo>
                      <a:pt x="23" y="30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0" y="29"/>
                    </a:lnTo>
                    <a:lnTo>
                      <a:pt x="12" y="28"/>
                    </a:lnTo>
                    <a:lnTo>
                      <a:pt x="12" y="25"/>
                    </a:lnTo>
                    <a:lnTo>
                      <a:pt x="15" y="22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6" y="11"/>
                    </a:lnTo>
                    <a:lnTo>
                      <a:pt x="13" y="7"/>
                    </a:lnTo>
                    <a:lnTo>
                      <a:pt x="16" y="6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0" name="Freeform 106">
                <a:extLst>
                  <a:ext uri="{FF2B5EF4-FFF2-40B4-BE49-F238E27FC236}">
                    <a16:creationId xmlns:a16="http://schemas.microsoft.com/office/drawing/2014/main" id="{48B48F5D-8AB8-4FCF-AC26-49936CB16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2972"/>
                <a:ext cx="99" cy="192"/>
              </a:xfrm>
              <a:custGeom>
                <a:avLst/>
                <a:gdLst>
                  <a:gd name="T0" fmla="*/ 0 w 99"/>
                  <a:gd name="T1" fmla="*/ 146 h 192"/>
                  <a:gd name="T2" fmla="*/ 5 w 99"/>
                  <a:gd name="T3" fmla="*/ 156 h 192"/>
                  <a:gd name="T4" fmla="*/ 6 w 99"/>
                  <a:gd name="T5" fmla="*/ 164 h 192"/>
                  <a:gd name="T6" fmla="*/ 10 w 99"/>
                  <a:gd name="T7" fmla="*/ 181 h 192"/>
                  <a:gd name="T8" fmla="*/ 17 w 99"/>
                  <a:gd name="T9" fmla="*/ 188 h 192"/>
                  <a:gd name="T10" fmla="*/ 32 w 99"/>
                  <a:gd name="T11" fmla="*/ 191 h 192"/>
                  <a:gd name="T12" fmla="*/ 48 w 99"/>
                  <a:gd name="T13" fmla="*/ 185 h 192"/>
                  <a:gd name="T14" fmla="*/ 56 w 99"/>
                  <a:gd name="T15" fmla="*/ 176 h 192"/>
                  <a:gd name="T16" fmla="*/ 60 w 99"/>
                  <a:gd name="T17" fmla="*/ 163 h 192"/>
                  <a:gd name="T18" fmla="*/ 68 w 99"/>
                  <a:gd name="T19" fmla="*/ 134 h 192"/>
                  <a:gd name="T20" fmla="*/ 75 w 99"/>
                  <a:gd name="T21" fmla="*/ 111 h 192"/>
                  <a:gd name="T22" fmla="*/ 84 w 99"/>
                  <a:gd name="T23" fmla="*/ 89 h 192"/>
                  <a:gd name="T24" fmla="*/ 85 w 99"/>
                  <a:gd name="T25" fmla="*/ 82 h 192"/>
                  <a:gd name="T26" fmla="*/ 87 w 99"/>
                  <a:gd name="T27" fmla="*/ 68 h 192"/>
                  <a:gd name="T28" fmla="*/ 88 w 99"/>
                  <a:gd name="T29" fmla="*/ 55 h 192"/>
                  <a:gd name="T30" fmla="*/ 89 w 99"/>
                  <a:gd name="T31" fmla="*/ 46 h 192"/>
                  <a:gd name="T32" fmla="*/ 94 w 99"/>
                  <a:gd name="T33" fmla="*/ 54 h 192"/>
                  <a:gd name="T34" fmla="*/ 99 w 99"/>
                  <a:gd name="T35" fmla="*/ 47 h 192"/>
                  <a:gd name="T36" fmla="*/ 95 w 99"/>
                  <a:gd name="T37" fmla="*/ 37 h 192"/>
                  <a:gd name="T38" fmla="*/ 94 w 99"/>
                  <a:gd name="T39" fmla="*/ 28 h 192"/>
                  <a:gd name="T40" fmla="*/ 91 w 99"/>
                  <a:gd name="T41" fmla="*/ 12 h 192"/>
                  <a:gd name="T42" fmla="*/ 86 w 99"/>
                  <a:gd name="T43" fmla="*/ 5 h 192"/>
                  <a:gd name="T44" fmla="*/ 84 w 99"/>
                  <a:gd name="T45" fmla="*/ 0 h 192"/>
                  <a:gd name="T46" fmla="*/ 78 w 99"/>
                  <a:gd name="T47" fmla="*/ 5 h 192"/>
                  <a:gd name="T48" fmla="*/ 78 w 99"/>
                  <a:gd name="T49" fmla="*/ 10 h 192"/>
                  <a:gd name="T50" fmla="*/ 77 w 99"/>
                  <a:gd name="T51" fmla="*/ 17 h 192"/>
                  <a:gd name="T52" fmla="*/ 69 w 99"/>
                  <a:gd name="T53" fmla="*/ 22 h 192"/>
                  <a:gd name="T54" fmla="*/ 63 w 99"/>
                  <a:gd name="T55" fmla="*/ 23 h 192"/>
                  <a:gd name="T56" fmla="*/ 63 w 99"/>
                  <a:gd name="T57" fmla="*/ 30 h 192"/>
                  <a:gd name="T58" fmla="*/ 65 w 99"/>
                  <a:gd name="T59" fmla="*/ 35 h 192"/>
                  <a:gd name="T60" fmla="*/ 61 w 99"/>
                  <a:gd name="T61" fmla="*/ 37 h 192"/>
                  <a:gd name="T62" fmla="*/ 56 w 99"/>
                  <a:gd name="T63" fmla="*/ 38 h 192"/>
                  <a:gd name="T64" fmla="*/ 54 w 99"/>
                  <a:gd name="T65" fmla="*/ 46 h 192"/>
                  <a:gd name="T66" fmla="*/ 52 w 99"/>
                  <a:gd name="T67" fmla="*/ 47 h 192"/>
                  <a:gd name="T68" fmla="*/ 45 w 99"/>
                  <a:gd name="T69" fmla="*/ 47 h 192"/>
                  <a:gd name="T70" fmla="*/ 44 w 99"/>
                  <a:gd name="T71" fmla="*/ 54 h 192"/>
                  <a:gd name="T72" fmla="*/ 42 w 99"/>
                  <a:gd name="T73" fmla="*/ 53 h 192"/>
                  <a:gd name="T74" fmla="*/ 34 w 99"/>
                  <a:gd name="T75" fmla="*/ 52 h 192"/>
                  <a:gd name="T76" fmla="*/ 24 w 99"/>
                  <a:gd name="T77" fmla="*/ 57 h 192"/>
                  <a:gd name="T78" fmla="*/ 16 w 99"/>
                  <a:gd name="T79" fmla="*/ 57 h 192"/>
                  <a:gd name="T80" fmla="*/ 16 w 99"/>
                  <a:gd name="T81" fmla="*/ 65 h 192"/>
                  <a:gd name="T82" fmla="*/ 10 w 99"/>
                  <a:gd name="T83" fmla="*/ 80 h 192"/>
                  <a:gd name="T84" fmla="*/ 14 w 99"/>
                  <a:gd name="T85" fmla="*/ 94 h 192"/>
                  <a:gd name="T86" fmla="*/ 16 w 99"/>
                  <a:gd name="T87" fmla="*/ 102 h 192"/>
                  <a:gd name="T88" fmla="*/ 16 w 99"/>
                  <a:gd name="T89" fmla="*/ 106 h 192"/>
                  <a:gd name="T90" fmla="*/ 17 w 99"/>
                  <a:gd name="T91" fmla="*/ 111 h 192"/>
                  <a:gd name="T92" fmla="*/ 11 w 99"/>
                  <a:gd name="T93" fmla="*/ 121 h 192"/>
                  <a:gd name="T94" fmla="*/ 7 w 99"/>
                  <a:gd name="T95" fmla="*/ 130 h 192"/>
                  <a:gd name="T96" fmla="*/ 3 w 99"/>
                  <a:gd name="T97" fmla="*/ 133 h 192"/>
                  <a:gd name="T98" fmla="*/ 0 w 99"/>
                  <a:gd name="T99" fmla="*/ 14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192">
                    <a:moveTo>
                      <a:pt x="0" y="141"/>
                    </a:moveTo>
                    <a:lnTo>
                      <a:pt x="0" y="142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2" y="154"/>
                    </a:lnTo>
                    <a:lnTo>
                      <a:pt x="5" y="156"/>
                    </a:lnTo>
                    <a:lnTo>
                      <a:pt x="5" y="158"/>
                    </a:lnTo>
                    <a:lnTo>
                      <a:pt x="7" y="163"/>
                    </a:lnTo>
                    <a:lnTo>
                      <a:pt x="6" y="164"/>
                    </a:lnTo>
                    <a:lnTo>
                      <a:pt x="6" y="173"/>
                    </a:lnTo>
                    <a:lnTo>
                      <a:pt x="9" y="177"/>
                    </a:lnTo>
                    <a:lnTo>
                      <a:pt x="10" y="181"/>
                    </a:lnTo>
                    <a:lnTo>
                      <a:pt x="11" y="184"/>
                    </a:lnTo>
                    <a:lnTo>
                      <a:pt x="14" y="185"/>
                    </a:lnTo>
                    <a:lnTo>
                      <a:pt x="17" y="188"/>
                    </a:lnTo>
                    <a:lnTo>
                      <a:pt x="20" y="188"/>
                    </a:lnTo>
                    <a:lnTo>
                      <a:pt x="26" y="192"/>
                    </a:lnTo>
                    <a:lnTo>
                      <a:pt x="32" y="191"/>
                    </a:lnTo>
                    <a:lnTo>
                      <a:pt x="35" y="189"/>
                    </a:lnTo>
                    <a:lnTo>
                      <a:pt x="41" y="186"/>
                    </a:lnTo>
                    <a:lnTo>
                      <a:pt x="48" y="185"/>
                    </a:lnTo>
                    <a:lnTo>
                      <a:pt x="51" y="184"/>
                    </a:lnTo>
                    <a:lnTo>
                      <a:pt x="53" y="181"/>
                    </a:lnTo>
                    <a:lnTo>
                      <a:pt x="56" y="176"/>
                    </a:lnTo>
                    <a:lnTo>
                      <a:pt x="56" y="173"/>
                    </a:lnTo>
                    <a:lnTo>
                      <a:pt x="59" y="166"/>
                    </a:lnTo>
                    <a:lnTo>
                      <a:pt x="60" y="163"/>
                    </a:lnTo>
                    <a:lnTo>
                      <a:pt x="61" y="157"/>
                    </a:lnTo>
                    <a:lnTo>
                      <a:pt x="65" y="145"/>
                    </a:lnTo>
                    <a:lnTo>
                      <a:pt x="68" y="134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5" y="111"/>
                    </a:lnTo>
                    <a:lnTo>
                      <a:pt x="76" y="111"/>
                    </a:lnTo>
                    <a:lnTo>
                      <a:pt x="79" y="9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5"/>
                    </a:lnTo>
                    <a:lnTo>
                      <a:pt x="85" y="82"/>
                    </a:lnTo>
                    <a:lnTo>
                      <a:pt x="86" y="80"/>
                    </a:lnTo>
                    <a:lnTo>
                      <a:pt x="85" y="72"/>
                    </a:lnTo>
                    <a:lnTo>
                      <a:pt x="87" y="68"/>
                    </a:lnTo>
                    <a:lnTo>
                      <a:pt x="91" y="62"/>
                    </a:lnTo>
                    <a:lnTo>
                      <a:pt x="91" y="60"/>
                    </a:lnTo>
                    <a:lnTo>
                      <a:pt x="88" y="55"/>
                    </a:lnTo>
                    <a:lnTo>
                      <a:pt x="88" y="52"/>
                    </a:lnTo>
                    <a:lnTo>
                      <a:pt x="87" y="49"/>
                    </a:lnTo>
                    <a:lnTo>
                      <a:pt x="89" y="46"/>
                    </a:lnTo>
                    <a:lnTo>
                      <a:pt x="91" y="48"/>
                    </a:lnTo>
                    <a:lnTo>
                      <a:pt x="93" y="51"/>
                    </a:lnTo>
                    <a:lnTo>
                      <a:pt x="94" y="54"/>
                    </a:lnTo>
                    <a:lnTo>
                      <a:pt x="96" y="53"/>
                    </a:lnTo>
                    <a:lnTo>
                      <a:pt x="97" y="49"/>
                    </a:lnTo>
                    <a:lnTo>
                      <a:pt x="99" y="47"/>
                    </a:lnTo>
                    <a:lnTo>
                      <a:pt x="99" y="44"/>
                    </a:lnTo>
                    <a:lnTo>
                      <a:pt x="96" y="39"/>
                    </a:lnTo>
                    <a:lnTo>
                      <a:pt x="95" y="37"/>
                    </a:lnTo>
                    <a:lnTo>
                      <a:pt x="95" y="34"/>
                    </a:lnTo>
                    <a:lnTo>
                      <a:pt x="95" y="31"/>
                    </a:lnTo>
                    <a:lnTo>
                      <a:pt x="94" y="28"/>
                    </a:lnTo>
                    <a:lnTo>
                      <a:pt x="94" y="23"/>
                    </a:lnTo>
                    <a:lnTo>
                      <a:pt x="92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7" y="8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5"/>
                    </a:lnTo>
                    <a:lnTo>
                      <a:pt x="76" y="4"/>
                    </a:lnTo>
                    <a:lnTo>
                      <a:pt x="77" y="6"/>
                    </a:lnTo>
                    <a:lnTo>
                      <a:pt x="78" y="10"/>
                    </a:lnTo>
                    <a:lnTo>
                      <a:pt x="77" y="12"/>
                    </a:lnTo>
                    <a:lnTo>
                      <a:pt x="77" y="13"/>
                    </a:lnTo>
                    <a:lnTo>
                      <a:pt x="77" y="17"/>
                    </a:lnTo>
                    <a:lnTo>
                      <a:pt x="74" y="19"/>
                    </a:lnTo>
                    <a:lnTo>
                      <a:pt x="71" y="20"/>
                    </a:lnTo>
                    <a:lnTo>
                      <a:pt x="69" y="22"/>
                    </a:lnTo>
                    <a:lnTo>
                      <a:pt x="67" y="21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3" y="30"/>
                    </a:lnTo>
                    <a:lnTo>
                      <a:pt x="61" y="31"/>
                    </a:lnTo>
                    <a:lnTo>
                      <a:pt x="62" y="35"/>
                    </a:lnTo>
                    <a:lnTo>
                      <a:pt x="65" y="35"/>
                    </a:lnTo>
                    <a:lnTo>
                      <a:pt x="65" y="37"/>
                    </a:lnTo>
                    <a:lnTo>
                      <a:pt x="63" y="36"/>
                    </a:lnTo>
                    <a:lnTo>
                      <a:pt x="61" y="37"/>
                    </a:lnTo>
                    <a:lnTo>
                      <a:pt x="57" y="42"/>
                    </a:lnTo>
                    <a:lnTo>
                      <a:pt x="58" y="37"/>
                    </a:lnTo>
                    <a:lnTo>
                      <a:pt x="56" y="38"/>
                    </a:lnTo>
                    <a:lnTo>
                      <a:pt x="54" y="42"/>
                    </a:lnTo>
                    <a:lnTo>
                      <a:pt x="52" y="44"/>
                    </a:lnTo>
                    <a:lnTo>
                      <a:pt x="54" y="46"/>
                    </a:lnTo>
                    <a:lnTo>
                      <a:pt x="54" y="47"/>
                    </a:lnTo>
                    <a:lnTo>
                      <a:pt x="53" y="47"/>
                    </a:lnTo>
                    <a:lnTo>
                      <a:pt x="52" y="47"/>
                    </a:lnTo>
                    <a:lnTo>
                      <a:pt x="51" y="46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9"/>
                    </a:lnTo>
                    <a:lnTo>
                      <a:pt x="42" y="52"/>
                    </a:lnTo>
                    <a:lnTo>
                      <a:pt x="44" y="54"/>
                    </a:lnTo>
                    <a:lnTo>
                      <a:pt x="43" y="54"/>
                    </a:lnTo>
                    <a:lnTo>
                      <a:pt x="42" y="54"/>
                    </a:lnTo>
                    <a:lnTo>
                      <a:pt x="42" y="53"/>
                    </a:lnTo>
                    <a:lnTo>
                      <a:pt x="41" y="51"/>
                    </a:lnTo>
                    <a:lnTo>
                      <a:pt x="37" y="53"/>
                    </a:lnTo>
                    <a:lnTo>
                      <a:pt x="34" y="52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2" y="70"/>
                    </a:lnTo>
                    <a:lnTo>
                      <a:pt x="9" y="75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1" y="88"/>
                    </a:lnTo>
                    <a:lnTo>
                      <a:pt x="14" y="94"/>
                    </a:lnTo>
                    <a:lnTo>
                      <a:pt x="14" y="96"/>
                    </a:lnTo>
                    <a:lnTo>
                      <a:pt x="14" y="99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7" y="105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09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4" y="115"/>
                    </a:lnTo>
                    <a:lnTo>
                      <a:pt x="11" y="121"/>
                    </a:lnTo>
                    <a:lnTo>
                      <a:pt x="9" y="124"/>
                    </a:lnTo>
                    <a:lnTo>
                      <a:pt x="8" y="126"/>
                    </a:lnTo>
                    <a:lnTo>
                      <a:pt x="7" y="130"/>
                    </a:lnTo>
                    <a:lnTo>
                      <a:pt x="5" y="129"/>
                    </a:lnTo>
                    <a:lnTo>
                      <a:pt x="3" y="131"/>
                    </a:lnTo>
                    <a:lnTo>
                      <a:pt x="3" y="133"/>
                    </a:lnTo>
                    <a:lnTo>
                      <a:pt x="1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1" name="Freeform 107">
                <a:extLst>
                  <a:ext uri="{FF2B5EF4-FFF2-40B4-BE49-F238E27FC236}">
                    <a16:creationId xmlns:a16="http://schemas.microsoft.com/office/drawing/2014/main" id="{88F03789-D113-423D-9396-C173EA35E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341"/>
                <a:ext cx="51" cy="14"/>
              </a:xfrm>
              <a:custGeom>
                <a:avLst/>
                <a:gdLst>
                  <a:gd name="T0" fmla="*/ 0 w 51"/>
                  <a:gd name="T1" fmla="*/ 8 h 14"/>
                  <a:gd name="T2" fmla="*/ 0 w 51"/>
                  <a:gd name="T3" fmla="*/ 9 h 14"/>
                  <a:gd name="T4" fmla="*/ 3 w 51"/>
                  <a:gd name="T5" fmla="*/ 9 h 14"/>
                  <a:gd name="T6" fmla="*/ 9 w 51"/>
                  <a:gd name="T7" fmla="*/ 10 h 14"/>
                  <a:gd name="T8" fmla="*/ 11 w 51"/>
                  <a:gd name="T9" fmla="*/ 10 h 14"/>
                  <a:gd name="T10" fmla="*/ 15 w 51"/>
                  <a:gd name="T11" fmla="*/ 11 h 14"/>
                  <a:gd name="T12" fmla="*/ 15 w 51"/>
                  <a:gd name="T13" fmla="*/ 14 h 14"/>
                  <a:gd name="T14" fmla="*/ 18 w 51"/>
                  <a:gd name="T15" fmla="*/ 14 h 14"/>
                  <a:gd name="T16" fmla="*/ 22 w 51"/>
                  <a:gd name="T17" fmla="*/ 10 h 14"/>
                  <a:gd name="T18" fmla="*/ 26 w 51"/>
                  <a:gd name="T19" fmla="*/ 10 h 14"/>
                  <a:gd name="T20" fmla="*/ 32 w 51"/>
                  <a:gd name="T21" fmla="*/ 7 h 14"/>
                  <a:gd name="T22" fmla="*/ 34 w 51"/>
                  <a:gd name="T23" fmla="*/ 4 h 14"/>
                  <a:gd name="T24" fmla="*/ 37 w 51"/>
                  <a:gd name="T25" fmla="*/ 3 h 14"/>
                  <a:gd name="T26" fmla="*/ 43 w 51"/>
                  <a:gd name="T27" fmla="*/ 7 h 14"/>
                  <a:gd name="T28" fmla="*/ 51 w 51"/>
                  <a:gd name="T29" fmla="*/ 8 h 14"/>
                  <a:gd name="T30" fmla="*/ 50 w 51"/>
                  <a:gd name="T31" fmla="*/ 6 h 14"/>
                  <a:gd name="T32" fmla="*/ 48 w 51"/>
                  <a:gd name="T33" fmla="*/ 2 h 14"/>
                  <a:gd name="T34" fmla="*/ 46 w 51"/>
                  <a:gd name="T35" fmla="*/ 1 h 14"/>
                  <a:gd name="T36" fmla="*/ 39 w 51"/>
                  <a:gd name="T37" fmla="*/ 2 h 14"/>
                  <a:gd name="T38" fmla="*/ 34 w 51"/>
                  <a:gd name="T39" fmla="*/ 0 h 14"/>
                  <a:gd name="T40" fmla="*/ 32 w 51"/>
                  <a:gd name="T41" fmla="*/ 1 h 14"/>
                  <a:gd name="T42" fmla="*/ 28 w 51"/>
                  <a:gd name="T43" fmla="*/ 3 h 14"/>
                  <a:gd name="T44" fmla="*/ 26 w 51"/>
                  <a:gd name="T45" fmla="*/ 3 h 14"/>
                  <a:gd name="T46" fmla="*/ 22 w 51"/>
                  <a:gd name="T47" fmla="*/ 3 h 14"/>
                  <a:gd name="T48" fmla="*/ 17 w 51"/>
                  <a:gd name="T49" fmla="*/ 6 h 14"/>
                  <a:gd name="T50" fmla="*/ 0 w 51"/>
                  <a:gd name="T51" fmla="*/ 8 h 14"/>
                  <a:gd name="T52" fmla="*/ 0 w 51"/>
                  <a:gd name="T5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14">
                    <a:moveTo>
                      <a:pt x="0" y="8"/>
                    </a:moveTo>
                    <a:lnTo>
                      <a:pt x="0" y="9"/>
                    </a:lnTo>
                    <a:lnTo>
                      <a:pt x="3" y="9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2" y="7"/>
                    </a:lnTo>
                    <a:lnTo>
                      <a:pt x="34" y="4"/>
                    </a:lnTo>
                    <a:lnTo>
                      <a:pt x="37" y="3"/>
                    </a:lnTo>
                    <a:lnTo>
                      <a:pt x="43" y="7"/>
                    </a:lnTo>
                    <a:lnTo>
                      <a:pt x="51" y="8"/>
                    </a:lnTo>
                    <a:lnTo>
                      <a:pt x="50" y="6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7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1A92046C-A7DD-4066-8B97-E8BD4A24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340"/>
                <a:ext cx="68" cy="26"/>
              </a:xfrm>
              <a:custGeom>
                <a:avLst/>
                <a:gdLst>
                  <a:gd name="T0" fmla="*/ 14 w 68"/>
                  <a:gd name="T1" fmla="*/ 26 h 26"/>
                  <a:gd name="T2" fmla="*/ 23 w 68"/>
                  <a:gd name="T3" fmla="*/ 25 h 26"/>
                  <a:gd name="T4" fmla="*/ 29 w 68"/>
                  <a:gd name="T5" fmla="*/ 24 h 26"/>
                  <a:gd name="T6" fmla="*/ 28 w 68"/>
                  <a:gd name="T7" fmla="*/ 19 h 26"/>
                  <a:gd name="T8" fmla="*/ 39 w 68"/>
                  <a:gd name="T9" fmla="*/ 17 h 26"/>
                  <a:gd name="T10" fmla="*/ 41 w 68"/>
                  <a:gd name="T11" fmla="*/ 13 h 26"/>
                  <a:gd name="T12" fmla="*/ 55 w 68"/>
                  <a:gd name="T13" fmla="*/ 11 h 26"/>
                  <a:gd name="T14" fmla="*/ 62 w 68"/>
                  <a:gd name="T15" fmla="*/ 9 h 26"/>
                  <a:gd name="T16" fmla="*/ 68 w 68"/>
                  <a:gd name="T17" fmla="*/ 8 h 26"/>
                  <a:gd name="T18" fmla="*/ 61 w 68"/>
                  <a:gd name="T19" fmla="*/ 3 h 26"/>
                  <a:gd name="T20" fmla="*/ 53 w 68"/>
                  <a:gd name="T21" fmla="*/ 4 h 26"/>
                  <a:gd name="T22" fmla="*/ 51 w 68"/>
                  <a:gd name="T23" fmla="*/ 3 h 26"/>
                  <a:gd name="T24" fmla="*/ 56 w 68"/>
                  <a:gd name="T25" fmla="*/ 0 h 26"/>
                  <a:gd name="T26" fmla="*/ 45 w 68"/>
                  <a:gd name="T27" fmla="*/ 1 h 26"/>
                  <a:gd name="T28" fmla="*/ 45 w 68"/>
                  <a:gd name="T29" fmla="*/ 0 h 26"/>
                  <a:gd name="T30" fmla="*/ 39 w 68"/>
                  <a:gd name="T31" fmla="*/ 1 h 26"/>
                  <a:gd name="T32" fmla="*/ 34 w 68"/>
                  <a:gd name="T33" fmla="*/ 5 h 26"/>
                  <a:gd name="T34" fmla="*/ 39 w 68"/>
                  <a:gd name="T35" fmla="*/ 5 h 26"/>
                  <a:gd name="T36" fmla="*/ 36 w 68"/>
                  <a:gd name="T37" fmla="*/ 8 h 26"/>
                  <a:gd name="T38" fmla="*/ 31 w 68"/>
                  <a:gd name="T39" fmla="*/ 12 h 26"/>
                  <a:gd name="T40" fmla="*/ 26 w 68"/>
                  <a:gd name="T41" fmla="*/ 12 h 26"/>
                  <a:gd name="T42" fmla="*/ 20 w 68"/>
                  <a:gd name="T43" fmla="*/ 11 h 26"/>
                  <a:gd name="T44" fmla="*/ 9 w 68"/>
                  <a:gd name="T45" fmla="*/ 15 h 26"/>
                  <a:gd name="T46" fmla="*/ 18 w 68"/>
                  <a:gd name="T47" fmla="*/ 13 h 26"/>
                  <a:gd name="T48" fmla="*/ 14 w 68"/>
                  <a:gd name="T49" fmla="*/ 16 h 26"/>
                  <a:gd name="T50" fmla="*/ 14 w 68"/>
                  <a:gd name="T51" fmla="*/ 19 h 26"/>
                  <a:gd name="T52" fmla="*/ 3 w 68"/>
                  <a:gd name="T53" fmla="*/ 17 h 26"/>
                  <a:gd name="T54" fmla="*/ 1 w 68"/>
                  <a:gd name="T55" fmla="*/ 20 h 26"/>
                  <a:gd name="T56" fmla="*/ 10 w 68"/>
                  <a:gd name="T57" fmla="*/ 21 h 26"/>
                  <a:gd name="T58" fmla="*/ 15 w 68"/>
                  <a:gd name="T59" fmla="*/ 20 h 26"/>
                  <a:gd name="T60" fmla="*/ 15 w 68"/>
                  <a:gd name="T61" fmla="*/ 22 h 26"/>
                  <a:gd name="T62" fmla="*/ 12 w 68"/>
                  <a:gd name="T6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26">
                    <a:moveTo>
                      <a:pt x="12" y="25"/>
                    </a:moveTo>
                    <a:lnTo>
                      <a:pt x="14" y="26"/>
                    </a:lnTo>
                    <a:lnTo>
                      <a:pt x="20" y="25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9" y="24"/>
                    </a:lnTo>
                    <a:lnTo>
                      <a:pt x="31" y="21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39" y="17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46" y="12"/>
                    </a:lnTo>
                    <a:lnTo>
                      <a:pt x="55" y="11"/>
                    </a:lnTo>
                    <a:lnTo>
                      <a:pt x="58" y="11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8" y="8"/>
                    </a:lnTo>
                    <a:lnTo>
                      <a:pt x="64" y="5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7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8"/>
                    </a:lnTo>
                    <a:lnTo>
                      <a:pt x="36" y="8"/>
                    </a:lnTo>
                    <a:lnTo>
                      <a:pt x="34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11"/>
                    </a:lnTo>
                    <a:lnTo>
                      <a:pt x="17" y="11"/>
                    </a:lnTo>
                    <a:lnTo>
                      <a:pt x="9" y="15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4" y="19"/>
                    </a:lnTo>
                    <a:lnTo>
                      <a:pt x="6" y="19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10" y="21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15" y="22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3" name="Freeform 109">
                <a:extLst>
                  <a:ext uri="{FF2B5EF4-FFF2-40B4-BE49-F238E27FC236}">
                    <a16:creationId xmlns:a16="http://schemas.microsoft.com/office/drawing/2014/main" id="{B979AC05-9150-4342-BBF3-93C8120C5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361"/>
                <a:ext cx="7" cy="6"/>
              </a:xfrm>
              <a:custGeom>
                <a:avLst/>
                <a:gdLst>
                  <a:gd name="T0" fmla="*/ 3 w 7"/>
                  <a:gd name="T1" fmla="*/ 5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5 w 7"/>
                  <a:gd name="T9" fmla="*/ 0 h 6"/>
                  <a:gd name="T10" fmla="*/ 1 w 7"/>
                  <a:gd name="T11" fmla="*/ 0 h 6"/>
                  <a:gd name="T12" fmla="*/ 0 w 7"/>
                  <a:gd name="T13" fmla="*/ 4 h 6"/>
                  <a:gd name="T14" fmla="*/ 3 w 7"/>
                  <a:gd name="T15" fmla="*/ 5 h 6"/>
                  <a:gd name="T16" fmla="*/ 3 w 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4" name="Freeform 110">
                <a:extLst>
                  <a:ext uri="{FF2B5EF4-FFF2-40B4-BE49-F238E27FC236}">
                    <a16:creationId xmlns:a16="http://schemas.microsoft.com/office/drawing/2014/main" id="{99600106-7BC6-49C7-B50E-5975D0B60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1365"/>
                <a:ext cx="18" cy="5"/>
              </a:xfrm>
              <a:custGeom>
                <a:avLst/>
                <a:gdLst>
                  <a:gd name="T0" fmla="*/ 7 w 18"/>
                  <a:gd name="T1" fmla="*/ 3 h 5"/>
                  <a:gd name="T2" fmla="*/ 6 w 18"/>
                  <a:gd name="T3" fmla="*/ 4 h 5"/>
                  <a:gd name="T4" fmla="*/ 2 w 18"/>
                  <a:gd name="T5" fmla="*/ 3 h 5"/>
                  <a:gd name="T6" fmla="*/ 0 w 18"/>
                  <a:gd name="T7" fmla="*/ 4 h 5"/>
                  <a:gd name="T8" fmla="*/ 3 w 18"/>
                  <a:gd name="T9" fmla="*/ 5 h 5"/>
                  <a:gd name="T10" fmla="*/ 15 w 18"/>
                  <a:gd name="T11" fmla="*/ 5 h 5"/>
                  <a:gd name="T12" fmla="*/ 18 w 18"/>
                  <a:gd name="T13" fmla="*/ 5 h 5"/>
                  <a:gd name="T14" fmla="*/ 15 w 18"/>
                  <a:gd name="T15" fmla="*/ 3 h 5"/>
                  <a:gd name="T16" fmla="*/ 15 w 18"/>
                  <a:gd name="T17" fmla="*/ 2 h 5"/>
                  <a:gd name="T18" fmla="*/ 12 w 18"/>
                  <a:gd name="T19" fmla="*/ 0 h 5"/>
                  <a:gd name="T20" fmla="*/ 9 w 18"/>
                  <a:gd name="T21" fmla="*/ 2 h 5"/>
                  <a:gd name="T22" fmla="*/ 7 w 18"/>
                  <a:gd name="T23" fmla="*/ 3 h 5"/>
                  <a:gd name="T24" fmla="*/ 7 w 18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5">
                    <a:moveTo>
                      <a:pt x="7" y="3"/>
                    </a:moveTo>
                    <a:lnTo>
                      <a:pt x="6" y="4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5" name="Freeform 111">
                <a:extLst>
                  <a:ext uri="{FF2B5EF4-FFF2-40B4-BE49-F238E27FC236}">
                    <a16:creationId xmlns:a16="http://schemas.microsoft.com/office/drawing/2014/main" id="{ABEA6274-FBB3-4F3E-A4B9-53466208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332"/>
                <a:ext cx="8" cy="4"/>
              </a:xfrm>
              <a:custGeom>
                <a:avLst/>
                <a:gdLst>
                  <a:gd name="T0" fmla="*/ 2 w 8"/>
                  <a:gd name="T1" fmla="*/ 3 h 4"/>
                  <a:gd name="T2" fmla="*/ 0 w 8"/>
                  <a:gd name="T3" fmla="*/ 4 h 4"/>
                  <a:gd name="T4" fmla="*/ 6 w 8"/>
                  <a:gd name="T5" fmla="*/ 2 h 4"/>
                  <a:gd name="T6" fmla="*/ 8 w 8"/>
                  <a:gd name="T7" fmla="*/ 1 h 4"/>
                  <a:gd name="T8" fmla="*/ 6 w 8"/>
                  <a:gd name="T9" fmla="*/ 0 h 4"/>
                  <a:gd name="T10" fmla="*/ 4 w 8"/>
                  <a:gd name="T11" fmla="*/ 0 h 4"/>
                  <a:gd name="T12" fmla="*/ 0 w 8"/>
                  <a:gd name="T13" fmla="*/ 1 h 4"/>
                  <a:gd name="T14" fmla="*/ 2 w 8"/>
                  <a:gd name="T15" fmla="*/ 3 h 4"/>
                  <a:gd name="T16" fmla="*/ 2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6" name="Freeform 112">
                <a:extLst>
                  <a:ext uri="{FF2B5EF4-FFF2-40B4-BE49-F238E27FC236}">
                    <a16:creationId xmlns:a16="http://schemas.microsoft.com/office/drawing/2014/main" id="{C7E71EBB-725C-4D5A-A786-F3F55B274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458"/>
                <a:ext cx="239" cy="172"/>
              </a:xfrm>
              <a:custGeom>
                <a:avLst/>
                <a:gdLst>
                  <a:gd name="T0" fmla="*/ 24 w 239"/>
                  <a:gd name="T1" fmla="*/ 111 h 172"/>
                  <a:gd name="T2" fmla="*/ 14 w 239"/>
                  <a:gd name="T3" fmla="*/ 117 h 172"/>
                  <a:gd name="T4" fmla="*/ 23 w 239"/>
                  <a:gd name="T5" fmla="*/ 121 h 172"/>
                  <a:gd name="T6" fmla="*/ 14 w 239"/>
                  <a:gd name="T7" fmla="*/ 131 h 172"/>
                  <a:gd name="T8" fmla="*/ 2 w 239"/>
                  <a:gd name="T9" fmla="*/ 134 h 172"/>
                  <a:gd name="T10" fmla="*/ 5 w 239"/>
                  <a:gd name="T11" fmla="*/ 149 h 172"/>
                  <a:gd name="T12" fmla="*/ 21 w 239"/>
                  <a:gd name="T13" fmla="*/ 150 h 172"/>
                  <a:gd name="T14" fmla="*/ 33 w 239"/>
                  <a:gd name="T15" fmla="*/ 150 h 172"/>
                  <a:gd name="T16" fmla="*/ 38 w 239"/>
                  <a:gd name="T17" fmla="*/ 158 h 172"/>
                  <a:gd name="T18" fmla="*/ 26 w 239"/>
                  <a:gd name="T19" fmla="*/ 165 h 172"/>
                  <a:gd name="T20" fmla="*/ 40 w 239"/>
                  <a:gd name="T21" fmla="*/ 167 h 172"/>
                  <a:gd name="T22" fmla="*/ 52 w 239"/>
                  <a:gd name="T23" fmla="*/ 172 h 172"/>
                  <a:gd name="T24" fmla="*/ 60 w 239"/>
                  <a:gd name="T25" fmla="*/ 168 h 172"/>
                  <a:gd name="T26" fmla="*/ 69 w 239"/>
                  <a:gd name="T27" fmla="*/ 167 h 172"/>
                  <a:gd name="T28" fmla="*/ 77 w 239"/>
                  <a:gd name="T29" fmla="*/ 169 h 172"/>
                  <a:gd name="T30" fmla="*/ 65 w 239"/>
                  <a:gd name="T31" fmla="*/ 155 h 172"/>
                  <a:gd name="T32" fmla="*/ 55 w 239"/>
                  <a:gd name="T33" fmla="*/ 135 h 172"/>
                  <a:gd name="T34" fmla="*/ 51 w 239"/>
                  <a:gd name="T35" fmla="*/ 124 h 172"/>
                  <a:gd name="T36" fmla="*/ 60 w 239"/>
                  <a:gd name="T37" fmla="*/ 116 h 172"/>
                  <a:gd name="T38" fmla="*/ 65 w 239"/>
                  <a:gd name="T39" fmla="*/ 111 h 172"/>
                  <a:gd name="T40" fmla="*/ 61 w 239"/>
                  <a:gd name="T41" fmla="*/ 108 h 172"/>
                  <a:gd name="T42" fmla="*/ 59 w 239"/>
                  <a:gd name="T43" fmla="*/ 101 h 172"/>
                  <a:gd name="T44" fmla="*/ 47 w 239"/>
                  <a:gd name="T45" fmla="*/ 98 h 172"/>
                  <a:gd name="T46" fmla="*/ 64 w 239"/>
                  <a:gd name="T47" fmla="*/ 99 h 172"/>
                  <a:gd name="T48" fmla="*/ 78 w 239"/>
                  <a:gd name="T49" fmla="*/ 99 h 172"/>
                  <a:gd name="T50" fmla="*/ 79 w 239"/>
                  <a:gd name="T51" fmla="*/ 95 h 172"/>
                  <a:gd name="T52" fmla="*/ 70 w 239"/>
                  <a:gd name="T53" fmla="*/ 87 h 172"/>
                  <a:gd name="T54" fmla="*/ 87 w 239"/>
                  <a:gd name="T55" fmla="*/ 84 h 172"/>
                  <a:gd name="T56" fmla="*/ 88 w 239"/>
                  <a:gd name="T57" fmla="*/ 83 h 172"/>
                  <a:gd name="T58" fmla="*/ 100 w 239"/>
                  <a:gd name="T59" fmla="*/ 77 h 172"/>
                  <a:gd name="T60" fmla="*/ 105 w 239"/>
                  <a:gd name="T61" fmla="*/ 70 h 172"/>
                  <a:gd name="T62" fmla="*/ 115 w 239"/>
                  <a:gd name="T63" fmla="*/ 64 h 172"/>
                  <a:gd name="T64" fmla="*/ 122 w 239"/>
                  <a:gd name="T65" fmla="*/ 61 h 172"/>
                  <a:gd name="T66" fmla="*/ 117 w 239"/>
                  <a:gd name="T67" fmla="*/ 56 h 172"/>
                  <a:gd name="T68" fmla="*/ 136 w 239"/>
                  <a:gd name="T69" fmla="*/ 49 h 172"/>
                  <a:gd name="T70" fmla="*/ 155 w 239"/>
                  <a:gd name="T71" fmla="*/ 41 h 172"/>
                  <a:gd name="T72" fmla="*/ 170 w 239"/>
                  <a:gd name="T73" fmla="*/ 38 h 172"/>
                  <a:gd name="T74" fmla="*/ 201 w 239"/>
                  <a:gd name="T75" fmla="*/ 30 h 172"/>
                  <a:gd name="T76" fmla="*/ 220 w 239"/>
                  <a:gd name="T77" fmla="*/ 23 h 172"/>
                  <a:gd name="T78" fmla="*/ 237 w 239"/>
                  <a:gd name="T79" fmla="*/ 14 h 172"/>
                  <a:gd name="T80" fmla="*/ 232 w 239"/>
                  <a:gd name="T81" fmla="*/ 2 h 172"/>
                  <a:gd name="T82" fmla="*/ 209 w 239"/>
                  <a:gd name="T83" fmla="*/ 3 h 172"/>
                  <a:gd name="T84" fmla="*/ 190 w 239"/>
                  <a:gd name="T85" fmla="*/ 14 h 172"/>
                  <a:gd name="T86" fmla="*/ 168 w 239"/>
                  <a:gd name="T87" fmla="*/ 19 h 172"/>
                  <a:gd name="T88" fmla="*/ 149 w 239"/>
                  <a:gd name="T89" fmla="*/ 21 h 172"/>
                  <a:gd name="T90" fmla="*/ 132 w 239"/>
                  <a:gd name="T91" fmla="*/ 27 h 172"/>
                  <a:gd name="T92" fmla="*/ 120 w 239"/>
                  <a:gd name="T93" fmla="*/ 29 h 172"/>
                  <a:gd name="T94" fmla="*/ 103 w 239"/>
                  <a:gd name="T95" fmla="*/ 32 h 172"/>
                  <a:gd name="T96" fmla="*/ 85 w 239"/>
                  <a:gd name="T97" fmla="*/ 41 h 172"/>
                  <a:gd name="T98" fmla="*/ 74 w 239"/>
                  <a:gd name="T99" fmla="*/ 47 h 172"/>
                  <a:gd name="T100" fmla="*/ 61 w 239"/>
                  <a:gd name="T101" fmla="*/ 52 h 172"/>
                  <a:gd name="T102" fmla="*/ 72 w 239"/>
                  <a:gd name="T103" fmla="*/ 57 h 172"/>
                  <a:gd name="T104" fmla="*/ 72 w 239"/>
                  <a:gd name="T105" fmla="*/ 65 h 172"/>
                  <a:gd name="T106" fmla="*/ 56 w 239"/>
                  <a:gd name="T107" fmla="*/ 69 h 172"/>
                  <a:gd name="T108" fmla="*/ 52 w 239"/>
                  <a:gd name="T109" fmla="*/ 74 h 172"/>
                  <a:gd name="T110" fmla="*/ 56 w 239"/>
                  <a:gd name="T111" fmla="*/ 78 h 172"/>
                  <a:gd name="T112" fmla="*/ 42 w 239"/>
                  <a:gd name="T113" fmla="*/ 84 h 172"/>
                  <a:gd name="T114" fmla="*/ 33 w 239"/>
                  <a:gd name="T115" fmla="*/ 92 h 172"/>
                  <a:gd name="T116" fmla="*/ 48 w 239"/>
                  <a:gd name="T117" fmla="*/ 91 h 172"/>
                  <a:gd name="T118" fmla="*/ 39 w 239"/>
                  <a:gd name="T119" fmla="*/ 101 h 172"/>
                  <a:gd name="T120" fmla="*/ 28 w 239"/>
                  <a:gd name="T121" fmla="*/ 10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9" h="172">
                    <a:moveTo>
                      <a:pt x="26" y="104"/>
                    </a:moveTo>
                    <a:lnTo>
                      <a:pt x="25" y="105"/>
                    </a:lnTo>
                    <a:lnTo>
                      <a:pt x="24" y="108"/>
                    </a:lnTo>
                    <a:lnTo>
                      <a:pt x="26" y="109"/>
                    </a:lnTo>
                    <a:lnTo>
                      <a:pt x="24" y="111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7" y="113"/>
                    </a:lnTo>
                    <a:lnTo>
                      <a:pt x="15" y="115"/>
                    </a:lnTo>
                    <a:lnTo>
                      <a:pt x="14" y="117"/>
                    </a:lnTo>
                    <a:lnTo>
                      <a:pt x="17" y="118"/>
                    </a:lnTo>
                    <a:lnTo>
                      <a:pt x="19" y="118"/>
                    </a:lnTo>
                    <a:lnTo>
                      <a:pt x="23" y="118"/>
                    </a:lnTo>
                    <a:lnTo>
                      <a:pt x="19" y="121"/>
                    </a:lnTo>
                    <a:lnTo>
                      <a:pt x="23" y="121"/>
                    </a:lnTo>
                    <a:lnTo>
                      <a:pt x="17" y="124"/>
                    </a:lnTo>
                    <a:lnTo>
                      <a:pt x="19" y="126"/>
                    </a:lnTo>
                    <a:lnTo>
                      <a:pt x="16" y="128"/>
                    </a:lnTo>
                    <a:lnTo>
                      <a:pt x="14" y="129"/>
                    </a:lnTo>
                    <a:lnTo>
                      <a:pt x="14" y="131"/>
                    </a:lnTo>
                    <a:lnTo>
                      <a:pt x="13" y="134"/>
                    </a:lnTo>
                    <a:lnTo>
                      <a:pt x="10" y="132"/>
                    </a:lnTo>
                    <a:lnTo>
                      <a:pt x="7" y="133"/>
                    </a:lnTo>
                    <a:lnTo>
                      <a:pt x="5" y="132"/>
                    </a:lnTo>
                    <a:lnTo>
                      <a:pt x="2" y="134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0" y="142"/>
                    </a:lnTo>
                    <a:lnTo>
                      <a:pt x="2" y="148"/>
                    </a:lnTo>
                    <a:lnTo>
                      <a:pt x="5" y="149"/>
                    </a:lnTo>
                    <a:lnTo>
                      <a:pt x="8" y="149"/>
                    </a:lnTo>
                    <a:lnTo>
                      <a:pt x="10" y="147"/>
                    </a:lnTo>
                    <a:lnTo>
                      <a:pt x="17" y="147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6" y="148"/>
                    </a:lnTo>
                    <a:lnTo>
                      <a:pt x="26" y="151"/>
                    </a:lnTo>
                    <a:lnTo>
                      <a:pt x="28" y="154"/>
                    </a:lnTo>
                    <a:lnTo>
                      <a:pt x="31" y="151"/>
                    </a:lnTo>
                    <a:lnTo>
                      <a:pt x="33" y="150"/>
                    </a:lnTo>
                    <a:lnTo>
                      <a:pt x="31" y="152"/>
                    </a:lnTo>
                    <a:lnTo>
                      <a:pt x="27" y="155"/>
                    </a:lnTo>
                    <a:lnTo>
                      <a:pt x="31" y="156"/>
                    </a:lnTo>
                    <a:lnTo>
                      <a:pt x="36" y="156"/>
                    </a:lnTo>
                    <a:lnTo>
                      <a:pt x="38" y="158"/>
                    </a:lnTo>
                    <a:lnTo>
                      <a:pt x="34" y="157"/>
                    </a:lnTo>
                    <a:lnTo>
                      <a:pt x="28" y="160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6" y="165"/>
                    </a:lnTo>
                    <a:lnTo>
                      <a:pt x="28" y="165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8" y="167"/>
                    </a:lnTo>
                    <a:lnTo>
                      <a:pt x="40" y="167"/>
                    </a:lnTo>
                    <a:lnTo>
                      <a:pt x="43" y="169"/>
                    </a:lnTo>
                    <a:lnTo>
                      <a:pt x="45" y="169"/>
                    </a:lnTo>
                    <a:lnTo>
                      <a:pt x="43" y="166"/>
                    </a:lnTo>
                    <a:lnTo>
                      <a:pt x="47" y="169"/>
                    </a:lnTo>
                    <a:lnTo>
                      <a:pt x="52" y="172"/>
                    </a:lnTo>
                    <a:lnTo>
                      <a:pt x="52" y="169"/>
                    </a:lnTo>
                    <a:lnTo>
                      <a:pt x="56" y="167"/>
                    </a:lnTo>
                    <a:lnTo>
                      <a:pt x="58" y="171"/>
                    </a:lnTo>
                    <a:lnTo>
                      <a:pt x="64" y="172"/>
                    </a:lnTo>
                    <a:lnTo>
                      <a:pt x="60" y="168"/>
                    </a:lnTo>
                    <a:lnTo>
                      <a:pt x="66" y="171"/>
                    </a:lnTo>
                    <a:lnTo>
                      <a:pt x="69" y="172"/>
                    </a:lnTo>
                    <a:lnTo>
                      <a:pt x="72" y="171"/>
                    </a:lnTo>
                    <a:lnTo>
                      <a:pt x="66" y="167"/>
                    </a:lnTo>
                    <a:lnTo>
                      <a:pt x="69" y="167"/>
                    </a:lnTo>
                    <a:lnTo>
                      <a:pt x="72" y="169"/>
                    </a:lnTo>
                    <a:lnTo>
                      <a:pt x="74" y="171"/>
                    </a:lnTo>
                    <a:lnTo>
                      <a:pt x="79" y="172"/>
                    </a:lnTo>
                    <a:lnTo>
                      <a:pt x="74" y="169"/>
                    </a:lnTo>
                    <a:lnTo>
                      <a:pt x="77" y="169"/>
                    </a:lnTo>
                    <a:lnTo>
                      <a:pt x="81" y="171"/>
                    </a:lnTo>
                    <a:lnTo>
                      <a:pt x="83" y="169"/>
                    </a:lnTo>
                    <a:lnTo>
                      <a:pt x="84" y="167"/>
                    </a:lnTo>
                    <a:lnTo>
                      <a:pt x="75" y="164"/>
                    </a:lnTo>
                    <a:lnTo>
                      <a:pt x="65" y="155"/>
                    </a:lnTo>
                    <a:lnTo>
                      <a:pt x="62" y="152"/>
                    </a:lnTo>
                    <a:lnTo>
                      <a:pt x="59" y="147"/>
                    </a:lnTo>
                    <a:lnTo>
                      <a:pt x="56" y="141"/>
                    </a:lnTo>
                    <a:lnTo>
                      <a:pt x="56" y="138"/>
                    </a:lnTo>
                    <a:lnTo>
                      <a:pt x="55" y="135"/>
                    </a:lnTo>
                    <a:lnTo>
                      <a:pt x="55" y="133"/>
                    </a:lnTo>
                    <a:lnTo>
                      <a:pt x="57" y="130"/>
                    </a:lnTo>
                    <a:lnTo>
                      <a:pt x="55" y="128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7" y="123"/>
                    </a:lnTo>
                    <a:lnTo>
                      <a:pt x="55" y="121"/>
                    </a:lnTo>
                    <a:lnTo>
                      <a:pt x="58" y="121"/>
                    </a:lnTo>
                    <a:lnTo>
                      <a:pt x="58" y="117"/>
                    </a:lnTo>
                    <a:lnTo>
                      <a:pt x="60" y="116"/>
                    </a:lnTo>
                    <a:lnTo>
                      <a:pt x="55" y="115"/>
                    </a:lnTo>
                    <a:lnTo>
                      <a:pt x="60" y="115"/>
                    </a:lnTo>
                    <a:lnTo>
                      <a:pt x="62" y="116"/>
                    </a:lnTo>
                    <a:lnTo>
                      <a:pt x="66" y="114"/>
                    </a:lnTo>
                    <a:lnTo>
                      <a:pt x="65" y="111"/>
                    </a:lnTo>
                    <a:lnTo>
                      <a:pt x="62" y="112"/>
                    </a:lnTo>
                    <a:lnTo>
                      <a:pt x="59" y="111"/>
                    </a:lnTo>
                    <a:lnTo>
                      <a:pt x="65" y="109"/>
                    </a:lnTo>
                    <a:lnTo>
                      <a:pt x="67" y="108"/>
                    </a:lnTo>
                    <a:lnTo>
                      <a:pt x="61" y="108"/>
                    </a:lnTo>
                    <a:lnTo>
                      <a:pt x="67" y="107"/>
                    </a:lnTo>
                    <a:lnTo>
                      <a:pt x="70" y="106"/>
                    </a:lnTo>
                    <a:lnTo>
                      <a:pt x="67" y="104"/>
                    </a:lnTo>
                    <a:lnTo>
                      <a:pt x="62" y="103"/>
                    </a:lnTo>
                    <a:lnTo>
                      <a:pt x="59" y="101"/>
                    </a:lnTo>
                    <a:lnTo>
                      <a:pt x="53" y="101"/>
                    </a:lnTo>
                    <a:lnTo>
                      <a:pt x="51" y="99"/>
                    </a:lnTo>
                    <a:lnTo>
                      <a:pt x="48" y="99"/>
                    </a:lnTo>
                    <a:lnTo>
                      <a:pt x="43" y="100"/>
                    </a:lnTo>
                    <a:lnTo>
                      <a:pt x="47" y="98"/>
                    </a:lnTo>
                    <a:lnTo>
                      <a:pt x="49" y="98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60" y="101"/>
                    </a:lnTo>
                    <a:lnTo>
                      <a:pt x="64" y="99"/>
                    </a:lnTo>
                    <a:lnTo>
                      <a:pt x="65" y="103"/>
                    </a:lnTo>
                    <a:lnTo>
                      <a:pt x="73" y="103"/>
                    </a:lnTo>
                    <a:lnTo>
                      <a:pt x="73" y="100"/>
                    </a:lnTo>
                    <a:lnTo>
                      <a:pt x="76" y="100"/>
                    </a:lnTo>
                    <a:lnTo>
                      <a:pt x="78" y="99"/>
                    </a:lnTo>
                    <a:lnTo>
                      <a:pt x="78" y="96"/>
                    </a:lnTo>
                    <a:lnTo>
                      <a:pt x="76" y="95"/>
                    </a:lnTo>
                    <a:lnTo>
                      <a:pt x="74" y="92"/>
                    </a:lnTo>
                    <a:lnTo>
                      <a:pt x="76" y="95"/>
                    </a:lnTo>
                    <a:lnTo>
                      <a:pt x="79" y="95"/>
                    </a:lnTo>
                    <a:lnTo>
                      <a:pt x="82" y="95"/>
                    </a:lnTo>
                    <a:lnTo>
                      <a:pt x="85" y="92"/>
                    </a:lnTo>
                    <a:lnTo>
                      <a:pt x="83" y="89"/>
                    </a:lnTo>
                    <a:lnTo>
                      <a:pt x="79" y="88"/>
                    </a:lnTo>
                    <a:lnTo>
                      <a:pt x="70" y="87"/>
                    </a:lnTo>
                    <a:lnTo>
                      <a:pt x="82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87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2" y="81"/>
                    </a:lnTo>
                    <a:lnTo>
                      <a:pt x="84" y="79"/>
                    </a:lnTo>
                    <a:lnTo>
                      <a:pt x="86" y="82"/>
                    </a:lnTo>
                    <a:lnTo>
                      <a:pt x="88" y="83"/>
                    </a:lnTo>
                    <a:lnTo>
                      <a:pt x="92" y="81"/>
                    </a:lnTo>
                    <a:lnTo>
                      <a:pt x="94" y="81"/>
                    </a:lnTo>
                    <a:lnTo>
                      <a:pt x="96" y="80"/>
                    </a:lnTo>
                    <a:lnTo>
                      <a:pt x="94" y="79"/>
                    </a:lnTo>
                    <a:lnTo>
                      <a:pt x="100" y="77"/>
                    </a:lnTo>
                    <a:lnTo>
                      <a:pt x="96" y="71"/>
                    </a:lnTo>
                    <a:lnTo>
                      <a:pt x="94" y="69"/>
                    </a:lnTo>
                    <a:lnTo>
                      <a:pt x="100" y="70"/>
                    </a:lnTo>
                    <a:lnTo>
                      <a:pt x="103" y="71"/>
                    </a:lnTo>
                    <a:lnTo>
                      <a:pt x="105" y="70"/>
                    </a:lnTo>
                    <a:lnTo>
                      <a:pt x="107" y="66"/>
                    </a:lnTo>
                    <a:lnTo>
                      <a:pt x="107" y="64"/>
                    </a:lnTo>
                    <a:lnTo>
                      <a:pt x="112" y="68"/>
                    </a:lnTo>
                    <a:lnTo>
                      <a:pt x="115" y="66"/>
                    </a:lnTo>
                    <a:lnTo>
                      <a:pt x="115" y="64"/>
                    </a:lnTo>
                    <a:lnTo>
                      <a:pt x="111" y="62"/>
                    </a:lnTo>
                    <a:lnTo>
                      <a:pt x="115" y="63"/>
                    </a:lnTo>
                    <a:lnTo>
                      <a:pt x="117" y="64"/>
                    </a:lnTo>
                    <a:lnTo>
                      <a:pt x="121" y="63"/>
                    </a:lnTo>
                    <a:lnTo>
                      <a:pt x="122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0" y="57"/>
                    </a:lnTo>
                    <a:lnTo>
                      <a:pt x="117" y="57"/>
                    </a:lnTo>
                    <a:lnTo>
                      <a:pt x="117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4" y="51"/>
                    </a:lnTo>
                    <a:lnTo>
                      <a:pt x="136" y="47"/>
                    </a:lnTo>
                    <a:lnTo>
                      <a:pt x="136" y="49"/>
                    </a:lnTo>
                    <a:lnTo>
                      <a:pt x="139" y="48"/>
                    </a:lnTo>
                    <a:lnTo>
                      <a:pt x="145" y="45"/>
                    </a:lnTo>
                    <a:lnTo>
                      <a:pt x="147" y="44"/>
                    </a:lnTo>
                    <a:lnTo>
                      <a:pt x="153" y="43"/>
                    </a:lnTo>
                    <a:lnTo>
                      <a:pt x="155" y="41"/>
                    </a:lnTo>
                    <a:lnTo>
                      <a:pt x="159" y="40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7" y="37"/>
                    </a:lnTo>
                    <a:lnTo>
                      <a:pt x="170" y="38"/>
                    </a:lnTo>
                    <a:lnTo>
                      <a:pt x="175" y="36"/>
                    </a:lnTo>
                    <a:lnTo>
                      <a:pt x="186" y="35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1" y="30"/>
                    </a:lnTo>
                    <a:lnTo>
                      <a:pt x="203" y="29"/>
                    </a:lnTo>
                    <a:lnTo>
                      <a:pt x="205" y="29"/>
                    </a:lnTo>
                    <a:lnTo>
                      <a:pt x="209" y="27"/>
                    </a:lnTo>
                    <a:lnTo>
                      <a:pt x="214" y="26"/>
                    </a:lnTo>
                    <a:lnTo>
                      <a:pt x="220" y="23"/>
                    </a:lnTo>
                    <a:lnTo>
                      <a:pt x="226" y="21"/>
                    </a:lnTo>
                    <a:lnTo>
                      <a:pt x="229" y="21"/>
                    </a:lnTo>
                    <a:lnTo>
                      <a:pt x="231" y="19"/>
                    </a:lnTo>
                    <a:lnTo>
                      <a:pt x="233" y="17"/>
                    </a:lnTo>
                    <a:lnTo>
                      <a:pt x="237" y="14"/>
                    </a:lnTo>
                    <a:lnTo>
                      <a:pt x="238" y="12"/>
                    </a:lnTo>
                    <a:lnTo>
                      <a:pt x="239" y="10"/>
                    </a:lnTo>
                    <a:lnTo>
                      <a:pt x="239" y="6"/>
                    </a:lnTo>
                    <a:lnTo>
                      <a:pt x="238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4" y="2"/>
                    </a:lnTo>
                    <a:lnTo>
                      <a:pt x="209" y="3"/>
                    </a:lnTo>
                    <a:lnTo>
                      <a:pt x="201" y="7"/>
                    </a:lnTo>
                    <a:lnTo>
                      <a:pt x="197" y="9"/>
                    </a:lnTo>
                    <a:lnTo>
                      <a:pt x="198" y="14"/>
                    </a:lnTo>
                    <a:lnTo>
                      <a:pt x="194" y="12"/>
                    </a:lnTo>
                    <a:lnTo>
                      <a:pt x="190" y="14"/>
                    </a:lnTo>
                    <a:lnTo>
                      <a:pt x="187" y="15"/>
                    </a:lnTo>
                    <a:lnTo>
                      <a:pt x="185" y="14"/>
                    </a:lnTo>
                    <a:lnTo>
                      <a:pt x="173" y="20"/>
                    </a:lnTo>
                    <a:lnTo>
                      <a:pt x="171" y="19"/>
                    </a:lnTo>
                    <a:lnTo>
                      <a:pt x="168" y="19"/>
                    </a:lnTo>
                    <a:lnTo>
                      <a:pt x="166" y="20"/>
                    </a:lnTo>
                    <a:lnTo>
                      <a:pt x="160" y="22"/>
                    </a:lnTo>
                    <a:lnTo>
                      <a:pt x="154" y="22"/>
                    </a:lnTo>
                    <a:lnTo>
                      <a:pt x="151" y="23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39" y="20"/>
                    </a:lnTo>
                    <a:lnTo>
                      <a:pt x="132" y="21"/>
                    </a:lnTo>
                    <a:lnTo>
                      <a:pt x="130" y="23"/>
                    </a:lnTo>
                    <a:lnTo>
                      <a:pt x="132" y="27"/>
                    </a:lnTo>
                    <a:lnTo>
                      <a:pt x="126" y="27"/>
                    </a:lnTo>
                    <a:lnTo>
                      <a:pt x="128" y="26"/>
                    </a:lnTo>
                    <a:lnTo>
                      <a:pt x="122" y="26"/>
                    </a:lnTo>
                    <a:lnTo>
                      <a:pt x="120" y="26"/>
                    </a:lnTo>
                    <a:lnTo>
                      <a:pt x="120" y="29"/>
                    </a:lnTo>
                    <a:lnTo>
                      <a:pt x="117" y="29"/>
                    </a:lnTo>
                    <a:lnTo>
                      <a:pt x="115" y="30"/>
                    </a:lnTo>
                    <a:lnTo>
                      <a:pt x="111" y="30"/>
                    </a:lnTo>
                    <a:lnTo>
                      <a:pt x="105" y="32"/>
                    </a:lnTo>
                    <a:lnTo>
                      <a:pt x="103" y="32"/>
                    </a:lnTo>
                    <a:lnTo>
                      <a:pt x="100" y="34"/>
                    </a:lnTo>
                    <a:lnTo>
                      <a:pt x="98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85" y="41"/>
                    </a:lnTo>
                    <a:lnTo>
                      <a:pt x="85" y="45"/>
                    </a:lnTo>
                    <a:lnTo>
                      <a:pt x="84" y="47"/>
                    </a:lnTo>
                    <a:lnTo>
                      <a:pt x="82" y="46"/>
                    </a:lnTo>
                    <a:lnTo>
                      <a:pt x="76" y="46"/>
                    </a:lnTo>
                    <a:lnTo>
                      <a:pt x="74" y="47"/>
                    </a:lnTo>
                    <a:lnTo>
                      <a:pt x="75" y="51"/>
                    </a:lnTo>
                    <a:lnTo>
                      <a:pt x="69" y="54"/>
                    </a:lnTo>
                    <a:lnTo>
                      <a:pt x="67" y="52"/>
                    </a:lnTo>
                    <a:lnTo>
                      <a:pt x="64" y="51"/>
                    </a:lnTo>
                    <a:lnTo>
                      <a:pt x="61" y="52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6" y="56"/>
                    </a:lnTo>
                    <a:lnTo>
                      <a:pt x="68" y="57"/>
                    </a:lnTo>
                    <a:lnTo>
                      <a:pt x="72" y="57"/>
                    </a:lnTo>
                    <a:lnTo>
                      <a:pt x="62" y="61"/>
                    </a:lnTo>
                    <a:lnTo>
                      <a:pt x="60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72" y="65"/>
                    </a:lnTo>
                    <a:lnTo>
                      <a:pt x="74" y="65"/>
                    </a:lnTo>
                    <a:lnTo>
                      <a:pt x="72" y="65"/>
                    </a:lnTo>
                    <a:lnTo>
                      <a:pt x="66" y="64"/>
                    </a:lnTo>
                    <a:lnTo>
                      <a:pt x="57" y="65"/>
                    </a:lnTo>
                    <a:lnTo>
                      <a:pt x="56" y="69"/>
                    </a:lnTo>
                    <a:lnTo>
                      <a:pt x="58" y="70"/>
                    </a:lnTo>
                    <a:lnTo>
                      <a:pt x="61" y="69"/>
                    </a:lnTo>
                    <a:lnTo>
                      <a:pt x="65" y="71"/>
                    </a:lnTo>
                    <a:lnTo>
                      <a:pt x="56" y="72"/>
                    </a:lnTo>
                    <a:lnTo>
                      <a:pt x="52" y="74"/>
                    </a:lnTo>
                    <a:lnTo>
                      <a:pt x="56" y="74"/>
                    </a:lnTo>
                    <a:lnTo>
                      <a:pt x="58" y="77"/>
                    </a:lnTo>
                    <a:lnTo>
                      <a:pt x="56" y="75"/>
                    </a:lnTo>
                    <a:lnTo>
                      <a:pt x="50" y="77"/>
                    </a:lnTo>
                    <a:lnTo>
                      <a:pt x="56" y="78"/>
                    </a:lnTo>
                    <a:lnTo>
                      <a:pt x="58" y="80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39" y="86"/>
                    </a:lnTo>
                    <a:lnTo>
                      <a:pt x="36" y="88"/>
                    </a:lnTo>
                    <a:lnTo>
                      <a:pt x="33" y="89"/>
                    </a:lnTo>
                    <a:lnTo>
                      <a:pt x="31" y="90"/>
                    </a:lnTo>
                    <a:lnTo>
                      <a:pt x="33" y="92"/>
                    </a:lnTo>
                    <a:lnTo>
                      <a:pt x="36" y="94"/>
                    </a:lnTo>
                    <a:lnTo>
                      <a:pt x="39" y="94"/>
                    </a:lnTo>
                    <a:lnTo>
                      <a:pt x="42" y="91"/>
                    </a:lnTo>
                    <a:lnTo>
                      <a:pt x="44" y="91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42" y="94"/>
                    </a:lnTo>
                    <a:lnTo>
                      <a:pt x="40" y="96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3" y="100"/>
                    </a:lnTo>
                    <a:lnTo>
                      <a:pt x="40" y="101"/>
                    </a:lnTo>
                    <a:lnTo>
                      <a:pt x="38" y="103"/>
                    </a:lnTo>
                    <a:lnTo>
                      <a:pt x="32" y="101"/>
                    </a:lnTo>
                    <a:lnTo>
                      <a:pt x="28" y="104"/>
                    </a:lnTo>
                    <a:lnTo>
                      <a:pt x="26" y="104"/>
                    </a:lnTo>
                    <a:lnTo>
                      <a:pt x="2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7" name="Freeform 113">
                <a:extLst>
                  <a:ext uri="{FF2B5EF4-FFF2-40B4-BE49-F238E27FC236}">
                    <a16:creationId xmlns:a16="http://schemas.microsoft.com/office/drawing/2014/main" id="{85528C43-0005-431A-AB4E-0F28F26A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1356"/>
                <a:ext cx="18" cy="6"/>
              </a:xfrm>
              <a:custGeom>
                <a:avLst/>
                <a:gdLst>
                  <a:gd name="T0" fmla="*/ 0 w 18"/>
                  <a:gd name="T1" fmla="*/ 5 h 6"/>
                  <a:gd name="T2" fmla="*/ 4 w 18"/>
                  <a:gd name="T3" fmla="*/ 6 h 6"/>
                  <a:gd name="T4" fmla="*/ 13 w 18"/>
                  <a:gd name="T5" fmla="*/ 6 h 6"/>
                  <a:gd name="T6" fmla="*/ 15 w 18"/>
                  <a:gd name="T7" fmla="*/ 6 h 6"/>
                  <a:gd name="T8" fmla="*/ 18 w 18"/>
                  <a:gd name="T9" fmla="*/ 3 h 6"/>
                  <a:gd name="T10" fmla="*/ 15 w 18"/>
                  <a:gd name="T11" fmla="*/ 2 h 6"/>
                  <a:gd name="T12" fmla="*/ 12 w 18"/>
                  <a:gd name="T13" fmla="*/ 0 h 6"/>
                  <a:gd name="T14" fmla="*/ 6 w 18"/>
                  <a:gd name="T15" fmla="*/ 0 h 6"/>
                  <a:gd name="T16" fmla="*/ 4 w 18"/>
                  <a:gd name="T17" fmla="*/ 2 h 6"/>
                  <a:gd name="T18" fmla="*/ 2 w 18"/>
                  <a:gd name="T19" fmla="*/ 3 h 6"/>
                  <a:gd name="T20" fmla="*/ 0 w 18"/>
                  <a:gd name="T21" fmla="*/ 5 h 6"/>
                  <a:gd name="T22" fmla="*/ 0 w 1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">
                    <a:moveTo>
                      <a:pt x="0" y="5"/>
                    </a:moveTo>
                    <a:lnTo>
                      <a:pt x="4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8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8" name="Freeform 114">
                <a:extLst>
                  <a:ext uri="{FF2B5EF4-FFF2-40B4-BE49-F238E27FC236}">
                    <a16:creationId xmlns:a16="http://schemas.microsoft.com/office/drawing/2014/main" id="{EFF2A363-285C-497E-898A-64E3E6C7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1350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1 w 8"/>
                  <a:gd name="T3" fmla="*/ 3 h 5"/>
                  <a:gd name="T4" fmla="*/ 6 w 8"/>
                  <a:gd name="T5" fmla="*/ 5 h 5"/>
                  <a:gd name="T6" fmla="*/ 8 w 8"/>
                  <a:gd name="T7" fmla="*/ 2 h 5"/>
                  <a:gd name="T8" fmla="*/ 6 w 8"/>
                  <a:gd name="T9" fmla="*/ 0 h 5"/>
                  <a:gd name="T10" fmla="*/ 2 w 8"/>
                  <a:gd name="T11" fmla="*/ 0 h 5"/>
                  <a:gd name="T12" fmla="*/ 0 w 8"/>
                  <a:gd name="T13" fmla="*/ 0 h 5"/>
                  <a:gd name="T14" fmla="*/ 0 w 8"/>
                  <a:gd name="T15" fmla="*/ 2 h 5"/>
                  <a:gd name="T16" fmla="*/ 0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1" y="3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9" name="Freeform 115">
                <a:extLst>
                  <a:ext uri="{FF2B5EF4-FFF2-40B4-BE49-F238E27FC236}">
                    <a16:creationId xmlns:a16="http://schemas.microsoft.com/office/drawing/2014/main" id="{5DCAC0DB-BCB9-4495-BE5E-2C8A836F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340"/>
                <a:ext cx="27" cy="5"/>
              </a:xfrm>
              <a:custGeom>
                <a:avLst/>
                <a:gdLst>
                  <a:gd name="T0" fmla="*/ 0 w 27"/>
                  <a:gd name="T1" fmla="*/ 2 h 5"/>
                  <a:gd name="T2" fmla="*/ 1 w 27"/>
                  <a:gd name="T3" fmla="*/ 3 h 5"/>
                  <a:gd name="T4" fmla="*/ 7 w 27"/>
                  <a:gd name="T5" fmla="*/ 3 h 5"/>
                  <a:gd name="T6" fmla="*/ 10 w 27"/>
                  <a:gd name="T7" fmla="*/ 5 h 5"/>
                  <a:gd name="T8" fmla="*/ 13 w 27"/>
                  <a:gd name="T9" fmla="*/ 5 h 5"/>
                  <a:gd name="T10" fmla="*/ 18 w 27"/>
                  <a:gd name="T11" fmla="*/ 4 h 5"/>
                  <a:gd name="T12" fmla="*/ 24 w 27"/>
                  <a:gd name="T13" fmla="*/ 3 h 5"/>
                  <a:gd name="T14" fmla="*/ 27 w 27"/>
                  <a:gd name="T15" fmla="*/ 3 h 5"/>
                  <a:gd name="T16" fmla="*/ 15 w 27"/>
                  <a:gd name="T17" fmla="*/ 0 h 5"/>
                  <a:gd name="T18" fmla="*/ 13 w 27"/>
                  <a:gd name="T19" fmla="*/ 2 h 5"/>
                  <a:gd name="T20" fmla="*/ 9 w 27"/>
                  <a:gd name="T21" fmla="*/ 1 h 5"/>
                  <a:gd name="T22" fmla="*/ 7 w 27"/>
                  <a:gd name="T23" fmla="*/ 1 h 5"/>
                  <a:gd name="T24" fmla="*/ 4 w 27"/>
                  <a:gd name="T25" fmla="*/ 1 h 5"/>
                  <a:gd name="T26" fmla="*/ 0 w 27"/>
                  <a:gd name="T27" fmla="*/ 2 h 5"/>
                  <a:gd name="T28" fmla="*/ 0 w 27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">
                    <a:moveTo>
                      <a:pt x="0" y="2"/>
                    </a:moveTo>
                    <a:lnTo>
                      <a:pt x="1" y="3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8" y="4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0" name="Freeform 116">
                <a:extLst>
                  <a:ext uri="{FF2B5EF4-FFF2-40B4-BE49-F238E27FC236}">
                    <a16:creationId xmlns:a16="http://schemas.microsoft.com/office/drawing/2014/main" id="{D7C91335-D64E-4F2D-8FEE-AC057332E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1333"/>
                <a:ext cx="43" cy="14"/>
              </a:xfrm>
              <a:custGeom>
                <a:avLst/>
                <a:gdLst>
                  <a:gd name="T0" fmla="*/ 0 w 43"/>
                  <a:gd name="T1" fmla="*/ 3 h 14"/>
                  <a:gd name="T2" fmla="*/ 0 w 43"/>
                  <a:gd name="T3" fmla="*/ 3 h 14"/>
                  <a:gd name="T4" fmla="*/ 9 w 43"/>
                  <a:gd name="T5" fmla="*/ 5 h 14"/>
                  <a:gd name="T6" fmla="*/ 11 w 43"/>
                  <a:gd name="T7" fmla="*/ 5 h 14"/>
                  <a:gd name="T8" fmla="*/ 15 w 43"/>
                  <a:gd name="T9" fmla="*/ 7 h 14"/>
                  <a:gd name="T10" fmla="*/ 17 w 43"/>
                  <a:gd name="T11" fmla="*/ 7 h 14"/>
                  <a:gd name="T12" fmla="*/ 20 w 43"/>
                  <a:gd name="T13" fmla="*/ 8 h 14"/>
                  <a:gd name="T14" fmla="*/ 28 w 43"/>
                  <a:gd name="T15" fmla="*/ 9 h 14"/>
                  <a:gd name="T16" fmla="*/ 37 w 43"/>
                  <a:gd name="T17" fmla="*/ 14 h 14"/>
                  <a:gd name="T18" fmla="*/ 43 w 43"/>
                  <a:gd name="T19" fmla="*/ 12 h 14"/>
                  <a:gd name="T20" fmla="*/ 43 w 43"/>
                  <a:gd name="T21" fmla="*/ 9 h 14"/>
                  <a:gd name="T22" fmla="*/ 33 w 43"/>
                  <a:gd name="T23" fmla="*/ 7 h 14"/>
                  <a:gd name="T24" fmla="*/ 29 w 43"/>
                  <a:gd name="T25" fmla="*/ 5 h 14"/>
                  <a:gd name="T26" fmla="*/ 24 w 43"/>
                  <a:gd name="T27" fmla="*/ 2 h 14"/>
                  <a:gd name="T28" fmla="*/ 17 w 43"/>
                  <a:gd name="T29" fmla="*/ 3 h 14"/>
                  <a:gd name="T30" fmla="*/ 15 w 43"/>
                  <a:gd name="T31" fmla="*/ 3 h 14"/>
                  <a:gd name="T32" fmla="*/ 11 w 43"/>
                  <a:gd name="T33" fmla="*/ 2 h 14"/>
                  <a:gd name="T34" fmla="*/ 2 w 43"/>
                  <a:gd name="T35" fmla="*/ 0 h 14"/>
                  <a:gd name="T36" fmla="*/ 0 w 43"/>
                  <a:gd name="T37" fmla="*/ 3 h 14"/>
                  <a:gd name="T38" fmla="*/ 0 w 43"/>
                  <a:gd name="T3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4">
                    <a:moveTo>
                      <a:pt x="0" y="3"/>
                    </a:moveTo>
                    <a:lnTo>
                      <a:pt x="0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20" y="8"/>
                    </a:lnTo>
                    <a:lnTo>
                      <a:pt x="28" y="9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33" y="7"/>
                    </a:lnTo>
                    <a:lnTo>
                      <a:pt x="29" y="5"/>
                    </a:lnTo>
                    <a:lnTo>
                      <a:pt x="24" y="2"/>
                    </a:lnTo>
                    <a:lnTo>
                      <a:pt x="17" y="3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1" name="Freeform 117">
                <a:extLst>
                  <a:ext uri="{FF2B5EF4-FFF2-40B4-BE49-F238E27FC236}">
                    <a16:creationId xmlns:a16="http://schemas.microsoft.com/office/drawing/2014/main" id="{972FDF78-1932-4974-8D3E-3CFF12E77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43"/>
                <a:ext cx="19" cy="6"/>
              </a:xfrm>
              <a:custGeom>
                <a:avLst/>
                <a:gdLst>
                  <a:gd name="T0" fmla="*/ 0 w 19"/>
                  <a:gd name="T1" fmla="*/ 2 h 6"/>
                  <a:gd name="T2" fmla="*/ 1 w 19"/>
                  <a:gd name="T3" fmla="*/ 5 h 6"/>
                  <a:gd name="T4" fmla="*/ 4 w 19"/>
                  <a:gd name="T5" fmla="*/ 6 h 6"/>
                  <a:gd name="T6" fmla="*/ 8 w 19"/>
                  <a:gd name="T7" fmla="*/ 6 h 6"/>
                  <a:gd name="T8" fmla="*/ 10 w 19"/>
                  <a:gd name="T9" fmla="*/ 5 h 6"/>
                  <a:gd name="T10" fmla="*/ 17 w 19"/>
                  <a:gd name="T11" fmla="*/ 6 h 6"/>
                  <a:gd name="T12" fmla="*/ 19 w 19"/>
                  <a:gd name="T13" fmla="*/ 5 h 6"/>
                  <a:gd name="T14" fmla="*/ 17 w 19"/>
                  <a:gd name="T15" fmla="*/ 2 h 6"/>
                  <a:gd name="T16" fmla="*/ 14 w 19"/>
                  <a:gd name="T17" fmla="*/ 0 h 6"/>
                  <a:gd name="T18" fmla="*/ 5 w 19"/>
                  <a:gd name="T19" fmla="*/ 1 h 6"/>
                  <a:gd name="T20" fmla="*/ 2 w 19"/>
                  <a:gd name="T21" fmla="*/ 2 h 6"/>
                  <a:gd name="T22" fmla="*/ 0 w 19"/>
                  <a:gd name="T23" fmla="*/ 2 h 6"/>
                  <a:gd name="T24" fmla="*/ 0 w 19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6">
                    <a:moveTo>
                      <a:pt x="0" y="2"/>
                    </a:moveTo>
                    <a:lnTo>
                      <a:pt x="1" y="5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2" name="Freeform 118">
                <a:extLst>
                  <a:ext uri="{FF2B5EF4-FFF2-40B4-BE49-F238E27FC236}">
                    <a16:creationId xmlns:a16="http://schemas.microsoft.com/office/drawing/2014/main" id="{AD3FF816-A54E-4701-BB7F-E7ACAEA0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24"/>
                <a:ext cx="32" cy="7"/>
              </a:xfrm>
              <a:custGeom>
                <a:avLst/>
                <a:gdLst>
                  <a:gd name="T0" fmla="*/ 1 w 32"/>
                  <a:gd name="T1" fmla="*/ 6 h 7"/>
                  <a:gd name="T2" fmla="*/ 1 w 32"/>
                  <a:gd name="T3" fmla="*/ 6 h 7"/>
                  <a:gd name="T4" fmla="*/ 6 w 32"/>
                  <a:gd name="T5" fmla="*/ 7 h 7"/>
                  <a:gd name="T6" fmla="*/ 9 w 32"/>
                  <a:gd name="T7" fmla="*/ 6 h 7"/>
                  <a:gd name="T8" fmla="*/ 12 w 32"/>
                  <a:gd name="T9" fmla="*/ 7 h 7"/>
                  <a:gd name="T10" fmla="*/ 27 w 32"/>
                  <a:gd name="T11" fmla="*/ 3 h 7"/>
                  <a:gd name="T12" fmla="*/ 29 w 32"/>
                  <a:gd name="T13" fmla="*/ 3 h 7"/>
                  <a:gd name="T14" fmla="*/ 32 w 32"/>
                  <a:gd name="T15" fmla="*/ 3 h 7"/>
                  <a:gd name="T16" fmla="*/ 30 w 32"/>
                  <a:gd name="T17" fmla="*/ 2 h 7"/>
                  <a:gd name="T18" fmla="*/ 27 w 32"/>
                  <a:gd name="T19" fmla="*/ 2 h 7"/>
                  <a:gd name="T20" fmla="*/ 21 w 32"/>
                  <a:gd name="T21" fmla="*/ 0 h 7"/>
                  <a:gd name="T22" fmla="*/ 18 w 32"/>
                  <a:gd name="T23" fmla="*/ 0 h 7"/>
                  <a:gd name="T24" fmla="*/ 16 w 32"/>
                  <a:gd name="T25" fmla="*/ 0 h 7"/>
                  <a:gd name="T26" fmla="*/ 12 w 32"/>
                  <a:gd name="T27" fmla="*/ 1 h 7"/>
                  <a:gd name="T28" fmla="*/ 13 w 32"/>
                  <a:gd name="T29" fmla="*/ 4 h 7"/>
                  <a:gd name="T30" fmla="*/ 5 w 32"/>
                  <a:gd name="T31" fmla="*/ 2 h 7"/>
                  <a:gd name="T32" fmla="*/ 3 w 32"/>
                  <a:gd name="T33" fmla="*/ 2 h 7"/>
                  <a:gd name="T34" fmla="*/ 0 w 32"/>
                  <a:gd name="T35" fmla="*/ 2 h 7"/>
                  <a:gd name="T36" fmla="*/ 1 w 32"/>
                  <a:gd name="T37" fmla="*/ 6 h 7"/>
                  <a:gd name="T38" fmla="*/ 1 w 32"/>
                  <a:gd name="T3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7">
                    <a:moveTo>
                      <a:pt x="1" y="6"/>
                    </a:moveTo>
                    <a:lnTo>
                      <a:pt x="1" y="6"/>
                    </a:lnTo>
                    <a:lnTo>
                      <a:pt x="6" y="7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0" y="2"/>
                    </a:lnTo>
                    <a:lnTo>
                      <a:pt x="27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3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3" name="Freeform 119">
                <a:extLst>
                  <a:ext uri="{FF2B5EF4-FFF2-40B4-BE49-F238E27FC236}">
                    <a16:creationId xmlns:a16="http://schemas.microsoft.com/office/drawing/2014/main" id="{963387CE-EE25-4F0A-AD82-D6987E1AB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357"/>
                <a:ext cx="18" cy="9"/>
              </a:xfrm>
              <a:custGeom>
                <a:avLst/>
                <a:gdLst>
                  <a:gd name="T0" fmla="*/ 0 w 18"/>
                  <a:gd name="T1" fmla="*/ 8 h 9"/>
                  <a:gd name="T2" fmla="*/ 0 w 18"/>
                  <a:gd name="T3" fmla="*/ 9 h 9"/>
                  <a:gd name="T4" fmla="*/ 4 w 18"/>
                  <a:gd name="T5" fmla="*/ 9 h 9"/>
                  <a:gd name="T6" fmla="*/ 15 w 18"/>
                  <a:gd name="T7" fmla="*/ 9 h 9"/>
                  <a:gd name="T8" fmla="*/ 17 w 18"/>
                  <a:gd name="T9" fmla="*/ 9 h 9"/>
                  <a:gd name="T10" fmla="*/ 18 w 18"/>
                  <a:gd name="T11" fmla="*/ 5 h 9"/>
                  <a:gd name="T12" fmla="*/ 17 w 18"/>
                  <a:gd name="T13" fmla="*/ 0 h 9"/>
                  <a:gd name="T14" fmla="*/ 14 w 18"/>
                  <a:gd name="T15" fmla="*/ 0 h 9"/>
                  <a:gd name="T16" fmla="*/ 10 w 18"/>
                  <a:gd name="T17" fmla="*/ 1 h 9"/>
                  <a:gd name="T18" fmla="*/ 5 w 18"/>
                  <a:gd name="T19" fmla="*/ 1 h 9"/>
                  <a:gd name="T20" fmla="*/ 2 w 18"/>
                  <a:gd name="T21" fmla="*/ 3 h 9"/>
                  <a:gd name="T22" fmla="*/ 2 w 18"/>
                  <a:gd name="T23" fmla="*/ 5 h 9"/>
                  <a:gd name="T24" fmla="*/ 0 w 18"/>
                  <a:gd name="T25" fmla="*/ 8 h 9"/>
                  <a:gd name="T26" fmla="*/ 0 w 18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0" y="8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8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4" name="Freeform 120">
                <a:extLst>
                  <a:ext uri="{FF2B5EF4-FFF2-40B4-BE49-F238E27FC236}">
                    <a16:creationId xmlns:a16="http://schemas.microsoft.com/office/drawing/2014/main" id="{53DE4096-8B28-4BAF-8322-52100EF7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1333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 w 29"/>
                  <a:gd name="T3" fmla="*/ 1 h 8"/>
                  <a:gd name="T4" fmla="*/ 9 w 29"/>
                  <a:gd name="T5" fmla="*/ 2 h 8"/>
                  <a:gd name="T6" fmla="*/ 11 w 29"/>
                  <a:gd name="T7" fmla="*/ 5 h 8"/>
                  <a:gd name="T8" fmla="*/ 14 w 29"/>
                  <a:gd name="T9" fmla="*/ 5 h 8"/>
                  <a:gd name="T10" fmla="*/ 18 w 29"/>
                  <a:gd name="T11" fmla="*/ 8 h 8"/>
                  <a:gd name="T12" fmla="*/ 23 w 29"/>
                  <a:gd name="T13" fmla="*/ 8 h 8"/>
                  <a:gd name="T14" fmla="*/ 29 w 29"/>
                  <a:gd name="T15" fmla="*/ 6 h 8"/>
                  <a:gd name="T16" fmla="*/ 23 w 29"/>
                  <a:gd name="T17" fmla="*/ 5 h 8"/>
                  <a:gd name="T18" fmla="*/ 20 w 29"/>
                  <a:gd name="T19" fmla="*/ 2 h 8"/>
                  <a:gd name="T20" fmla="*/ 14 w 29"/>
                  <a:gd name="T21" fmla="*/ 2 h 8"/>
                  <a:gd name="T22" fmla="*/ 9 w 29"/>
                  <a:gd name="T23" fmla="*/ 0 h 8"/>
                  <a:gd name="T24" fmla="*/ 0 w 29"/>
                  <a:gd name="T25" fmla="*/ 0 h 8"/>
                  <a:gd name="T26" fmla="*/ 0 w 29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" y="1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23" y="5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5" name="Freeform 121">
                <a:extLst>
                  <a:ext uri="{FF2B5EF4-FFF2-40B4-BE49-F238E27FC236}">
                    <a16:creationId xmlns:a16="http://schemas.microsoft.com/office/drawing/2014/main" id="{121147A3-DB3A-4B8F-9C92-37AD4EA8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18"/>
                <a:ext cx="22" cy="7"/>
              </a:xfrm>
              <a:custGeom>
                <a:avLst/>
                <a:gdLst>
                  <a:gd name="T0" fmla="*/ 17 w 22"/>
                  <a:gd name="T1" fmla="*/ 7 h 7"/>
                  <a:gd name="T2" fmla="*/ 19 w 22"/>
                  <a:gd name="T3" fmla="*/ 6 h 7"/>
                  <a:gd name="T4" fmla="*/ 22 w 22"/>
                  <a:gd name="T5" fmla="*/ 5 h 7"/>
                  <a:gd name="T6" fmla="*/ 20 w 22"/>
                  <a:gd name="T7" fmla="*/ 4 h 7"/>
                  <a:gd name="T8" fmla="*/ 17 w 22"/>
                  <a:gd name="T9" fmla="*/ 3 h 7"/>
                  <a:gd name="T10" fmla="*/ 13 w 22"/>
                  <a:gd name="T11" fmla="*/ 1 h 7"/>
                  <a:gd name="T12" fmla="*/ 11 w 22"/>
                  <a:gd name="T13" fmla="*/ 0 h 7"/>
                  <a:gd name="T14" fmla="*/ 8 w 22"/>
                  <a:gd name="T15" fmla="*/ 1 h 7"/>
                  <a:gd name="T16" fmla="*/ 5 w 22"/>
                  <a:gd name="T17" fmla="*/ 1 h 7"/>
                  <a:gd name="T18" fmla="*/ 2 w 22"/>
                  <a:gd name="T19" fmla="*/ 3 h 7"/>
                  <a:gd name="T20" fmla="*/ 0 w 22"/>
                  <a:gd name="T21" fmla="*/ 5 h 7"/>
                  <a:gd name="T22" fmla="*/ 5 w 22"/>
                  <a:gd name="T23" fmla="*/ 5 h 7"/>
                  <a:gd name="T24" fmla="*/ 9 w 22"/>
                  <a:gd name="T25" fmla="*/ 5 h 7"/>
                  <a:gd name="T26" fmla="*/ 11 w 22"/>
                  <a:gd name="T27" fmla="*/ 6 h 7"/>
                  <a:gd name="T28" fmla="*/ 17 w 22"/>
                  <a:gd name="T29" fmla="*/ 7 h 7"/>
                  <a:gd name="T30" fmla="*/ 17 w 2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7">
                    <a:moveTo>
                      <a:pt x="17" y="7"/>
                    </a:moveTo>
                    <a:lnTo>
                      <a:pt x="19" y="6"/>
                    </a:lnTo>
                    <a:lnTo>
                      <a:pt x="22" y="5"/>
                    </a:lnTo>
                    <a:lnTo>
                      <a:pt x="20" y="4"/>
                    </a:lnTo>
                    <a:lnTo>
                      <a:pt x="17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7" y="7"/>
                    </a:lnTo>
                    <a:lnTo>
                      <a:pt x="1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6" name="Freeform 122">
                <a:extLst>
                  <a:ext uri="{FF2B5EF4-FFF2-40B4-BE49-F238E27FC236}">
                    <a16:creationId xmlns:a16="http://schemas.microsoft.com/office/drawing/2014/main" id="{B826EF85-EB83-42AE-90A9-E7E59614D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53"/>
                <a:ext cx="28" cy="12"/>
              </a:xfrm>
              <a:custGeom>
                <a:avLst/>
                <a:gdLst>
                  <a:gd name="T0" fmla="*/ 8 w 28"/>
                  <a:gd name="T1" fmla="*/ 12 h 12"/>
                  <a:gd name="T2" fmla="*/ 13 w 28"/>
                  <a:gd name="T3" fmla="*/ 12 h 12"/>
                  <a:gd name="T4" fmla="*/ 13 w 28"/>
                  <a:gd name="T5" fmla="*/ 9 h 12"/>
                  <a:gd name="T6" fmla="*/ 15 w 28"/>
                  <a:gd name="T7" fmla="*/ 9 h 12"/>
                  <a:gd name="T8" fmla="*/ 17 w 28"/>
                  <a:gd name="T9" fmla="*/ 8 h 12"/>
                  <a:gd name="T10" fmla="*/ 15 w 28"/>
                  <a:gd name="T11" fmla="*/ 6 h 12"/>
                  <a:gd name="T12" fmla="*/ 18 w 28"/>
                  <a:gd name="T13" fmla="*/ 6 h 12"/>
                  <a:gd name="T14" fmla="*/ 21 w 28"/>
                  <a:gd name="T15" fmla="*/ 6 h 12"/>
                  <a:gd name="T16" fmla="*/ 23 w 28"/>
                  <a:gd name="T17" fmla="*/ 5 h 12"/>
                  <a:gd name="T18" fmla="*/ 26 w 28"/>
                  <a:gd name="T19" fmla="*/ 5 h 12"/>
                  <a:gd name="T20" fmla="*/ 28 w 28"/>
                  <a:gd name="T21" fmla="*/ 4 h 12"/>
                  <a:gd name="T22" fmla="*/ 18 w 28"/>
                  <a:gd name="T23" fmla="*/ 0 h 12"/>
                  <a:gd name="T24" fmla="*/ 11 w 28"/>
                  <a:gd name="T25" fmla="*/ 0 h 12"/>
                  <a:gd name="T26" fmla="*/ 4 w 28"/>
                  <a:gd name="T27" fmla="*/ 0 h 12"/>
                  <a:gd name="T28" fmla="*/ 0 w 28"/>
                  <a:gd name="T29" fmla="*/ 2 h 12"/>
                  <a:gd name="T30" fmla="*/ 2 w 28"/>
                  <a:gd name="T31" fmla="*/ 3 h 12"/>
                  <a:gd name="T32" fmla="*/ 2 w 28"/>
                  <a:gd name="T33" fmla="*/ 6 h 12"/>
                  <a:gd name="T34" fmla="*/ 4 w 28"/>
                  <a:gd name="T35" fmla="*/ 8 h 12"/>
                  <a:gd name="T36" fmla="*/ 6 w 28"/>
                  <a:gd name="T37" fmla="*/ 12 h 12"/>
                  <a:gd name="T38" fmla="*/ 8 w 28"/>
                  <a:gd name="T39" fmla="*/ 12 h 12"/>
                  <a:gd name="T40" fmla="*/ 8 w 28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2">
                    <a:moveTo>
                      <a:pt x="8" y="12"/>
                    </a:moveTo>
                    <a:lnTo>
                      <a:pt x="13" y="12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7" name="Freeform 123">
                <a:extLst>
                  <a:ext uri="{FF2B5EF4-FFF2-40B4-BE49-F238E27FC236}">
                    <a16:creationId xmlns:a16="http://schemas.microsoft.com/office/drawing/2014/main" id="{BC242B0D-6421-4A53-ACCB-365C079A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28"/>
                <a:ext cx="11" cy="4"/>
              </a:xfrm>
              <a:custGeom>
                <a:avLst/>
                <a:gdLst>
                  <a:gd name="T0" fmla="*/ 0 w 11"/>
                  <a:gd name="T1" fmla="*/ 3 h 4"/>
                  <a:gd name="T2" fmla="*/ 1 w 11"/>
                  <a:gd name="T3" fmla="*/ 4 h 4"/>
                  <a:gd name="T4" fmla="*/ 7 w 11"/>
                  <a:gd name="T5" fmla="*/ 4 h 4"/>
                  <a:gd name="T6" fmla="*/ 10 w 11"/>
                  <a:gd name="T7" fmla="*/ 4 h 4"/>
                  <a:gd name="T8" fmla="*/ 11 w 11"/>
                  <a:gd name="T9" fmla="*/ 0 h 4"/>
                  <a:gd name="T10" fmla="*/ 6 w 11"/>
                  <a:gd name="T11" fmla="*/ 2 h 4"/>
                  <a:gd name="T12" fmla="*/ 0 w 11"/>
                  <a:gd name="T13" fmla="*/ 3 h 4"/>
                  <a:gd name="T14" fmla="*/ 0 w 11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lnTo>
                      <a:pt x="1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8" name="Freeform 124">
                <a:extLst>
                  <a:ext uri="{FF2B5EF4-FFF2-40B4-BE49-F238E27FC236}">
                    <a16:creationId xmlns:a16="http://schemas.microsoft.com/office/drawing/2014/main" id="{BCF302FE-6C23-45A7-841C-1760AD1C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1333"/>
                <a:ext cx="12" cy="6"/>
              </a:xfrm>
              <a:custGeom>
                <a:avLst/>
                <a:gdLst>
                  <a:gd name="T0" fmla="*/ 0 w 12"/>
                  <a:gd name="T1" fmla="*/ 2 h 6"/>
                  <a:gd name="T2" fmla="*/ 8 w 12"/>
                  <a:gd name="T3" fmla="*/ 6 h 6"/>
                  <a:gd name="T4" fmla="*/ 11 w 12"/>
                  <a:gd name="T5" fmla="*/ 5 h 6"/>
                  <a:gd name="T6" fmla="*/ 12 w 12"/>
                  <a:gd name="T7" fmla="*/ 2 h 6"/>
                  <a:gd name="T8" fmla="*/ 6 w 12"/>
                  <a:gd name="T9" fmla="*/ 0 h 6"/>
                  <a:gd name="T10" fmla="*/ 4 w 12"/>
                  <a:gd name="T11" fmla="*/ 0 h 6"/>
                  <a:gd name="T12" fmla="*/ 0 w 12"/>
                  <a:gd name="T13" fmla="*/ 2 h 6"/>
                  <a:gd name="T14" fmla="*/ 0 w 12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lnTo>
                      <a:pt x="8" y="6"/>
                    </a:lnTo>
                    <a:lnTo>
                      <a:pt x="11" y="5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9" name="Freeform 125">
                <a:extLst>
                  <a:ext uri="{FF2B5EF4-FFF2-40B4-BE49-F238E27FC236}">
                    <a16:creationId xmlns:a16="http://schemas.microsoft.com/office/drawing/2014/main" id="{6D93FB4C-6453-4CA9-85AE-6BBEE1C32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340"/>
                <a:ext cx="15" cy="4"/>
              </a:xfrm>
              <a:custGeom>
                <a:avLst/>
                <a:gdLst>
                  <a:gd name="T0" fmla="*/ 2 w 15"/>
                  <a:gd name="T1" fmla="*/ 2 h 4"/>
                  <a:gd name="T2" fmla="*/ 0 w 15"/>
                  <a:gd name="T3" fmla="*/ 3 h 4"/>
                  <a:gd name="T4" fmla="*/ 10 w 15"/>
                  <a:gd name="T5" fmla="*/ 4 h 4"/>
                  <a:gd name="T6" fmla="*/ 12 w 15"/>
                  <a:gd name="T7" fmla="*/ 3 h 4"/>
                  <a:gd name="T8" fmla="*/ 15 w 15"/>
                  <a:gd name="T9" fmla="*/ 3 h 4"/>
                  <a:gd name="T10" fmla="*/ 15 w 15"/>
                  <a:gd name="T11" fmla="*/ 1 h 4"/>
                  <a:gd name="T12" fmla="*/ 12 w 15"/>
                  <a:gd name="T13" fmla="*/ 0 h 4"/>
                  <a:gd name="T14" fmla="*/ 7 w 15"/>
                  <a:gd name="T15" fmla="*/ 1 h 4"/>
                  <a:gd name="T16" fmla="*/ 2 w 15"/>
                  <a:gd name="T17" fmla="*/ 2 h 4"/>
                  <a:gd name="T18" fmla="*/ 2 w 1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2" y="2"/>
                    </a:moveTo>
                    <a:lnTo>
                      <a:pt x="0" y="3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0" name="Freeform 126">
                <a:extLst>
                  <a:ext uri="{FF2B5EF4-FFF2-40B4-BE49-F238E27FC236}">
                    <a16:creationId xmlns:a16="http://schemas.microsoft.com/office/drawing/2014/main" id="{D4216DD6-1999-466D-AC78-71874BBD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309"/>
                <a:ext cx="19" cy="5"/>
              </a:xfrm>
              <a:custGeom>
                <a:avLst/>
                <a:gdLst>
                  <a:gd name="T0" fmla="*/ 1 w 19"/>
                  <a:gd name="T1" fmla="*/ 5 h 5"/>
                  <a:gd name="T2" fmla="*/ 9 w 19"/>
                  <a:gd name="T3" fmla="*/ 4 h 5"/>
                  <a:gd name="T4" fmla="*/ 18 w 19"/>
                  <a:gd name="T5" fmla="*/ 4 h 5"/>
                  <a:gd name="T6" fmla="*/ 19 w 19"/>
                  <a:gd name="T7" fmla="*/ 0 h 5"/>
                  <a:gd name="T8" fmla="*/ 17 w 19"/>
                  <a:gd name="T9" fmla="*/ 0 h 5"/>
                  <a:gd name="T10" fmla="*/ 2 w 19"/>
                  <a:gd name="T11" fmla="*/ 1 h 5"/>
                  <a:gd name="T12" fmla="*/ 0 w 19"/>
                  <a:gd name="T13" fmla="*/ 1 h 5"/>
                  <a:gd name="T14" fmla="*/ 2 w 19"/>
                  <a:gd name="T15" fmla="*/ 2 h 5"/>
                  <a:gd name="T16" fmla="*/ 1 w 19"/>
                  <a:gd name="T17" fmla="*/ 5 h 5"/>
                  <a:gd name="T18" fmla="*/ 1 w 19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" y="5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1" name="Freeform 127">
                <a:extLst>
                  <a:ext uri="{FF2B5EF4-FFF2-40B4-BE49-F238E27FC236}">
                    <a16:creationId xmlns:a16="http://schemas.microsoft.com/office/drawing/2014/main" id="{FBDD778E-B921-48FA-9A21-718A2399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1324"/>
                <a:ext cx="12" cy="3"/>
              </a:xfrm>
              <a:custGeom>
                <a:avLst/>
                <a:gdLst>
                  <a:gd name="T0" fmla="*/ 0 w 12"/>
                  <a:gd name="T1" fmla="*/ 1 h 3"/>
                  <a:gd name="T2" fmla="*/ 0 w 12"/>
                  <a:gd name="T3" fmla="*/ 2 h 3"/>
                  <a:gd name="T4" fmla="*/ 4 w 12"/>
                  <a:gd name="T5" fmla="*/ 3 h 3"/>
                  <a:gd name="T6" fmla="*/ 8 w 12"/>
                  <a:gd name="T7" fmla="*/ 3 h 3"/>
                  <a:gd name="T8" fmla="*/ 12 w 12"/>
                  <a:gd name="T9" fmla="*/ 1 h 3"/>
                  <a:gd name="T10" fmla="*/ 8 w 12"/>
                  <a:gd name="T11" fmla="*/ 0 h 3"/>
                  <a:gd name="T12" fmla="*/ 6 w 12"/>
                  <a:gd name="T13" fmla="*/ 0 h 3"/>
                  <a:gd name="T14" fmla="*/ 0 w 12"/>
                  <a:gd name="T15" fmla="*/ 1 h 3"/>
                  <a:gd name="T16" fmla="*/ 0 w 1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">
                    <a:moveTo>
                      <a:pt x="0" y="1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2" name="Freeform 128">
                <a:extLst>
                  <a:ext uri="{FF2B5EF4-FFF2-40B4-BE49-F238E27FC236}">
                    <a16:creationId xmlns:a16="http://schemas.microsoft.com/office/drawing/2014/main" id="{45C72761-2C4E-42C5-A2F2-16F849EFE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487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2 h 2"/>
                  <a:gd name="T4" fmla="*/ 2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EF73262A-4275-4498-BA8F-1411BC10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365"/>
                <a:ext cx="15" cy="5"/>
              </a:xfrm>
              <a:custGeom>
                <a:avLst/>
                <a:gdLst>
                  <a:gd name="T0" fmla="*/ 0 w 15"/>
                  <a:gd name="T1" fmla="*/ 3 h 5"/>
                  <a:gd name="T2" fmla="*/ 3 w 15"/>
                  <a:gd name="T3" fmla="*/ 4 h 5"/>
                  <a:gd name="T4" fmla="*/ 6 w 15"/>
                  <a:gd name="T5" fmla="*/ 5 h 5"/>
                  <a:gd name="T6" fmla="*/ 12 w 15"/>
                  <a:gd name="T7" fmla="*/ 5 h 5"/>
                  <a:gd name="T8" fmla="*/ 15 w 15"/>
                  <a:gd name="T9" fmla="*/ 3 h 5"/>
                  <a:gd name="T10" fmla="*/ 14 w 15"/>
                  <a:gd name="T11" fmla="*/ 3 h 5"/>
                  <a:gd name="T12" fmla="*/ 12 w 15"/>
                  <a:gd name="T13" fmla="*/ 0 h 5"/>
                  <a:gd name="T14" fmla="*/ 9 w 15"/>
                  <a:gd name="T15" fmla="*/ 0 h 5"/>
                  <a:gd name="T16" fmla="*/ 3 w 15"/>
                  <a:gd name="T17" fmla="*/ 1 h 5"/>
                  <a:gd name="T18" fmla="*/ 0 w 15"/>
                  <a:gd name="T19" fmla="*/ 3 h 5"/>
                  <a:gd name="T20" fmla="*/ 0 w 1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0" y="3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4" name="Freeform 130">
                <a:extLst>
                  <a:ext uri="{FF2B5EF4-FFF2-40B4-BE49-F238E27FC236}">
                    <a16:creationId xmlns:a16="http://schemas.microsoft.com/office/drawing/2014/main" id="{C0F86A52-8FD0-41A6-B500-9820C5C2F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" y="1340"/>
                <a:ext cx="41" cy="16"/>
              </a:xfrm>
              <a:custGeom>
                <a:avLst/>
                <a:gdLst>
                  <a:gd name="T0" fmla="*/ 0 w 41"/>
                  <a:gd name="T1" fmla="*/ 11 h 16"/>
                  <a:gd name="T2" fmla="*/ 0 w 41"/>
                  <a:gd name="T3" fmla="*/ 12 h 16"/>
                  <a:gd name="T4" fmla="*/ 5 w 41"/>
                  <a:gd name="T5" fmla="*/ 15 h 16"/>
                  <a:gd name="T6" fmla="*/ 8 w 41"/>
                  <a:gd name="T7" fmla="*/ 15 h 16"/>
                  <a:gd name="T8" fmla="*/ 13 w 41"/>
                  <a:gd name="T9" fmla="*/ 13 h 16"/>
                  <a:gd name="T10" fmla="*/ 22 w 41"/>
                  <a:gd name="T11" fmla="*/ 16 h 16"/>
                  <a:gd name="T12" fmla="*/ 25 w 41"/>
                  <a:gd name="T13" fmla="*/ 15 h 16"/>
                  <a:gd name="T14" fmla="*/ 27 w 41"/>
                  <a:gd name="T15" fmla="*/ 12 h 16"/>
                  <a:gd name="T16" fmla="*/ 30 w 41"/>
                  <a:gd name="T17" fmla="*/ 12 h 16"/>
                  <a:gd name="T18" fmla="*/ 34 w 41"/>
                  <a:gd name="T19" fmla="*/ 10 h 16"/>
                  <a:gd name="T20" fmla="*/ 36 w 41"/>
                  <a:gd name="T21" fmla="*/ 9 h 16"/>
                  <a:gd name="T22" fmla="*/ 41 w 41"/>
                  <a:gd name="T23" fmla="*/ 4 h 16"/>
                  <a:gd name="T24" fmla="*/ 38 w 41"/>
                  <a:gd name="T25" fmla="*/ 1 h 16"/>
                  <a:gd name="T26" fmla="*/ 36 w 41"/>
                  <a:gd name="T27" fmla="*/ 1 h 16"/>
                  <a:gd name="T28" fmla="*/ 33 w 41"/>
                  <a:gd name="T29" fmla="*/ 0 h 16"/>
                  <a:gd name="T30" fmla="*/ 24 w 41"/>
                  <a:gd name="T31" fmla="*/ 2 h 16"/>
                  <a:gd name="T32" fmla="*/ 14 w 41"/>
                  <a:gd name="T33" fmla="*/ 3 h 16"/>
                  <a:gd name="T34" fmla="*/ 9 w 41"/>
                  <a:gd name="T35" fmla="*/ 2 h 16"/>
                  <a:gd name="T36" fmla="*/ 12 w 41"/>
                  <a:gd name="T37" fmla="*/ 1 h 16"/>
                  <a:gd name="T38" fmla="*/ 9 w 41"/>
                  <a:gd name="T39" fmla="*/ 1 h 16"/>
                  <a:gd name="T40" fmla="*/ 7 w 41"/>
                  <a:gd name="T41" fmla="*/ 2 h 16"/>
                  <a:gd name="T42" fmla="*/ 1 w 41"/>
                  <a:gd name="T43" fmla="*/ 5 h 16"/>
                  <a:gd name="T44" fmla="*/ 0 w 41"/>
                  <a:gd name="T45" fmla="*/ 9 h 16"/>
                  <a:gd name="T46" fmla="*/ 0 w 41"/>
                  <a:gd name="T47" fmla="*/ 11 h 16"/>
                  <a:gd name="T48" fmla="*/ 0 w 41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6">
                    <a:moveTo>
                      <a:pt x="0" y="11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8" y="15"/>
                    </a:lnTo>
                    <a:lnTo>
                      <a:pt x="13" y="13"/>
                    </a:lnTo>
                    <a:lnTo>
                      <a:pt x="22" y="16"/>
                    </a:lnTo>
                    <a:lnTo>
                      <a:pt x="25" y="15"/>
                    </a:lnTo>
                    <a:lnTo>
                      <a:pt x="27" y="12"/>
                    </a:lnTo>
                    <a:lnTo>
                      <a:pt x="30" y="12"/>
                    </a:lnTo>
                    <a:lnTo>
                      <a:pt x="34" y="10"/>
                    </a:lnTo>
                    <a:lnTo>
                      <a:pt x="36" y="9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4" y="3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5" name="Freeform 131">
                <a:extLst>
                  <a:ext uri="{FF2B5EF4-FFF2-40B4-BE49-F238E27FC236}">
                    <a16:creationId xmlns:a16="http://schemas.microsoft.com/office/drawing/2014/main" id="{7C440F68-1C94-4A8F-A0F5-9B1081EE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1333"/>
                <a:ext cx="20" cy="7"/>
              </a:xfrm>
              <a:custGeom>
                <a:avLst/>
                <a:gdLst>
                  <a:gd name="T0" fmla="*/ 0 w 20"/>
                  <a:gd name="T1" fmla="*/ 3 h 7"/>
                  <a:gd name="T2" fmla="*/ 0 w 20"/>
                  <a:gd name="T3" fmla="*/ 5 h 7"/>
                  <a:gd name="T4" fmla="*/ 3 w 20"/>
                  <a:gd name="T5" fmla="*/ 6 h 7"/>
                  <a:gd name="T6" fmla="*/ 11 w 20"/>
                  <a:gd name="T7" fmla="*/ 7 h 7"/>
                  <a:gd name="T8" fmla="*/ 15 w 20"/>
                  <a:gd name="T9" fmla="*/ 6 h 7"/>
                  <a:gd name="T10" fmla="*/ 20 w 20"/>
                  <a:gd name="T11" fmla="*/ 2 h 7"/>
                  <a:gd name="T12" fmla="*/ 20 w 20"/>
                  <a:gd name="T13" fmla="*/ 0 h 7"/>
                  <a:gd name="T14" fmla="*/ 14 w 20"/>
                  <a:gd name="T15" fmla="*/ 0 h 7"/>
                  <a:gd name="T16" fmla="*/ 8 w 20"/>
                  <a:gd name="T17" fmla="*/ 0 h 7"/>
                  <a:gd name="T18" fmla="*/ 2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7">
                    <a:moveTo>
                      <a:pt x="0" y="3"/>
                    </a:moveTo>
                    <a:lnTo>
                      <a:pt x="0" y="5"/>
                    </a:lnTo>
                    <a:lnTo>
                      <a:pt x="3" y="6"/>
                    </a:lnTo>
                    <a:lnTo>
                      <a:pt x="11" y="7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6" name="Freeform 132">
                <a:extLst>
                  <a:ext uri="{FF2B5EF4-FFF2-40B4-BE49-F238E27FC236}">
                    <a16:creationId xmlns:a16="http://schemas.microsoft.com/office/drawing/2014/main" id="{7193F032-EC90-46B2-BE6F-008DC2AA7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317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1 h 2"/>
                  <a:gd name="T4" fmla="*/ 2 w 5"/>
                  <a:gd name="T5" fmla="*/ 2 h 2"/>
                  <a:gd name="T6" fmla="*/ 5 w 5"/>
                  <a:gd name="T7" fmla="*/ 1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7" name="Freeform 133">
                <a:extLst>
                  <a:ext uri="{FF2B5EF4-FFF2-40B4-BE49-F238E27FC236}">
                    <a16:creationId xmlns:a16="http://schemas.microsoft.com/office/drawing/2014/main" id="{72030EA3-AA67-4786-BE26-BA5E33D4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3"/>
                <a:ext cx="21" cy="4"/>
              </a:xfrm>
              <a:custGeom>
                <a:avLst/>
                <a:gdLst>
                  <a:gd name="T0" fmla="*/ 0 w 21"/>
                  <a:gd name="T1" fmla="*/ 2 h 4"/>
                  <a:gd name="T2" fmla="*/ 0 w 21"/>
                  <a:gd name="T3" fmla="*/ 2 h 4"/>
                  <a:gd name="T4" fmla="*/ 4 w 21"/>
                  <a:gd name="T5" fmla="*/ 2 h 4"/>
                  <a:gd name="T6" fmla="*/ 6 w 21"/>
                  <a:gd name="T7" fmla="*/ 3 h 4"/>
                  <a:gd name="T8" fmla="*/ 12 w 21"/>
                  <a:gd name="T9" fmla="*/ 4 h 4"/>
                  <a:gd name="T10" fmla="*/ 19 w 21"/>
                  <a:gd name="T11" fmla="*/ 4 h 4"/>
                  <a:gd name="T12" fmla="*/ 21 w 21"/>
                  <a:gd name="T13" fmla="*/ 4 h 4"/>
                  <a:gd name="T14" fmla="*/ 21 w 21"/>
                  <a:gd name="T15" fmla="*/ 1 h 4"/>
                  <a:gd name="T16" fmla="*/ 17 w 21"/>
                  <a:gd name="T17" fmla="*/ 1 h 4"/>
                  <a:gd name="T18" fmla="*/ 15 w 21"/>
                  <a:gd name="T19" fmla="*/ 0 h 4"/>
                  <a:gd name="T20" fmla="*/ 9 w 21"/>
                  <a:gd name="T21" fmla="*/ 1 h 4"/>
                  <a:gd name="T22" fmla="*/ 6 w 21"/>
                  <a:gd name="T23" fmla="*/ 1 h 4"/>
                  <a:gd name="T24" fmla="*/ 0 w 21"/>
                  <a:gd name="T25" fmla="*/ 2 h 4"/>
                  <a:gd name="T26" fmla="*/ 0 w 2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8" name="Freeform 134">
                <a:extLst>
                  <a:ext uri="{FF2B5EF4-FFF2-40B4-BE49-F238E27FC236}">
                    <a16:creationId xmlns:a16="http://schemas.microsoft.com/office/drawing/2014/main" id="{93D084AE-4A45-4D89-8689-E9BD68925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331"/>
                <a:ext cx="40" cy="16"/>
              </a:xfrm>
              <a:custGeom>
                <a:avLst/>
                <a:gdLst>
                  <a:gd name="T0" fmla="*/ 0 w 40"/>
                  <a:gd name="T1" fmla="*/ 10 h 16"/>
                  <a:gd name="T2" fmla="*/ 0 w 40"/>
                  <a:gd name="T3" fmla="*/ 12 h 16"/>
                  <a:gd name="T4" fmla="*/ 9 w 40"/>
                  <a:gd name="T5" fmla="*/ 16 h 16"/>
                  <a:gd name="T6" fmla="*/ 14 w 40"/>
                  <a:gd name="T7" fmla="*/ 14 h 16"/>
                  <a:gd name="T8" fmla="*/ 26 w 40"/>
                  <a:gd name="T9" fmla="*/ 14 h 16"/>
                  <a:gd name="T10" fmla="*/ 28 w 40"/>
                  <a:gd name="T11" fmla="*/ 13 h 16"/>
                  <a:gd name="T12" fmla="*/ 34 w 40"/>
                  <a:gd name="T13" fmla="*/ 11 h 16"/>
                  <a:gd name="T14" fmla="*/ 37 w 40"/>
                  <a:gd name="T15" fmla="*/ 10 h 16"/>
                  <a:gd name="T16" fmla="*/ 40 w 40"/>
                  <a:gd name="T17" fmla="*/ 7 h 16"/>
                  <a:gd name="T18" fmla="*/ 40 w 40"/>
                  <a:gd name="T19" fmla="*/ 4 h 16"/>
                  <a:gd name="T20" fmla="*/ 37 w 40"/>
                  <a:gd name="T21" fmla="*/ 2 h 16"/>
                  <a:gd name="T22" fmla="*/ 35 w 40"/>
                  <a:gd name="T23" fmla="*/ 1 h 16"/>
                  <a:gd name="T24" fmla="*/ 32 w 40"/>
                  <a:gd name="T25" fmla="*/ 0 h 16"/>
                  <a:gd name="T26" fmla="*/ 26 w 40"/>
                  <a:gd name="T27" fmla="*/ 0 h 16"/>
                  <a:gd name="T28" fmla="*/ 24 w 40"/>
                  <a:gd name="T29" fmla="*/ 1 h 16"/>
                  <a:gd name="T30" fmla="*/ 23 w 40"/>
                  <a:gd name="T31" fmla="*/ 3 h 16"/>
                  <a:gd name="T32" fmla="*/ 21 w 40"/>
                  <a:gd name="T33" fmla="*/ 5 h 16"/>
                  <a:gd name="T34" fmla="*/ 9 w 40"/>
                  <a:gd name="T35" fmla="*/ 7 h 16"/>
                  <a:gd name="T36" fmla="*/ 6 w 40"/>
                  <a:gd name="T37" fmla="*/ 9 h 16"/>
                  <a:gd name="T38" fmla="*/ 0 w 40"/>
                  <a:gd name="T39" fmla="*/ 10 h 16"/>
                  <a:gd name="T40" fmla="*/ 0 w 40"/>
                  <a:gd name="T4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6">
                    <a:moveTo>
                      <a:pt x="0" y="10"/>
                    </a:moveTo>
                    <a:lnTo>
                      <a:pt x="0" y="12"/>
                    </a:lnTo>
                    <a:lnTo>
                      <a:pt x="9" y="16"/>
                    </a:lnTo>
                    <a:lnTo>
                      <a:pt x="14" y="14"/>
                    </a:lnTo>
                    <a:lnTo>
                      <a:pt x="26" y="14"/>
                    </a:lnTo>
                    <a:lnTo>
                      <a:pt x="28" y="13"/>
                    </a:lnTo>
                    <a:lnTo>
                      <a:pt x="34" y="11"/>
                    </a:lnTo>
                    <a:lnTo>
                      <a:pt x="37" y="10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37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1" y="5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9" name="Freeform 135">
                <a:extLst>
                  <a:ext uri="{FF2B5EF4-FFF2-40B4-BE49-F238E27FC236}">
                    <a16:creationId xmlns:a16="http://schemas.microsoft.com/office/drawing/2014/main" id="{8C42EBB8-D488-47A6-9F08-1A82567F9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557"/>
                <a:ext cx="84" cy="73"/>
              </a:xfrm>
              <a:custGeom>
                <a:avLst/>
                <a:gdLst>
                  <a:gd name="T0" fmla="*/ 28 w 84"/>
                  <a:gd name="T1" fmla="*/ 5 h 73"/>
                  <a:gd name="T2" fmla="*/ 38 w 84"/>
                  <a:gd name="T3" fmla="*/ 4 h 73"/>
                  <a:gd name="T4" fmla="*/ 43 w 84"/>
                  <a:gd name="T5" fmla="*/ 1 h 73"/>
                  <a:gd name="T6" fmla="*/ 51 w 84"/>
                  <a:gd name="T7" fmla="*/ 0 h 73"/>
                  <a:gd name="T8" fmla="*/ 59 w 84"/>
                  <a:gd name="T9" fmla="*/ 2 h 73"/>
                  <a:gd name="T10" fmla="*/ 67 w 84"/>
                  <a:gd name="T11" fmla="*/ 5 h 73"/>
                  <a:gd name="T12" fmla="*/ 67 w 84"/>
                  <a:gd name="T13" fmla="*/ 8 h 73"/>
                  <a:gd name="T14" fmla="*/ 67 w 84"/>
                  <a:gd name="T15" fmla="*/ 9 h 73"/>
                  <a:gd name="T16" fmla="*/ 59 w 84"/>
                  <a:gd name="T17" fmla="*/ 12 h 73"/>
                  <a:gd name="T18" fmla="*/ 65 w 84"/>
                  <a:gd name="T19" fmla="*/ 12 h 73"/>
                  <a:gd name="T20" fmla="*/ 62 w 84"/>
                  <a:gd name="T21" fmla="*/ 17 h 73"/>
                  <a:gd name="T22" fmla="*/ 55 w 84"/>
                  <a:gd name="T23" fmla="*/ 16 h 73"/>
                  <a:gd name="T24" fmla="*/ 58 w 84"/>
                  <a:gd name="T25" fmla="*/ 18 h 73"/>
                  <a:gd name="T26" fmla="*/ 55 w 84"/>
                  <a:gd name="T27" fmla="*/ 22 h 73"/>
                  <a:gd name="T28" fmla="*/ 51 w 84"/>
                  <a:gd name="T29" fmla="*/ 25 h 73"/>
                  <a:gd name="T30" fmla="*/ 55 w 84"/>
                  <a:gd name="T31" fmla="*/ 29 h 73"/>
                  <a:gd name="T32" fmla="*/ 55 w 84"/>
                  <a:gd name="T33" fmla="*/ 34 h 73"/>
                  <a:gd name="T34" fmla="*/ 56 w 84"/>
                  <a:gd name="T35" fmla="*/ 39 h 73"/>
                  <a:gd name="T36" fmla="*/ 59 w 84"/>
                  <a:gd name="T37" fmla="*/ 48 h 73"/>
                  <a:gd name="T38" fmla="*/ 65 w 84"/>
                  <a:gd name="T39" fmla="*/ 56 h 73"/>
                  <a:gd name="T40" fmla="*/ 84 w 84"/>
                  <a:gd name="T41" fmla="*/ 68 h 73"/>
                  <a:gd name="T42" fmla="*/ 81 w 84"/>
                  <a:gd name="T43" fmla="*/ 72 h 73"/>
                  <a:gd name="T44" fmla="*/ 74 w 84"/>
                  <a:gd name="T45" fmla="*/ 70 h 73"/>
                  <a:gd name="T46" fmla="*/ 74 w 84"/>
                  <a:gd name="T47" fmla="*/ 72 h 73"/>
                  <a:gd name="T48" fmla="*/ 69 w 84"/>
                  <a:gd name="T49" fmla="*/ 68 h 73"/>
                  <a:gd name="T50" fmla="*/ 72 w 84"/>
                  <a:gd name="T51" fmla="*/ 72 h 73"/>
                  <a:gd name="T52" fmla="*/ 66 w 84"/>
                  <a:gd name="T53" fmla="*/ 72 h 73"/>
                  <a:gd name="T54" fmla="*/ 64 w 84"/>
                  <a:gd name="T55" fmla="*/ 73 h 73"/>
                  <a:gd name="T56" fmla="*/ 56 w 84"/>
                  <a:gd name="T57" fmla="*/ 68 h 73"/>
                  <a:gd name="T58" fmla="*/ 52 w 84"/>
                  <a:gd name="T59" fmla="*/ 73 h 73"/>
                  <a:gd name="T60" fmla="*/ 43 w 84"/>
                  <a:gd name="T61" fmla="*/ 67 h 73"/>
                  <a:gd name="T62" fmla="*/ 43 w 84"/>
                  <a:gd name="T63" fmla="*/ 70 h 73"/>
                  <a:gd name="T64" fmla="*/ 38 w 84"/>
                  <a:gd name="T65" fmla="*/ 68 h 73"/>
                  <a:gd name="T66" fmla="*/ 32 w 84"/>
                  <a:gd name="T67" fmla="*/ 67 h 73"/>
                  <a:gd name="T68" fmla="*/ 26 w 84"/>
                  <a:gd name="T69" fmla="*/ 66 h 73"/>
                  <a:gd name="T70" fmla="*/ 32 w 84"/>
                  <a:gd name="T71" fmla="*/ 64 h 73"/>
                  <a:gd name="T72" fmla="*/ 34 w 84"/>
                  <a:gd name="T73" fmla="*/ 58 h 73"/>
                  <a:gd name="T74" fmla="*/ 36 w 84"/>
                  <a:gd name="T75" fmla="*/ 57 h 73"/>
                  <a:gd name="T76" fmla="*/ 27 w 84"/>
                  <a:gd name="T77" fmla="*/ 56 h 73"/>
                  <a:gd name="T78" fmla="*/ 33 w 84"/>
                  <a:gd name="T79" fmla="*/ 51 h 73"/>
                  <a:gd name="T80" fmla="*/ 28 w 84"/>
                  <a:gd name="T81" fmla="*/ 55 h 73"/>
                  <a:gd name="T82" fmla="*/ 26 w 84"/>
                  <a:gd name="T83" fmla="*/ 49 h 73"/>
                  <a:gd name="T84" fmla="*/ 18 w 84"/>
                  <a:gd name="T85" fmla="*/ 51 h 73"/>
                  <a:gd name="T86" fmla="*/ 10 w 84"/>
                  <a:gd name="T87" fmla="*/ 48 h 73"/>
                  <a:gd name="T88" fmla="*/ 5 w 84"/>
                  <a:gd name="T89" fmla="*/ 50 h 73"/>
                  <a:gd name="T90" fmla="*/ 0 w 84"/>
                  <a:gd name="T91" fmla="*/ 43 h 73"/>
                  <a:gd name="T92" fmla="*/ 0 w 84"/>
                  <a:gd name="T93" fmla="*/ 38 h 73"/>
                  <a:gd name="T94" fmla="*/ 5 w 84"/>
                  <a:gd name="T95" fmla="*/ 33 h 73"/>
                  <a:gd name="T96" fmla="*/ 10 w 84"/>
                  <a:gd name="T97" fmla="*/ 33 h 73"/>
                  <a:gd name="T98" fmla="*/ 14 w 84"/>
                  <a:gd name="T99" fmla="*/ 32 h 73"/>
                  <a:gd name="T100" fmla="*/ 16 w 84"/>
                  <a:gd name="T101" fmla="*/ 29 h 73"/>
                  <a:gd name="T102" fmla="*/ 17 w 84"/>
                  <a:gd name="T103" fmla="*/ 25 h 73"/>
                  <a:gd name="T104" fmla="*/ 19 w 84"/>
                  <a:gd name="T105" fmla="*/ 22 h 73"/>
                  <a:gd name="T106" fmla="*/ 19 w 84"/>
                  <a:gd name="T107" fmla="*/ 19 h 73"/>
                  <a:gd name="T108" fmla="*/ 14 w 84"/>
                  <a:gd name="T109" fmla="*/ 18 h 73"/>
                  <a:gd name="T110" fmla="*/ 17 w 84"/>
                  <a:gd name="T111" fmla="*/ 14 h 73"/>
                  <a:gd name="T112" fmla="*/ 26 w 84"/>
                  <a:gd name="T113" fmla="*/ 14 h 73"/>
                  <a:gd name="T114" fmla="*/ 26 w 84"/>
                  <a:gd name="T115" fmla="*/ 10 h 73"/>
                  <a:gd name="T116" fmla="*/ 25 w 84"/>
                  <a:gd name="T117" fmla="*/ 6 h 73"/>
                  <a:gd name="T118" fmla="*/ 26 w 84"/>
                  <a:gd name="T11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73">
                    <a:moveTo>
                      <a:pt x="26" y="5"/>
                    </a:moveTo>
                    <a:lnTo>
                      <a:pt x="28" y="5"/>
                    </a:lnTo>
                    <a:lnTo>
                      <a:pt x="32" y="2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3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9" y="2"/>
                    </a:lnTo>
                    <a:lnTo>
                      <a:pt x="62" y="4"/>
                    </a:lnTo>
                    <a:lnTo>
                      <a:pt x="67" y="5"/>
                    </a:lnTo>
                    <a:lnTo>
                      <a:pt x="70" y="7"/>
                    </a:lnTo>
                    <a:lnTo>
                      <a:pt x="67" y="8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65" y="10"/>
                    </a:lnTo>
                    <a:lnTo>
                      <a:pt x="59" y="12"/>
                    </a:lnTo>
                    <a:lnTo>
                      <a:pt x="62" y="13"/>
                    </a:lnTo>
                    <a:lnTo>
                      <a:pt x="65" y="12"/>
                    </a:lnTo>
                    <a:lnTo>
                      <a:pt x="66" y="15"/>
                    </a:lnTo>
                    <a:lnTo>
                      <a:pt x="62" y="17"/>
                    </a:lnTo>
                    <a:lnTo>
                      <a:pt x="60" y="16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8" y="22"/>
                    </a:lnTo>
                    <a:lnTo>
                      <a:pt x="55" y="22"/>
                    </a:lnTo>
                    <a:lnTo>
                      <a:pt x="57" y="24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5" y="29"/>
                    </a:lnTo>
                    <a:lnTo>
                      <a:pt x="57" y="31"/>
                    </a:lnTo>
                    <a:lnTo>
                      <a:pt x="55" y="34"/>
                    </a:lnTo>
                    <a:lnTo>
                      <a:pt x="55" y="36"/>
                    </a:lnTo>
                    <a:lnTo>
                      <a:pt x="56" y="39"/>
                    </a:lnTo>
                    <a:lnTo>
                      <a:pt x="56" y="42"/>
                    </a:lnTo>
                    <a:lnTo>
                      <a:pt x="59" y="48"/>
                    </a:lnTo>
                    <a:lnTo>
                      <a:pt x="62" y="53"/>
                    </a:lnTo>
                    <a:lnTo>
                      <a:pt x="65" y="56"/>
                    </a:lnTo>
                    <a:lnTo>
                      <a:pt x="75" y="65"/>
                    </a:lnTo>
                    <a:lnTo>
                      <a:pt x="84" y="68"/>
                    </a:lnTo>
                    <a:lnTo>
                      <a:pt x="83" y="70"/>
                    </a:lnTo>
                    <a:lnTo>
                      <a:pt x="81" y="72"/>
                    </a:lnTo>
                    <a:lnTo>
                      <a:pt x="77" y="70"/>
                    </a:lnTo>
                    <a:lnTo>
                      <a:pt x="74" y="70"/>
                    </a:lnTo>
                    <a:lnTo>
                      <a:pt x="79" y="73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72" y="72"/>
                    </a:lnTo>
                    <a:lnTo>
                      <a:pt x="69" y="73"/>
                    </a:lnTo>
                    <a:lnTo>
                      <a:pt x="66" y="72"/>
                    </a:lnTo>
                    <a:lnTo>
                      <a:pt x="60" y="69"/>
                    </a:lnTo>
                    <a:lnTo>
                      <a:pt x="64" y="73"/>
                    </a:lnTo>
                    <a:lnTo>
                      <a:pt x="58" y="72"/>
                    </a:lnTo>
                    <a:lnTo>
                      <a:pt x="56" y="68"/>
                    </a:lnTo>
                    <a:lnTo>
                      <a:pt x="52" y="70"/>
                    </a:lnTo>
                    <a:lnTo>
                      <a:pt x="52" y="73"/>
                    </a:lnTo>
                    <a:lnTo>
                      <a:pt x="47" y="70"/>
                    </a:lnTo>
                    <a:lnTo>
                      <a:pt x="43" y="67"/>
                    </a:lnTo>
                    <a:lnTo>
                      <a:pt x="45" y="70"/>
                    </a:lnTo>
                    <a:lnTo>
                      <a:pt x="43" y="70"/>
                    </a:lnTo>
                    <a:lnTo>
                      <a:pt x="40" y="68"/>
                    </a:lnTo>
                    <a:lnTo>
                      <a:pt x="38" y="68"/>
                    </a:lnTo>
                    <a:lnTo>
                      <a:pt x="34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6" y="66"/>
                    </a:lnTo>
                    <a:lnTo>
                      <a:pt x="28" y="65"/>
                    </a:lnTo>
                    <a:lnTo>
                      <a:pt x="32" y="64"/>
                    </a:lnTo>
                    <a:lnTo>
                      <a:pt x="28" y="61"/>
                    </a:lnTo>
                    <a:lnTo>
                      <a:pt x="34" y="58"/>
                    </a:lnTo>
                    <a:lnTo>
                      <a:pt x="38" y="59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27" y="56"/>
                    </a:lnTo>
                    <a:lnTo>
                      <a:pt x="31" y="53"/>
                    </a:lnTo>
                    <a:lnTo>
                      <a:pt x="33" y="51"/>
                    </a:lnTo>
                    <a:lnTo>
                      <a:pt x="31" y="52"/>
                    </a:lnTo>
                    <a:lnTo>
                      <a:pt x="28" y="55"/>
                    </a:lnTo>
                    <a:lnTo>
                      <a:pt x="26" y="52"/>
                    </a:lnTo>
                    <a:lnTo>
                      <a:pt x="26" y="49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8"/>
                    </a:lnTo>
                    <a:lnTo>
                      <a:pt x="10" y="48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5" y="33"/>
                    </a:lnTo>
                    <a:lnTo>
                      <a:pt x="7" y="34"/>
                    </a:lnTo>
                    <a:lnTo>
                      <a:pt x="10" y="33"/>
                    </a:lnTo>
                    <a:lnTo>
                      <a:pt x="13" y="35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29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23" y="22"/>
                    </a:lnTo>
                    <a:lnTo>
                      <a:pt x="19" y="22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15" y="16"/>
                    </a:lnTo>
                    <a:lnTo>
                      <a:pt x="17" y="14"/>
                    </a:lnTo>
                    <a:lnTo>
                      <a:pt x="21" y="13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4" y="9"/>
                    </a:lnTo>
                    <a:lnTo>
                      <a:pt x="25" y="6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0" name="Freeform 136">
                <a:extLst>
                  <a:ext uri="{FF2B5EF4-FFF2-40B4-BE49-F238E27FC236}">
                    <a16:creationId xmlns:a16="http://schemas.microsoft.com/office/drawing/2014/main" id="{230F2860-F0D4-4E9E-AE0E-EAFA785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458"/>
                <a:ext cx="208" cy="103"/>
              </a:xfrm>
              <a:custGeom>
                <a:avLst/>
                <a:gdLst>
                  <a:gd name="T0" fmla="*/ 8 w 208"/>
                  <a:gd name="T1" fmla="*/ 98 h 103"/>
                  <a:gd name="T2" fmla="*/ 19 w 208"/>
                  <a:gd name="T3" fmla="*/ 91 h 103"/>
                  <a:gd name="T4" fmla="*/ 11 w 208"/>
                  <a:gd name="T5" fmla="*/ 91 h 103"/>
                  <a:gd name="T6" fmla="*/ 2 w 208"/>
                  <a:gd name="T7" fmla="*/ 92 h 103"/>
                  <a:gd name="T8" fmla="*/ 5 w 208"/>
                  <a:gd name="T9" fmla="*/ 88 h 103"/>
                  <a:gd name="T10" fmla="*/ 13 w 208"/>
                  <a:gd name="T11" fmla="*/ 84 h 103"/>
                  <a:gd name="T12" fmla="*/ 27 w 208"/>
                  <a:gd name="T13" fmla="*/ 80 h 103"/>
                  <a:gd name="T14" fmla="*/ 25 w 208"/>
                  <a:gd name="T15" fmla="*/ 75 h 103"/>
                  <a:gd name="T16" fmla="*/ 21 w 208"/>
                  <a:gd name="T17" fmla="*/ 74 h 103"/>
                  <a:gd name="T18" fmla="*/ 30 w 208"/>
                  <a:gd name="T19" fmla="*/ 69 h 103"/>
                  <a:gd name="T20" fmla="*/ 26 w 208"/>
                  <a:gd name="T21" fmla="*/ 65 h 103"/>
                  <a:gd name="T22" fmla="*/ 43 w 208"/>
                  <a:gd name="T23" fmla="*/ 65 h 103"/>
                  <a:gd name="T24" fmla="*/ 33 w 208"/>
                  <a:gd name="T25" fmla="*/ 62 h 103"/>
                  <a:gd name="T26" fmla="*/ 41 w 208"/>
                  <a:gd name="T27" fmla="*/ 57 h 103"/>
                  <a:gd name="T28" fmla="*/ 31 w 208"/>
                  <a:gd name="T29" fmla="*/ 56 h 103"/>
                  <a:gd name="T30" fmla="*/ 33 w 208"/>
                  <a:gd name="T31" fmla="*/ 51 h 103"/>
                  <a:gd name="T32" fmla="*/ 44 w 208"/>
                  <a:gd name="T33" fmla="*/ 51 h 103"/>
                  <a:gd name="T34" fmla="*/ 51 w 208"/>
                  <a:gd name="T35" fmla="*/ 46 h 103"/>
                  <a:gd name="T36" fmla="*/ 54 w 208"/>
                  <a:gd name="T37" fmla="*/ 41 h 103"/>
                  <a:gd name="T38" fmla="*/ 67 w 208"/>
                  <a:gd name="T39" fmla="*/ 36 h 103"/>
                  <a:gd name="T40" fmla="*/ 74 w 208"/>
                  <a:gd name="T41" fmla="*/ 32 h 103"/>
                  <a:gd name="T42" fmla="*/ 86 w 208"/>
                  <a:gd name="T43" fmla="*/ 29 h 103"/>
                  <a:gd name="T44" fmla="*/ 91 w 208"/>
                  <a:gd name="T45" fmla="*/ 26 h 103"/>
                  <a:gd name="T46" fmla="*/ 101 w 208"/>
                  <a:gd name="T47" fmla="*/ 27 h 103"/>
                  <a:gd name="T48" fmla="*/ 108 w 208"/>
                  <a:gd name="T49" fmla="*/ 20 h 103"/>
                  <a:gd name="T50" fmla="*/ 120 w 208"/>
                  <a:gd name="T51" fmla="*/ 23 h 103"/>
                  <a:gd name="T52" fmla="*/ 135 w 208"/>
                  <a:gd name="T53" fmla="*/ 20 h 103"/>
                  <a:gd name="T54" fmla="*/ 142 w 208"/>
                  <a:gd name="T55" fmla="*/ 20 h 103"/>
                  <a:gd name="T56" fmla="*/ 159 w 208"/>
                  <a:gd name="T57" fmla="*/ 14 h 103"/>
                  <a:gd name="T58" fmla="*/ 166 w 208"/>
                  <a:gd name="T59" fmla="*/ 9 h 103"/>
                  <a:gd name="T60" fmla="*/ 183 w 208"/>
                  <a:gd name="T61" fmla="*/ 2 h 103"/>
                  <a:gd name="T62" fmla="*/ 198 w 208"/>
                  <a:gd name="T63" fmla="*/ 1 h 103"/>
                  <a:gd name="T64" fmla="*/ 208 w 208"/>
                  <a:gd name="T65" fmla="*/ 6 h 103"/>
                  <a:gd name="T66" fmla="*/ 206 w 208"/>
                  <a:gd name="T67" fmla="*/ 14 h 103"/>
                  <a:gd name="T68" fmla="*/ 198 w 208"/>
                  <a:gd name="T69" fmla="*/ 21 h 103"/>
                  <a:gd name="T70" fmla="*/ 183 w 208"/>
                  <a:gd name="T71" fmla="*/ 26 h 103"/>
                  <a:gd name="T72" fmla="*/ 172 w 208"/>
                  <a:gd name="T73" fmla="*/ 29 h 103"/>
                  <a:gd name="T74" fmla="*/ 161 w 208"/>
                  <a:gd name="T75" fmla="*/ 31 h 103"/>
                  <a:gd name="T76" fmla="*/ 139 w 208"/>
                  <a:gd name="T77" fmla="*/ 38 h 103"/>
                  <a:gd name="T78" fmla="*/ 130 w 208"/>
                  <a:gd name="T79" fmla="*/ 40 h 103"/>
                  <a:gd name="T80" fmla="*/ 122 w 208"/>
                  <a:gd name="T81" fmla="*/ 43 h 103"/>
                  <a:gd name="T82" fmla="*/ 108 w 208"/>
                  <a:gd name="T83" fmla="*/ 48 h 103"/>
                  <a:gd name="T84" fmla="*/ 103 w 208"/>
                  <a:gd name="T85" fmla="*/ 51 h 103"/>
                  <a:gd name="T86" fmla="*/ 86 w 208"/>
                  <a:gd name="T87" fmla="*/ 56 h 103"/>
                  <a:gd name="T88" fmla="*/ 95 w 208"/>
                  <a:gd name="T89" fmla="*/ 57 h 103"/>
                  <a:gd name="T90" fmla="*/ 90 w 208"/>
                  <a:gd name="T91" fmla="*/ 63 h 103"/>
                  <a:gd name="T92" fmla="*/ 80 w 208"/>
                  <a:gd name="T93" fmla="*/ 62 h 103"/>
                  <a:gd name="T94" fmla="*/ 81 w 208"/>
                  <a:gd name="T95" fmla="*/ 68 h 103"/>
                  <a:gd name="T96" fmla="*/ 74 w 208"/>
                  <a:gd name="T97" fmla="*/ 70 h 103"/>
                  <a:gd name="T98" fmla="*/ 63 w 208"/>
                  <a:gd name="T99" fmla="*/ 69 h 103"/>
                  <a:gd name="T100" fmla="*/ 63 w 208"/>
                  <a:gd name="T101" fmla="*/ 79 h 103"/>
                  <a:gd name="T102" fmla="*/ 61 w 208"/>
                  <a:gd name="T103" fmla="*/ 81 h 103"/>
                  <a:gd name="T104" fmla="*/ 53 w 208"/>
                  <a:gd name="T105" fmla="*/ 79 h 103"/>
                  <a:gd name="T106" fmla="*/ 56 w 208"/>
                  <a:gd name="T107" fmla="*/ 84 h 103"/>
                  <a:gd name="T108" fmla="*/ 54 w 208"/>
                  <a:gd name="T109" fmla="*/ 90 h 103"/>
                  <a:gd name="T110" fmla="*/ 48 w 208"/>
                  <a:gd name="T111" fmla="*/ 88 h 103"/>
                  <a:gd name="T112" fmla="*/ 51 w 208"/>
                  <a:gd name="T113" fmla="*/ 95 h 103"/>
                  <a:gd name="T114" fmla="*/ 43 w 208"/>
                  <a:gd name="T115" fmla="*/ 92 h 103"/>
                  <a:gd name="T116" fmla="*/ 47 w 208"/>
                  <a:gd name="T117" fmla="*/ 99 h 103"/>
                  <a:gd name="T118" fmla="*/ 42 w 208"/>
                  <a:gd name="T119" fmla="*/ 103 h 103"/>
                  <a:gd name="T120" fmla="*/ 29 w 208"/>
                  <a:gd name="T121" fmla="*/ 101 h 103"/>
                  <a:gd name="T122" fmla="*/ 18 w 208"/>
                  <a:gd name="T123" fmla="*/ 98 h 103"/>
                  <a:gd name="T124" fmla="*/ 12 w 208"/>
                  <a:gd name="T1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03">
                    <a:moveTo>
                      <a:pt x="12" y="100"/>
                    </a:moveTo>
                    <a:lnTo>
                      <a:pt x="8" y="101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11" y="94"/>
                    </a:lnTo>
                    <a:lnTo>
                      <a:pt x="19" y="91"/>
                    </a:lnTo>
                    <a:lnTo>
                      <a:pt x="17" y="91"/>
                    </a:lnTo>
                    <a:lnTo>
                      <a:pt x="13" y="91"/>
                    </a:lnTo>
                    <a:lnTo>
                      <a:pt x="11" y="91"/>
                    </a:lnTo>
                    <a:lnTo>
                      <a:pt x="8" y="94"/>
                    </a:lnTo>
                    <a:lnTo>
                      <a:pt x="5" y="94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9"/>
                    </a:lnTo>
                    <a:lnTo>
                      <a:pt x="5" y="88"/>
                    </a:lnTo>
                    <a:lnTo>
                      <a:pt x="8" y="86"/>
                    </a:lnTo>
                    <a:lnTo>
                      <a:pt x="11" y="84"/>
                    </a:lnTo>
                    <a:lnTo>
                      <a:pt x="13" y="84"/>
                    </a:lnTo>
                    <a:lnTo>
                      <a:pt x="13" y="82"/>
                    </a:lnTo>
                    <a:lnTo>
                      <a:pt x="19" y="79"/>
                    </a:lnTo>
                    <a:lnTo>
                      <a:pt x="27" y="80"/>
                    </a:lnTo>
                    <a:lnTo>
                      <a:pt x="25" y="78"/>
                    </a:lnTo>
                    <a:lnTo>
                      <a:pt x="19" y="77"/>
                    </a:lnTo>
                    <a:lnTo>
                      <a:pt x="25" y="75"/>
                    </a:lnTo>
                    <a:lnTo>
                      <a:pt x="27" y="77"/>
                    </a:lnTo>
                    <a:lnTo>
                      <a:pt x="25" y="74"/>
                    </a:lnTo>
                    <a:lnTo>
                      <a:pt x="21" y="74"/>
                    </a:lnTo>
                    <a:lnTo>
                      <a:pt x="25" y="72"/>
                    </a:lnTo>
                    <a:lnTo>
                      <a:pt x="34" y="71"/>
                    </a:lnTo>
                    <a:lnTo>
                      <a:pt x="30" y="69"/>
                    </a:lnTo>
                    <a:lnTo>
                      <a:pt x="27" y="70"/>
                    </a:lnTo>
                    <a:lnTo>
                      <a:pt x="25" y="69"/>
                    </a:lnTo>
                    <a:lnTo>
                      <a:pt x="26" y="65"/>
                    </a:lnTo>
                    <a:lnTo>
                      <a:pt x="35" y="64"/>
                    </a:lnTo>
                    <a:lnTo>
                      <a:pt x="41" y="65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35" y="62"/>
                    </a:lnTo>
                    <a:lnTo>
                      <a:pt x="33" y="62"/>
                    </a:lnTo>
                    <a:lnTo>
                      <a:pt x="29" y="62"/>
                    </a:lnTo>
                    <a:lnTo>
                      <a:pt x="31" y="61"/>
                    </a:lnTo>
                    <a:lnTo>
                      <a:pt x="41" y="57"/>
                    </a:lnTo>
                    <a:lnTo>
                      <a:pt x="37" y="57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29" y="54"/>
                    </a:lnTo>
                    <a:lnTo>
                      <a:pt x="30" y="52"/>
                    </a:lnTo>
                    <a:lnTo>
                      <a:pt x="33" y="51"/>
                    </a:lnTo>
                    <a:lnTo>
                      <a:pt x="36" y="52"/>
                    </a:lnTo>
                    <a:lnTo>
                      <a:pt x="38" y="54"/>
                    </a:lnTo>
                    <a:lnTo>
                      <a:pt x="44" y="51"/>
                    </a:lnTo>
                    <a:lnTo>
                      <a:pt x="43" y="47"/>
                    </a:lnTo>
                    <a:lnTo>
                      <a:pt x="45" y="46"/>
                    </a:lnTo>
                    <a:lnTo>
                      <a:pt x="51" y="46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4" y="41"/>
                    </a:lnTo>
                    <a:lnTo>
                      <a:pt x="60" y="40"/>
                    </a:lnTo>
                    <a:lnTo>
                      <a:pt x="59" y="38"/>
                    </a:lnTo>
                    <a:lnTo>
                      <a:pt x="67" y="36"/>
                    </a:lnTo>
                    <a:lnTo>
                      <a:pt x="69" y="34"/>
                    </a:lnTo>
                    <a:lnTo>
                      <a:pt x="72" y="32"/>
                    </a:lnTo>
                    <a:lnTo>
                      <a:pt x="74" y="32"/>
                    </a:lnTo>
                    <a:lnTo>
                      <a:pt x="80" y="30"/>
                    </a:lnTo>
                    <a:lnTo>
                      <a:pt x="84" y="30"/>
                    </a:lnTo>
                    <a:lnTo>
                      <a:pt x="86" y="29"/>
                    </a:lnTo>
                    <a:lnTo>
                      <a:pt x="89" y="29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97" y="26"/>
                    </a:lnTo>
                    <a:lnTo>
                      <a:pt x="95" y="27"/>
                    </a:lnTo>
                    <a:lnTo>
                      <a:pt x="101" y="27"/>
                    </a:lnTo>
                    <a:lnTo>
                      <a:pt x="99" y="23"/>
                    </a:lnTo>
                    <a:lnTo>
                      <a:pt x="101" y="21"/>
                    </a:lnTo>
                    <a:lnTo>
                      <a:pt x="108" y="20"/>
                    </a:lnTo>
                    <a:lnTo>
                      <a:pt x="114" y="21"/>
                    </a:lnTo>
                    <a:lnTo>
                      <a:pt x="118" y="21"/>
                    </a:lnTo>
                    <a:lnTo>
                      <a:pt x="120" y="23"/>
                    </a:lnTo>
                    <a:lnTo>
                      <a:pt x="123" y="22"/>
                    </a:lnTo>
                    <a:lnTo>
                      <a:pt x="129" y="22"/>
                    </a:lnTo>
                    <a:lnTo>
                      <a:pt x="135" y="20"/>
                    </a:lnTo>
                    <a:lnTo>
                      <a:pt x="137" y="19"/>
                    </a:lnTo>
                    <a:lnTo>
                      <a:pt x="140" y="19"/>
                    </a:lnTo>
                    <a:lnTo>
                      <a:pt x="142" y="20"/>
                    </a:lnTo>
                    <a:lnTo>
                      <a:pt x="154" y="14"/>
                    </a:lnTo>
                    <a:lnTo>
                      <a:pt x="156" y="15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7" y="14"/>
                    </a:lnTo>
                    <a:lnTo>
                      <a:pt x="166" y="9"/>
                    </a:lnTo>
                    <a:lnTo>
                      <a:pt x="170" y="7"/>
                    </a:lnTo>
                    <a:lnTo>
                      <a:pt x="178" y="3"/>
                    </a:lnTo>
                    <a:lnTo>
                      <a:pt x="183" y="2"/>
                    </a:lnTo>
                    <a:lnTo>
                      <a:pt x="189" y="0"/>
                    </a:lnTo>
                    <a:lnTo>
                      <a:pt x="196" y="0"/>
                    </a:lnTo>
                    <a:lnTo>
                      <a:pt x="198" y="1"/>
                    </a:lnTo>
                    <a:lnTo>
                      <a:pt x="201" y="2"/>
                    </a:lnTo>
                    <a:lnTo>
                      <a:pt x="207" y="4"/>
                    </a:lnTo>
                    <a:lnTo>
                      <a:pt x="208" y="6"/>
                    </a:lnTo>
                    <a:lnTo>
                      <a:pt x="208" y="10"/>
                    </a:lnTo>
                    <a:lnTo>
                      <a:pt x="207" y="12"/>
                    </a:lnTo>
                    <a:lnTo>
                      <a:pt x="206" y="14"/>
                    </a:lnTo>
                    <a:lnTo>
                      <a:pt x="202" y="17"/>
                    </a:lnTo>
                    <a:lnTo>
                      <a:pt x="200" y="19"/>
                    </a:lnTo>
                    <a:lnTo>
                      <a:pt x="198" y="21"/>
                    </a:lnTo>
                    <a:lnTo>
                      <a:pt x="195" y="21"/>
                    </a:lnTo>
                    <a:lnTo>
                      <a:pt x="189" y="23"/>
                    </a:lnTo>
                    <a:lnTo>
                      <a:pt x="183" y="26"/>
                    </a:lnTo>
                    <a:lnTo>
                      <a:pt x="178" y="27"/>
                    </a:lnTo>
                    <a:lnTo>
                      <a:pt x="174" y="29"/>
                    </a:lnTo>
                    <a:lnTo>
                      <a:pt x="172" y="29"/>
                    </a:lnTo>
                    <a:lnTo>
                      <a:pt x="170" y="30"/>
                    </a:lnTo>
                    <a:lnTo>
                      <a:pt x="166" y="30"/>
                    </a:lnTo>
                    <a:lnTo>
                      <a:pt x="161" y="31"/>
                    </a:lnTo>
                    <a:lnTo>
                      <a:pt x="155" y="35"/>
                    </a:lnTo>
                    <a:lnTo>
                      <a:pt x="144" y="36"/>
                    </a:lnTo>
                    <a:lnTo>
                      <a:pt x="139" y="38"/>
                    </a:lnTo>
                    <a:lnTo>
                      <a:pt x="136" y="37"/>
                    </a:lnTo>
                    <a:lnTo>
                      <a:pt x="133" y="39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4" y="41"/>
                    </a:lnTo>
                    <a:lnTo>
                      <a:pt x="122" y="43"/>
                    </a:lnTo>
                    <a:lnTo>
                      <a:pt x="116" y="44"/>
                    </a:lnTo>
                    <a:lnTo>
                      <a:pt x="114" y="45"/>
                    </a:lnTo>
                    <a:lnTo>
                      <a:pt x="108" y="48"/>
                    </a:lnTo>
                    <a:lnTo>
                      <a:pt x="105" y="49"/>
                    </a:lnTo>
                    <a:lnTo>
                      <a:pt x="105" y="47"/>
                    </a:lnTo>
                    <a:lnTo>
                      <a:pt x="103" y="51"/>
                    </a:lnTo>
                    <a:lnTo>
                      <a:pt x="95" y="55"/>
                    </a:lnTo>
                    <a:lnTo>
                      <a:pt x="91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9" y="57"/>
                    </a:lnTo>
                    <a:lnTo>
                      <a:pt x="95" y="57"/>
                    </a:lnTo>
                    <a:lnTo>
                      <a:pt x="94" y="60"/>
                    </a:lnTo>
                    <a:lnTo>
                      <a:pt x="91" y="61"/>
                    </a:lnTo>
                    <a:lnTo>
                      <a:pt x="90" y="63"/>
                    </a:lnTo>
                    <a:lnTo>
                      <a:pt x="86" y="64"/>
                    </a:lnTo>
                    <a:lnTo>
                      <a:pt x="84" y="63"/>
                    </a:lnTo>
                    <a:lnTo>
                      <a:pt x="80" y="62"/>
                    </a:lnTo>
                    <a:lnTo>
                      <a:pt x="84" y="64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6" y="64"/>
                    </a:lnTo>
                    <a:lnTo>
                      <a:pt x="76" y="66"/>
                    </a:lnTo>
                    <a:lnTo>
                      <a:pt x="74" y="70"/>
                    </a:lnTo>
                    <a:lnTo>
                      <a:pt x="72" y="71"/>
                    </a:lnTo>
                    <a:lnTo>
                      <a:pt x="69" y="70"/>
                    </a:lnTo>
                    <a:lnTo>
                      <a:pt x="63" y="69"/>
                    </a:lnTo>
                    <a:lnTo>
                      <a:pt x="65" y="71"/>
                    </a:lnTo>
                    <a:lnTo>
                      <a:pt x="69" y="77"/>
                    </a:lnTo>
                    <a:lnTo>
                      <a:pt x="63" y="79"/>
                    </a:lnTo>
                    <a:lnTo>
                      <a:pt x="65" y="80"/>
                    </a:lnTo>
                    <a:lnTo>
                      <a:pt x="63" y="81"/>
                    </a:lnTo>
                    <a:lnTo>
                      <a:pt x="61" y="81"/>
                    </a:lnTo>
                    <a:lnTo>
                      <a:pt x="57" y="83"/>
                    </a:lnTo>
                    <a:lnTo>
                      <a:pt x="55" y="82"/>
                    </a:lnTo>
                    <a:lnTo>
                      <a:pt x="53" y="79"/>
                    </a:lnTo>
                    <a:lnTo>
                      <a:pt x="51" y="81"/>
                    </a:lnTo>
                    <a:lnTo>
                      <a:pt x="53" y="82"/>
                    </a:lnTo>
                    <a:lnTo>
                      <a:pt x="56" y="84"/>
                    </a:lnTo>
                    <a:lnTo>
                      <a:pt x="57" y="87"/>
                    </a:lnTo>
                    <a:lnTo>
                      <a:pt x="56" y="90"/>
                    </a:lnTo>
                    <a:lnTo>
                      <a:pt x="54" y="90"/>
                    </a:lnTo>
                    <a:lnTo>
                      <a:pt x="51" y="88"/>
                    </a:lnTo>
                    <a:lnTo>
                      <a:pt x="39" y="87"/>
                    </a:lnTo>
                    <a:lnTo>
                      <a:pt x="48" y="88"/>
                    </a:lnTo>
                    <a:lnTo>
                      <a:pt x="52" y="89"/>
                    </a:lnTo>
                    <a:lnTo>
                      <a:pt x="54" y="92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7" y="96"/>
                    </a:lnTo>
                    <a:lnTo>
                      <a:pt x="47" y="99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3"/>
                    </a:lnTo>
                    <a:lnTo>
                      <a:pt x="34" y="103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2" y="100"/>
                    </a:ln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1" name="Freeform 137">
                <a:extLst>
                  <a:ext uri="{FF2B5EF4-FFF2-40B4-BE49-F238E27FC236}">
                    <a16:creationId xmlns:a16="http://schemas.microsoft.com/office/drawing/2014/main" id="{FB049A10-1E0B-4850-BB28-8F19DB298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0" y="1327"/>
                <a:ext cx="114" cy="78"/>
              </a:xfrm>
              <a:custGeom>
                <a:avLst/>
                <a:gdLst>
                  <a:gd name="T0" fmla="*/ 29 w 114"/>
                  <a:gd name="T1" fmla="*/ 41 h 78"/>
                  <a:gd name="T2" fmla="*/ 38 w 114"/>
                  <a:gd name="T3" fmla="*/ 38 h 78"/>
                  <a:gd name="T4" fmla="*/ 55 w 114"/>
                  <a:gd name="T5" fmla="*/ 35 h 78"/>
                  <a:gd name="T6" fmla="*/ 76 w 114"/>
                  <a:gd name="T7" fmla="*/ 33 h 78"/>
                  <a:gd name="T8" fmla="*/ 73 w 114"/>
                  <a:gd name="T9" fmla="*/ 23 h 78"/>
                  <a:gd name="T10" fmla="*/ 80 w 114"/>
                  <a:gd name="T11" fmla="*/ 20 h 78"/>
                  <a:gd name="T12" fmla="*/ 85 w 114"/>
                  <a:gd name="T13" fmla="*/ 16 h 78"/>
                  <a:gd name="T14" fmla="*/ 70 w 114"/>
                  <a:gd name="T15" fmla="*/ 12 h 78"/>
                  <a:gd name="T16" fmla="*/ 59 w 114"/>
                  <a:gd name="T17" fmla="*/ 1 h 78"/>
                  <a:gd name="T18" fmla="*/ 46 w 114"/>
                  <a:gd name="T19" fmla="*/ 1 h 78"/>
                  <a:gd name="T20" fmla="*/ 43 w 114"/>
                  <a:gd name="T21" fmla="*/ 6 h 78"/>
                  <a:gd name="T22" fmla="*/ 20 w 114"/>
                  <a:gd name="T23" fmla="*/ 9 h 78"/>
                  <a:gd name="T24" fmla="*/ 14 w 114"/>
                  <a:gd name="T25" fmla="*/ 15 h 78"/>
                  <a:gd name="T26" fmla="*/ 22 w 114"/>
                  <a:gd name="T27" fmla="*/ 16 h 78"/>
                  <a:gd name="T28" fmla="*/ 16 w 114"/>
                  <a:gd name="T29" fmla="*/ 23 h 78"/>
                  <a:gd name="T30" fmla="*/ 3 w 114"/>
                  <a:gd name="T31" fmla="*/ 28 h 78"/>
                  <a:gd name="T32" fmla="*/ 1 w 114"/>
                  <a:gd name="T33" fmla="*/ 30 h 78"/>
                  <a:gd name="T34" fmla="*/ 10 w 114"/>
                  <a:gd name="T35" fmla="*/ 32 h 78"/>
                  <a:gd name="T36" fmla="*/ 22 w 114"/>
                  <a:gd name="T37" fmla="*/ 33 h 78"/>
                  <a:gd name="T38" fmla="*/ 10 w 114"/>
                  <a:gd name="T39" fmla="*/ 34 h 78"/>
                  <a:gd name="T40" fmla="*/ 12 w 114"/>
                  <a:gd name="T41" fmla="*/ 35 h 78"/>
                  <a:gd name="T42" fmla="*/ 12 w 114"/>
                  <a:gd name="T43" fmla="*/ 37 h 78"/>
                  <a:gd name="T44" fmla="*/ 110 w 114"/>
                  <a:gd name="T45" fmla="*/ 63 h 78"/>
                  <a:gd name="T46" fmla="*/ 114 w 114"/>
                  <a:gd name="T47" fmla="*/ 49 h 78"/>
                  <a:gd name="T48" fmla="*/ 108 w 114"/>
                  <a:gd name="T49" fmla="*/ 43 h 78"/>
                  <a:gd name="T50" fmla="*/ 96 w 114"/>
                  <a:gd name="T51" fmla="*/ 40 h 78"/>
                  <a:gd name="T52" fmla="*/ 91 w 114"/>
                  <a:gd name="T53" fmla="*/ 46 h 78"/>
                  <a:gd name="T54" fmla="*/ 80 w 114"/>
                  <a:gd name="T55" fmla="*/ 49 h 78"/>
                  <a:gd name="T56" fmla="*/ 81 w 114"/>
                  <a:gd name="T57" fmla="*/ 46 h 78"/>
                  <a:gd name="T58" fmla="*/ 86 w 114"/>
                  <a:gd name="T59" fmla="*/ 39 h 78"/>
                  <a:gd name="T60" fmla="*/ 76 w 114"/>
                  <a:gd name="T61" fmla="*/ 35 h 78"/>
                  <a:gd name="T62" fmla="*/ 53 w 114"/>
                  <a:gd name="T63" fmla="*/ 38 h 78"/>
                  <a:gd name="T64" fmla="*/ 44 w 114"/>
                  <a:gd name="T65" fmla="*/ 40 h 78"/>
                  <a:gd name="T66" fmla="*/ 36 w 114"/>
                  <a:gd name="T67" fmla="*/ 44 h 78"/>
                  <a:gd name="T68" fmla="*/ 30 w 114"/>
                  <a:gd name="T69" fmla="*/ 50 h 78"/>
                  <a:gd name="T70" fmla="*/ 17 w 114"/>
                  <a:gd name="T71" fmla="*/ 55 h 78"/>
                  <a:gd name="T72" fmla="*/ 25 w 114"/>
                  <a:gd name="T73" fmla="*/ 56 h 78"/>
                  <a:gd name="T74" fmla="*/ 28 w 114"/>
                  <a:gd name="T75" fmla="*/ 58 h 78"/>
                  <a:gd name="T76" fmla="*/ 36 w 114"/>
                  <a:gd name="T77" fmla="*/ 59 h 78"/>
                  <a:gd name="T78" fmla="*/ 40 w 114"/>
                  <a:gd name="T79" fmla="*/ 66 h 78"/>
                  <a:gd name="T80" fmla="*/ 47 w 114"/>
                  <a:gd name="T81" fmla="*/ 71 h 78"/>
                  <a:gd name="T82" fmla="*/ 54 w 114"/>
                  <a:gd name="T83" fmla="*/ 72 h 78"/>
                  <a:gd name="T84" fmla="*/ 69 w 114"/>
                  <a:gd name="T85" fmla="*/ 72 h 78"/>
                  <a:gd name="T86" fmla="*/ 93 w 114"/>
                  <a:gd name="T87" fmla="*/ 78 h 78"/>
                  <a:gd name="T88" fmla="*/ 112 w 114"/>
                  <a:gd name="T89" fmla="*/ 74 h 78"/>
                  <a:gd name="T90" fmla="*/ 107 w 114"/>
                  <a:gd name="T91" fmla="*/ 66 h 78"/>
                  <a:gd name="T92" fmla="*/ 107 w 114"/>
                  <a:gd name="T93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78">
                    <a:moveTo>
                      <a:pt x="23" y="40"/>
                    </a:moveTo>
                    <a:lnTo>
                      <a:pt x="27" y="41"/>
                    </a:lnTo>
                    <a:lnTo>
                      <a:pt x="29" y="41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4" y="37"/>
                    </a:lnTo>
                    <a:lnTo>
                      <a:pt x="47" y="37"/>
                    </a:lnTo>
                    <a:lnTo>
                      <a:pt x="55" y="35"/>
                    </a:lnTo>
                    <a:lnTo>
                      <a:pt x="61" y="34"/>
                    </a:lnTo>
                    <a:lnTo>
                      <a:pt x="73" y="34"/>
                    </a:lnTo>
                    <a:lnTo>
                      <a:pt x="76" y="33"/>
                    </a:lnTo>
                    <a:lnTo>
                      <a:pt x="79" y="31"/>
                    </a:lnTo>
                    <a:lnTo>
                      <a:pt x="76" y="29"/>
                    </a:lnTo>
                    <a:lnTo>
                      <a:pt x="73" y="23"/>
                    </a:lnTo>
                    <a:lnTo>
                      <a:pt x="74" y="21"/>
                    </a:lnTo>
                    <a:lnTo>
                      <a:pt x="78" y="21"/>
                    </a:lnTo>
                    <a:lnTo>
                      <a:pt x="80" y="20"/>
                    </a:lnTo>
                    <a:lnTo>
                      <a:pt x="83" y="21"/>
                    </a:lnTo>
                    <a:lnTo>
                      <a:pt x="86" y="20"/>
                    </a:lnTo>
                    <a:lnTo>
                      <a:pt x="85" y="16"/>
                    </a:lnTo>
                    <a:lnTo>
                      <a:pt x="81" y="15"/>
                    </a:lnTo>
                    <a:lnTo>
                      <a:pt x="76" y="14"/>
                    </a:lnTo>
                    <a:lnTo>
                      <a:pt x="70" y="12"/>
                    </a:lnTo>
                    <a:lnTo>
                      <a:pt x="68" y="9"/>
                    </a:lnTo>
                    <a:lnTo>
                      <a:pt x="65" y="6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49" y="3"/>
                    </a:lnTo>
                    <a:lnTo>
                      <a:pt x="43" y="6"/>
                    </a:lnTo>
                    <a:lnTo>
                      <a:pt x="35" y="6"/>
                    </a:lnTo>
                    <a:lnTo>
                      <a:pt x="31" y="7"/>
                    </a:lnTo>
                    <a:lnTo>
                      <a:pt x="20" y="9"/>
                    </a:lnTo>
                    <a:lnTo>
                      <a:pt x="19" y="12"/>
                    </a:lnTo>
                    <a:lnTo>
                      <a:pt x="17" y="13"/>
                    </a:lnTo>
                    <a:lnTo>
                      <a:pt x="14" y="15"/>
                    </a:lnTo>
                    <a:lnTo>
                      <a:pt x="13" y="17"/>
                    </a:lnTo>
                    <a:lnTo>
                      <a:pt x="19" y="17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7" y="20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3" y="28"/>
                    </a:lnTo>
                    <a:lnTo>
                      <a:pt x="12" y="29"/>
                    </a:lnTo>
                    <a:lnTo>
                      <a:pt x="3" y="2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10" y="32"/>
                    </a:lnTo>
                    <a:lnTo>
                      <a:pt x="17" y="31"/>
                    </a:lnTo>
                    <a:lnTo>
                      <a:pt x="19" y="32"/>
                    </a:lnTo>
                    <a:lnTo>
                      <a:pt x="22" y="33"/>
                    </a:lnTo>
                    <a:lnTo>
                      <a:pt x="17" y="32"/>
                    </a:lnTo>
                    <a:lnTo>
                      <a:pt x="6" y="33"/>
                    </a:lnTo>
                    <a:lnTo>
                      <a:pt x="10" y="34"/>
                    </a:lnTo>
                    <a:lnTo>
                      <a:pt x="12" y="35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12" y="37"/>
                    </a:lnTo>
                    <a:lnTo>
                      <a:pt x="18" y="38"/>
                    </a:lnTo>
                    <a:lnTo>
                      <a:pt x="23" y="40"/>
                    </a:lnTo>
                    <a:close/>
                    <a:moveTo>
                      <a:pt x="110" y="63"/>
                    </a:moveTo>
                    <a:lnTo>
                      <a:pt x="111" y="55"/>
                    </a:lnTo>
                    <a:lnTo>
                      <a:pt x="112" y="51"/>
                    </a:lnTo>
                    <a:lnTo>
                      <a:pt x="114" y="49"/>
                    </a:lnTo>
                    <a:lnTo>
                      <a:pt x="114" y="47"/>
                    </a:lnTo>
                    <a:lnTo>
                      <a:pt x="112" y="44"/>
                    </a:lnTo>
                    <a:lnTo>
                      <a:pt x="108" y="43"/>
                    </a:lnTo>
                    <a:lnTo>
                      <a:pt x="106" y="41"/>
                    </a:lnTo>
                    <a:lnTo>
                      <a:pt x="102" y="40"/>
                    </a:lnTo>
                    <a:lnTo>
                      <a:pt x="96" y="40"/>
                    </a:lnTo>
                    <a:lnTo>
                      <a:pt x="93" y="41"/>
                    </a:lnTo>
                    <a:lnTo>
                      <a:pt x="94" y="42"/>
                    </a:lnTo>
                    <a:lnTo>
                      <a:pt x="91" y="46"/>
                    </a:lnTo>
                    <a:lnTo>
                      <a:pt x="86" y="44"/>
                    </a:lnTo>
                    <a:lnTo>
                      <a:pt x="83" y="47"/>
                    </a:lnTo>
                    <a:lnTo>
                      <a:pt x="80" y="49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1" y="46"/>
                    </a:lnTo>
                    <a:lnTo>
                      <a:pt x="85" y="44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83" y="37"/>
                    </a:lnTo>
                    <a:lnTo>
                      <a:pt x="80" y="35"/>
                    </a:lnTo>
                    <a:lnTo>
                      <a:pt x="76" y="35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53" y="38"/>
                    </a:lnTo>
                    <a:lnTo>
                      <a:pt x="49" y="40"/>
                    </a:lnTo>
                    <a:lnTo>
                      <a:pt x="47" y="39"/>
                    </a:lnTo>
                    <a:lnTo>
                      <a:pt x="44" y="40"/>
                    </a:lnTo>
                    <a:lnTo>
                      <a:pt x="42" y="41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42" y="47"/>
                    </a:lnTo>
                    <a:lnTo>
                      <a:pt x="32" y="49"/>
                    </a:lnTo>
                    <a:lnTo>
                      <a:pt x="30" y="50"/>
                    </a:lnTo>
                    <a:lnTo>
                      <a:pt x="28" y="52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9" y="56"/>
                    </a:lnTo>
                    <a:lnTo>
                      <a:pt x="22" y="58"/>
                    </a:lnTo>
                    <a:lnTo>
                      <a:pt x="25" y="56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31" y="59"/>
                    </a:lnTo>
                    <a:lnTo>
                      <a:pt x="34" y="58"/>
                    </a:lnTo>
                    <a:lnTo>
                      <a:pt x="36" y="59"/>
                    </a:lnTo>
                    <a:lnTo>
                      <a:pt x="37" y="63"/>
                    </a:lnTo>
                    <a:lnTo>
                      <a:pt x="38" y="65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51" y="69"/>
                    </a:lnTo>
                    <a:lnTo>
                      <a:pt x="54" y="69"/>
                    </a:lnTo>
                    <a:lnTo>
                      <a:pt x="54" y="72"/>
                    </a:lnTo>
                    <a:lnTo>
                      <a:pt x="61" y="72"/>
                    </a:lnTo>
                    <a:lnTo>
                      <a:pt x="66" y="73"/>
                    </a:lnTo>
                    <a:lnTo>
                      <a:pt x="69" y="72"/>
                    </a:lnTo>
                    <a:lnTo>
                      <a:pt x="76" y="76"/>
                    </a:lnTo>
                    <a:lnTo>
                      <a:pt x="80" y="77"/>
                    </a:lnTo>
                    <a:lnTo>
                      <a:pt x="93" y="78"/>
                    </a:lnTo>
                    <a:lnTo>
                      <a:pt x="95" y="77"/>
                    </a:lnTo>
                    <a:lnTo>
                      <a:pt x="107" y="77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1" y="68"/>
                    </a:lnTo>
                    <a:lnTo>
                      <a:pt x="107" y="66"/>
                    </a:lnTo>
                    <a:lnTo>
                      <a:pt x="104" y="65"/>
                    </a:lnTo>
                    <a:lnTo>
                      <a:pt x="102" y="63"/>
                    </a:lnTo>
                    <a:lnTo>
                      <a:pt x="107" y="64"/>
                    </a:lnTo>
                    <a:lnTo>
                      <a:pt x="11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2" name="Freeform 138">
                <a:extLst>
                  <a:ext uri="{FF2B5EF4-FFF2-40B4-BE49-F238E27FC236}">
                    <a16:creationId xmlns:a16="http://schemas.microsoft.com/office/drawing/2014/main" id="{1538E19E-14B2-4956-B748-8AFA5C2E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386"/>
                <a:ext cx="84" cy="44"/>
              </a:xfrm>
              <a:custGeom>
                <a:avLst/>
                <a:gdLst>
                  <a:gd name="T0" fmla="*/ 35 w 84"/>
                  <a:gd name="T1" fmla="*/ 5 h 44"/>
                  <a:gd name="T2" fmla="*/ 35 w 84"/>
                  <a:gd name="T3" fmla="*/ 4 h 44"/>
                  <a:gd name="T4" fmla="*/ 32 w 84"/>
                  <a:gd name="T5" fmla="*/ 2 h 44"/>
                  <a:gd name="T6" fmla="*/ 30 w 84"/>
                  <a:gd name="T7" fmla="*/ 4 h 44"/>
                  <a:gd name="T8" fmla="*/ 28 w 84"/>
                  <a:gd name="T9" fmla="*/ 6 h 44"/>
                  <a:gd name="T10" fmla="*/ 25 w 84"/>
                  <a:gd name="T11" fmla="*/ 6 h 44"/>
                  <a:gd name="T12" fmla="*/ 23 w 84"/>
                  <a:gd name="T13" fmla="*/ 9 h 44"/>
                  <a:gd name="T14" fmla="*/ 23 w 84"/>
                  <a:gd name="T15" fmla="*/ 12 h 44"/>
                  <a:gd name="T16" fmla="*/ 28 w 84"/>
                  <a:gd name="T17" fmla="*/ 14 h 44"/>
                  <a:gd name="T18" fmla="*/ 23 w 84"/>
                  <a:gd name="T19" fmla="*/ 12 h 44"/>
                  <a:gd name="T20" fmla="*/ 21 w 84"/>
                  <a:gd name="T21" fmla="*/ 14 h 44"/>
                  <a:gd name="T22" fmla="*/ 18 w 84"/>
                  <a:gd name="T23" fmla="*/ 16 h 44"/>
                  <a:gd name="T24" fmla="*/ 22 w 84"/>
                  <a:gd name="T25" fmla="*/ 19 h 44"/>
                  <a:gd name="T26" fmla="*/ 24 w 84"/>
                  <a:gd name="T27" fmla="*/ 21 h 44"/>
                  <a:gd name="T28" fmla="*/ 16 w 84"/>
                  <a:gd name="T29" fmla="*/ 19 h 44"/>
                  <a:gd name="T30" fmla="*/ 13 w 84"/>
                  <a:gd name="T31" fmla="*/ 22 h 44"/>
                  <a:gd name="T32" fmla="*/ 10 w 84"/>
                  <a:gd name="T33" fmla="*/ 27 h 44"/>
                  <a:gd name="T34" fmla="*/ 8 w 84"/>
                  <a:gd name="T35" fmla="*/ 30 h 44"/>
                  <a:gd name="T36" fmla="*/ 8 w 84"/>
                  <a:gd name="T37" fmla="*/ 33 h 44"/>
                  <a:gd name="T38" fmla="*/ 2 w 84"/>
                  <a:gd name="T39" fmla="*/ 39 h 44"/>
                  <a:gd name="T40" fmla="*/ 0 w 84"/>
                  <a:gd name="T41" fmla="*/ 42 h 44"/>
                  <a:gd name="T42" fmla="*/ 2 w 84"/>
                  <a:gd name="T43" fmla="*/ 44 h 44"/>
                  <a:gd name="T44" fmla="*/ 5 w 84"/>
                  <a:gd name="T45" fmla="*/ 44 h 44"/>
                  <a:gd name="T46" fmla="*/ 8 w 84"/>
                  <a:gd name="T47" fmla="*/ 44 h 44"/>
                  <a:gd name="T48" fmla="*/ 22 w 84"/>
                  <a:gd name="T49" fmla="*/ 40 h 44"/>
                  <a:gd name="T50" fmla="*/ 24 w 84"/>
                  <a:gd name="T51" fmla="*/ 38 h 44"/>
                  <a:gd name="T52" fmla="*/ 41 w 84"/>
                  <a:gd name="T53" fmla="*/ 36 h 44"/>
                  <a:gd name="T54" fmla="*/ 44 w 84"/>
                  <a:gd name="T55" fmla="*/ 36 h 44"/>
                  <a:gd name="T56" fmla="*/ 47 w 84"/>
                  <a:gd name="T57" fmla="*/ 38 h 44"/>
                  <a:gd name="T58" fmla="*/ 49 w 84"/>
                  <a:gd name="T59" fmla="*/ 35 h 44"/>
                  <a:gd name="T60" fmla="*/ 52 w 84"/>
                  <a:gd name="T61" fmla="*/ 36 h 44"/>
                  <a:gd name="T62" fmla="*/ 61 w 84"/>
                  <a:gd name="T63" fmla="*/ 35 h 44"/>
                  <a:gd name="T64" fmla="*/ 69 w 84"/>
                  <a:gd name="T65" fmla="*/ 33 h 44"/>
                  <a:gd name="T66" fmla="*/ 73 w 84"/>
                  <a:gd name="T67" fmla="*/ 33 h 44"/>
                  <a:gd name="T68" fmla="*/ 75 w 84"/>
                  <a:gd name="T69" fmla="*/ 33 h 44"/>
                  <a:gd name="T70" fmla="*/ 83 w 84"/>
                  <a:gd name="T71" fmla="*/ 27 h 44"/>
                  <a:gd name="T72" fmla="*/ 84 w 84"/>
                  <a:gd name="T73" fmla="*/ 25 h 44"/>
                  <a:gd name="T74" fmla="*/ 82 w 84"/>
                  <a:gd name="T75" fmla="*/ 19 h 44"/>
                  <a:gd name="T76" fmla="*/ 78 w 84"/>
                  <a:gd name="T77" fmla="*/ 17 h 44"/>
                  <a:gd name="T78" fmla="*/ 76 w 84"/>
                  <a:gd name="T79" fmla="*/ 17 h 44"/>
                  <a:gd name="T80" fmla="*/ 74 w 84"/>
                  <a:gd name="T81" fmla="*/ 19 h 44"/>
                  <a:gd name="T82" fmla="*/ 70 w 84"/>
                  <a:gd name="T83" fmla="*/ 14 h 44"/>
                  <a:gd name="T84" fmla="*/ 65 w 84"/>
                  <a:gd name="T85" fmla="*/ 12 h 44"/>
                  <a:gd name="T86" fmla="*/ 62 w 84"/>
                  <a:gd name="T87" fmla="*/ 9 h 44"/>
                  <a:gd name="T88" fmla="*/ 60 w 84"/>
                  <a:gd name="T89" fmla="*/ 8 h 44"/>
                  <a:gd name="T90" fmla="*/ 54 w 84"/>
                  <a:gd name="T91" fmla="*/ 9 h 44"/>
                  <a:gd name="T92" fmla="*/ 52 w 84"/>
                  <a:gd name="T93" fmla="*/ 12 h 44"/>
                  <a:gd name="T94" fmla="*/ 49 w 84"/>
                  <a:gd name="T95" fmla="*/ 12 h 44"/>
                  <a:gd name="T96" fmla="*/ 44 w 84"/>
                  <a:gd name="T97" fmla="*/ 16 h 44"/>
                  <a:gd name="T98" fmla="*/ 42 w 84"/>
                  <a:gd name="T99" fmla="*/ 16 h 44"/>
                  <a:gd name="T100" fmla="*/ 44 w 84"/>
                  <a:gd name="T101" fmla="*/ 14 h 44"/>
                  <a:gd name="T102" fmla="*/ 48 w 84"/>
                  <a:gd name="T103" fmla="*/ 6 h 44"/>
                  <a:gd name="T104" fmla="*/ 50 w 84"/>
                  <a:gd name="T105" fmla="*/ 4 h 44"/>
                  <a:gd name="T106" fmla="*/ 48 w 84"/>
                  <a:gd name="T107" fmla="*/ 1 h 44"/>
                  <a:gd name="T108" fmla="*/ 42 w 84"/>
                  <a:gd name="T109" fmla="*/ 0 h 44"/>
                  <a:gd name="T110" fmla="*/ 39 w 84"/>
                  <a:gd name="T111" fmla="*/ 0 h 44"/>
                  <a:gd name="T112" fmla="*/ 38 w 84"/>
                  <a:gd name="T113" fmla="*/ 4 h 44"/>
                  <a:gd name="T114" fmla="*/ 39 w 84"/>
                  <a:gd name="T115" fmla="*/ 6 h 44"/>
                  <a:gd name="T116" fmla="*/ 35 w 84"/>
                  <a:gd name="T117" fmla="*/ 5 h 44"/>
                  <a:gd name="T118" fmla="*/ 35 w 84"/>
                  <a:gd name="T119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44">
                    <a:moveTo>
                      <a:pt x="35" y="5"/>
                    </a:moveTo>
                    <a:lnTo>
                      <a:pt x="35" y="4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8" y="6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8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16" y="19"/>
                    </a:lnTo>
                    <a:lnTo>
                      <a:pt x="13" y="22"/>
                    </a:lnTo>
                    <a:lnTo>
                      <a:pt x="10" y="27"/>
                    </a:lnTo>
                    <a:lnTo>
                      <a:pt x="8" y="30"/>
                    </a:lnTo>
                    <a:lnTo>
                      <a:pt x="8" y="33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5" y="44"/>
                    </a:lnTo>
                    <a:lnTo>
                      <a:pt x="8" y="44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49" y="35"/>
                    </a:lnTo>
                    <a:lnTo>
                      <a:pt x="52" y="36"/>
                    </a:lnTo>
                    <a:lnTo>
                      <a:pt x="61" y="35"/>
                    </a:lnTo>
                    <a:lnTo>
                      <a:pt x="69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83" y="27"/>
                    </a:lnTo>
                    <a:lnTo>
                      <a:pt x="84" y="25"/>
                    </a:lnTo>
                    <a:lnTo>
                      <a:pt x="82" y="19"/>
                    </a:lnTo>
                    <a:lnTo>
                      <a:pt x="78" y="17"/>
                    </a:lnTo>
                    <a:lnTo>
                      <a:pt x="76" y="17"/>
                    </a:lnTo>
                    <a:lnTo>
                      <a:pt x="74" y="19"/>
                    </a:lnTo>
                    <a:lnTo>
                      <a:pt x="70" y="14"/>
                    </a:lnTo>
                    <a:lnTo>
                      <a:pt x="65" y="12"/>
                    </a:lnTo>
                    <a:lnTo>
                      <a:pt x="62" y="9"/>
                    </a:lnTo>
                    <a:lnTo>
                      <a:pt x="60" y="8"/>
                    </a:lnTo>
                    <a:lnTo>
                      <a:pt x="54" y="9"/>
                    </a:lnTo>
                    <a:lnTo>
                      <a:pt x="52" y="12"/>
                    </a:lnTo>
                    <a:lnTo>
                      <a:pt x="49" y="12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8" y="6"/>
                    </a:lnTo>
                    <a:lnTo>
                      <a:pt x="50" y="4"/>
                    </a:lnTo>
                    <a:lnTo>
                      <a:pt x="48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35" y="5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3" name="Freeform 139">
                <a:extLst>
                  <a:ext uri="{FF2B5EF4-FFF2-40B4-BE49-F238E27FC236}">
                    <a16:creationId xmlns:a16="http://schemas.microsoft.com/office/drawing/2014/main" id="{A6E02C0F-1C34-4001-AFF8-70EFE98A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" y="2811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4" name="Freeform 140">
                <a:extLst>
                  <a:ext uri="{FF2B5EF4-FFF2-40B4-BE49-F238E27FC236}">
                    <a16:creationId xmlns:a16="http://schemas.microsoft.com/office/drawing/2014/main" id="{1BEA7AFA-77BC-40AA-A4C4-9486CB5B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805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0 h 5"/>
                  <a:gd name="T4" fmla="*/ 0 w 8"/>
                  <a:gd name="T5" fmla="*/ 4 h 5"/>
                  <a:gd name="T6" fmla="*/ 5 w 8"/>
                  <a:gd name="T7" fmla="*/ 5 h 5"/>
                  <a:gd name="T8" fmla="*/ 8 w 8"/>
                  <a:gd name="T9" fmla="*/ 5 h 5"/>
                  <a:gd name="T10" fmla="*/ 5 w 8"/>
                  <a:gd name="T11" fmla="*/ 4 h 5"/>
                  <a:gd name="T12" fmla="*/ 2 w 8"/>
                  <a:gd name="T13" fmla="*/ 0 h 5"/>
                  <a:gd name="T14" fmla="*/ 2 w 8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5" name="Freeform 141">
                <a:extLst>
                  <a:ext uri="{FF2B5EF4-FFF2-40B4-BE49-F238E27FC236}">
                    <a16:creationId xmlns:a16="http://schemas.microsoft.com/office/drawing/2014/main" id="{C528BFC6-02B1-4708-B289-A9DC700D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827"/>
                <a:ext cx="21" cy="21"/>
              </a:xfrm>
              <a:custGeom>
                <a:avLst/>
                <a:gdLst>
                  <a:gd name="T0" fmla="*/ 3 w 21"/>
                  <a:gd name="T1" fmla="*/ 2 h 21"/>
                  <a:gd name="T2" fmla="*/ 0 w 21"/>
                  <a:gd name="T3" fmla="*/ 5 h 21"/>
                  <a:gd name="T4" fmla="*/ 2 w 21"/>
                  <a:gd name="T5" fmla="*/ 8 h 21"/>
                  <a:gd name="T6" fmla="*/ 7 w 21"/>
                  <a:gd name="T7" fmla="*/ 8 h 21"/>
                  <a:gd name="T8" fmla="*/ 11 w 21"/>
                  <a:gd name="T9" fmla="*/ 13 h 21"/>
                  <a:gd name="T10" fmla="*/ 11 w 21"/>
                  <a:gd name="T11" fmla="*/ 16 h 21"/>
                  <a:gd name="T12" fmla="*/ 13 w 21"/>
                  <a:gd name="T13" fmla="*/ 18 h 21"/>
                  <a:gd name="T14" fmla="*/ 19 w 21"/>
                  <a:gd name="T15" fmla="*/ 20 h 21"/>
                  <a:gd name="T16" fmla="*/ 21 w 21"/>
                  <a:gd name="T17" fmla="*/ 21 h 21"/>
                  <a:gd name="T18" fmla="*/ 20 w 21"/>
                  <a:gd name="T19" fmla="*/ 18 h 21"/>
                  <a:gd name="T20" fmla="*/ 21 w 21"/>
                  <a:gd name="T21" fmla="*/ 16 h 21"/>
                  <a:gd name="T22" fmla="*/ 19 w 21"/>
                  <a:gd name="T23" fmla="*/ 13 h 21"/>
                  <a:gd name="T24" fmla="*/ 15 w 21"/>
                  <a:gd name="T25" fmla="*/ 12 h 21"/>
                  <a:gd name="T26" fmla="*/ 14 w 21"/>
                  <a:gd name="T27" fmla="*/ 9 h 21"/>
                  <a:gd name="T28" fmla="*/ 13 w 21"/>
                  <a:gd name="T29" fmla="*/ 4 h 21"/>
                  <a:gd name="T30" fmla="*/ 12 w 21"/>
                  <a:gd name="T31" fmla="*/ 1 h 21"/>
                  <a:gd name="T32" fmla="*/ 8 w 21"/>
                  <a:gd name="T33" fmla="*/ 0 h 21"/>
                  <a:gd name="T34" fmla="*/ 8 w 21"/>
                  <a:gd name="T35" fmla="*/ 2 h 21"/>
                  <a:gd name="T36" fmla="*/ 5 w 21"/>
                  <a:gd name="T37" fmla="*/ 0 h 21"/>
                  <a:gd name="T38" fmla="*/ 3 w 21"/>
                  <a:gd name="T39" fmla="*/ 1 h 21"/>
                  <a:gd name="T40" fmla="*/ 3 w 21"/>
                  <a:gd name="T41" fmla="*/ 2 h 21"/>
                  <a:gd name="T42" fmla="*/ 3 w 21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3" y="2"/>
                    </a:moveTo>
                    <a:lnTo>
                      <a:pt x="0" y="5"/>
                    </a:lnTo>
                    <a:lnTo>
                      <a:pt x="2" y="8"/>
                    </a:lnTo>
                    <a:lnTo>
                      <a:pt x="7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20"/>
                    </a:lnTo>
                    <a:lnTo>
                      <a:pt x="21" y="21"/>
                    </a:lnTo>
                    <a:lnTo>
                      <a:pt x="20" y="18"/>
                    </a:lnTo>
                    <a:lnTo>
                      <a:pt x="21" y="16"/>
                    </a:lnTo>
                    <a:lnTo>
                      <a:pt x="19" y="13"/>
                    </a:lnTo>
                    <a:lnTo>
                      <a:pt x="15" y="12"/>
                    </a:lnTo>
                    <a:lnTo>
                      <a:pt x="14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6" name="Freeform 142">
                <a:extLst>
                  <a:ext uri="{FF2B5EF4-FFF2-40B4-BE49-F238E27FC236}">
                    <a16:creationId xmlns:a16="http://schemas.microsoft.com/office/drawing/2014/main" id="{BB365291-F54E-447B-8C38-2FA1ABAA0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887"/>
                <a:ext cx="125" cy="39"/>
              </a:xfrm>
              <a:custGeom>
                <a:avLst/>
                <a:gdLst>
                  <a:gd name="T0" fmla="*/ 47 w 125"/>
                  <a:gd name="T1" fmla="*/ 25 h 39"/>
                  <a:gd name="T2" fmla="*/ 47 w 125"/>
                  <a:gd name="T3" fmla="*/ 25 h 39"/>
                  <a:gd name="T4" fmla="*/ 52 w 125"/>
                  <a:gd name="T5" fmla="*/ 25 h 39"/>
                  <a:gd name="T6" fmla="*/ 69 w 125"/>
                  <a:gd name="T7" fmla="*/ 30 h 39"/>
                  <a:gd name="T8" fmla="*/ 81 w 125"/>
                  <a:gd name="T9" fmla="*/ 33 h 39"/>
                  <a:gd name="T10" fmla="*/ 87 w 125"/>
                  <a:gd name="T11" fmla="*/ 33 h 39"/>
                  <a:gd name="T12" fmla="*/ 100 w 125"/>
                  <a:gd name="T13" fmla="*/ 35 h 39"/>
                  <a:gd name="T14" fmla="*/ 105 w 125"/>
                  <a:gd name="T15" fmla="*/ 33 h 39"/>
                  <a:gd name="T16" fmla="*/ 111 w 125"/>
                  <a:gd name="T17" fmla="*/ 35 h 39"/>
                  <a:gd name="T18" fmla="*/ 119 w 125"/>
                  <a:gd name="T19" fmla="*/ 37 h 39"/>
                  <a:gd name="T20" fmla="*/ 123 w 125"/>
                  <a:gd name="T21" fmla="*/ 39 h 39"/>
                  <a:gd name="T22" fmla="*/ 123 w 125"/>
                  <a:gd name="T23" fmla="*/ 36 h 39"/>
                  <a:gd name="T24" fmla="*/ 124 w 125"/>
                  <a:gd name="T25" fmla="*/ 26 h 39"/>
                  <a:gd name="T26" fmla="*/ 113 w 125"/>
                  <a:gd name="T27" fmla="*/ 25 h 39"/>
                  <a:gd name="T28" fmla="*/ 108 w 125"/>
                  <a:gd name="T29" fmla="*/ 26 h 39"/>
                  <a:gd name="T30" fmla="*/ 102 w 125"/>
                  <a:gd name="T31" fmla="*/ 19 h 39"/>
                  <a:gd name="T32" fmla="*/ 99 w 125"/>
                  <a:gd name="T33" fmla="*/ 16 h 39"/>
                  <a:gd name="T34" fmla="*/ 94 w 125"/>
                  <a:gd name="T35" fmla="*/ 13 h 39"/>
                  <a:gd name="T36" fmla="*/ 84 w 125"/>
                  <a:gd name="T37" fmla="*/ 10 h 39"/>
                  <a:gd name="T38" fmla="*/ 79 w 125"/>
                  <a:gd name="T39" fmla="*/ 10 h 39"/>
                  <a:gd name="T40" fmla="*/ 74 w 125"/>
                  <a:gd name="T41" fmla="*/ 6 h 39"/>
                  <a:gd name="T42" fmla="*/ 71 w 125"/>
                  <a:gd name="T43" fmla="*/ 12 h 39"/>
                  <a:gd name="T44" fmla="*/ 65 w 125"/>
                  <a:gd name="T45" fmla="*/ 13 h 39"/>
                  <a:gd name="T46" fmla="*/ 57 w 125"/>
                  <a:gd name="T47" fmla="*/ 12 h 39"/>
                  <a:gd name="T48" fmla="*/ 50 w 125"/>
                  <a:gd name="T49" fmla="*/ 12 h 39"/>
                  <a:gd name="T50" fmla="*/ 45 w 125"/>
                  <a:gd name="T51" fmla="*/ 12 h 39"/>
                  <a:gd name="T52" fmla="*/ 39 w 125"/>
                  <a:gd name="T53" fmla="*/ 4 h 39"/>
                  <a:gd name="T54" fmla="*/ 34 w 125"/>
                  <a:gd name="T55" fmla="*/ 4 h 39"/>
                  <a:gd name="T56" fmla="*/ 28 w 125"/>
                  <a:gd name="T57" fmla="*/ 3 h 39"/>
                  <a:gd name="T58" fmla="*/ 22 w 125"/>
                  <a:gd name="T59" fmla="*/ 0 h 39"/>
                  <a:gd name="T60" fmla="*/ 19 w 125"/>
                  <a:gd name="T61" fmla="*/ 2 h 39"/>
                  <a:gd name="T62" fmla="*/ 8 w 125"/>
                  <a:gd name="T63" fmla="*/ 1 h 39"/>
                  <a:gd name="T64" fmla="*/ 5 w 125"/>
                  <a:gd name="T65" fmla="*/ 6 h 39"/>
                  <a:gd name="T66" fmla="*/ 2 w 125"/>
                  <a:gd name="T67" fmla="*/ 10 h 39"/>
                  <a:gd name="T68" fmla="*/ 2 w 125"/>
                  <a:gd name="T69" fmla="*/ 13 h 39"/>
                  <a:gd name="T70" fmla="*/ 10 w 125"/>
                  <a:gd name="T71" fmla="*/ 13 h 39"/>
                  <a:gd name="T72" fmla="*/ 16 w 125"/>
                  <a:gd name="T73" fmla="*/ 14 h 39"/>
                  <a:gd name="T74" fmla="*/ 27 w 125"/>
                  <a:gd name="T75" fmla="*/ 21 h 39"/>
                  <a:gd name="T76" fmla="*/ 34 w 125"/>
                  <a:gd name="T77" fmla="*/ 25 h 39"/>
                  <a:gd name="T78" fmla="*/ 43 w 125"/>
                  <a:gd name="T79" fmla="*/ 26 h 39"/>
                  <a:gd name="T80" fmla="*/ 47 w 125"/>
                  <a:gd name="T8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39">
                    <a:moveTo>
                      <a:pt x="47" y="25"/>
                    </a:moveTo>
                    <a:lnTo>
                      <a:pt x="47" y="25"/>
                    </a:lnTo>
                    <a:lnTo>
                      <a:pt x="50" y="26"/>
                    </a:lnTo>
                    <a:lnTo>
                      <a:pt x="47" y="25"/>
                    </a:lnTo>
                    <a:lnTo>
                      <a:pt x="50" y="25"/>
                    </a:lnTo>
                    <a:lnTo>
                      <a:pt x="52" y="25"/>
                    </a:lnTo>
                    <a:lnTo>
                      <a:pt x="63" y="27"/>
                    </a:lnTo>
                    <a:lnTo>
                      <a:pt x="69" y="30"/>
                    </a:lnTo>
                    <a:lnTo>
                      <a:pt x="74" y="31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7" y="33"/>
                    </a:lnTo>
                    <a:lnTo>
                      <a:pt x="93" y="33"/>
                    </a:lnTo>
                    <a:lnTo>
                      <a:pt x="100" y="35"/>
                    </a:lnTo>
                    <a:lnTo>
                      <a:pt x="103" y="34"/>
                    </a:lnTo>
                    <a:lnTo>
                      <a:pt x="105" y="33"/>
                    </a:lnTo>
                    <a:lnTo>
                      <a:pt x="108" y="33"/>
                    </a:lnTo>
                    <a:lnTo>
                      <a:pt x="111" y="35"/>
                    </a:lnTo>
                    <a:lnTo>
                      <a:pt x="116" y="36"/>
                    </a:lnTo>
                    <a:lnTo>
                      <a:pt x="119" y="37"/>
                    </a:lnTo>
                    <a:lnTo>
                      <a:pt x="122" y="37"/>
                    </a:lnTo>
                    <a:lnTo>
                      <a:pt x="123" y="39"/>
                    </a:lnTo>
                    <a:lnTo>
                      <a:pt x="125" y="39"/>
                    </a:lnTo>
                    <a:lnTo>
                      <a:pt x="123" y="36"/>
                    </a:lnTo>
                    <a:lnTo>
                      <a:pt x="123" y="34"/>
                    </a:lnTo>
                    <a:lnTo>
                      <a:pt x="124" y="26"/>
                    </a:lnTo>
                    <a:lnTo>
                      <a:pt x="119" y="23"/>
                    </a:lnTo>
                    <a:lnTo>
                      <a:pt x="113" y="25"/>
                    </a:lnTo>
                    <a:lnTo>
                      <a:pt x="111" y="25"/>
                    </a:lnTo>
                    <a:lnTo>
                      <a:pt x="108" y="26"/>
                    </a:lnTo>
                    <a:lnTo>
                      <a:pt x="100" y="22"/>
                    </a:lnTo>
                    <a:lnTo>
                      <a:pt x="102" y="19"/>
                    </a:lnTo>
                    <a:lnTo>
                      <a:pt x="99" y="18"/>
                    </a:lnTo>
                    <a:lnTo>
                      <a:pt x="99" y="16"/>
                    </a:lnTo>
                    <a:lnTo>
                      <a:pt x="96" y="13"/>
                    </a:lnTo>
                    <a:lnTo>
                      <a:pt x="94" y="13"/>
                    </a:lnTo>
                    <a:lnTo>
                      <a:pt x="88" y="12"/>
                    </a:lnTo>
                    <a:lnTo>
                      <a:pt x="84" y="10"/>
                    </a:lnTo>
                    <a:lnTo>
                      <a:pt x="80" y="11"/>
                    </a:lnTo>
                    <a:lnTo>
                      <a:pt x="79" y="10"/>
                    </a:lnTo>
                    <a:lnTo>
                      <a:pt x="78" y="8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57" y="12"/>
                    </a:lnTo>
                    <a:lnTo>
                      <a:pt x="52" y="13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5" y="12"/>
                    </a:lnTo>
                    <a:lnTo>
                      <a:pt x="42" y="6"/>
                    </a:lnTo>
                    <a:lnTo>
                      <a:pt x="39" y="4"/>
                    </a:lnTo>
                    <a:lnTo>
                      <a:pt x="36" y="5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3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3" y="1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27" y="21"/>
                    </a:lnTo>
                    <a:lnTo>
                      <a:pt x="30" y="22"/>
                    </a:lnTo>
                    <a:lnTo>
                      <a:pt x="34" y="25"/>
                    </a:lnTo>
                    <a:lnTo>
                      <a:pt x="37" y="26"/>
                    </a:lnTo>
                    <a:lnTo>
                      <a:pt x="43" y="26"/>
                    </a:lnTo>
                    <a:lnTo>
                      <a:pt x="45" y="23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7" name="Freeform 143">
                <a:extLst>
                  <a:ext uri="{FF2B5EF4-FFF2-40B4-BE49-F238E27FC236}">
                    <a16:creationId xmlns:a16="http://schemas.microsoft.com/office/drawing/2014/main" id="{A638923E-6B0A-40C1-9D35-A05BB33EB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840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0 w 9"/>
                  <a:gd name="T3" fmla="*/ 4 h 10"/>
                  <a:gd name="T4" fmla="*/ 0 w 9"/>
                  <a:gd name="T5" fmla="*/ 8 h 10"/>
                  <a:gd name="T6" fmla="*/ 4 w 9"/>
                  <a:gd name="T7" fmla="*/ 9 h 10"/>
                  <a:gd name="T8" fmla="*/ 6 w 9"/>
                  <a:gd name="T9" fmla="*/ 10 h 10"/>
                  <a:gd name="T10" fmla="*/ 8 w 9"/>
                  <a:gd name="T11" fmla="*/ 7 h 10"/>
                  <a:gd name="T12" fmla="*/ 9 w 9"/>
                  <a:gd name="T13" fmla="*/ 5 h 10"/>
                  <a:gd name="T14" fmla="*/ 7 w 9"/>
                  <a:gd name="T15" fmla="*/ 1 h 10"/>
                  <a:gd name="T16" fmla="*/ 3 w 9"/>
                  <a:gd name="T17" fmla="*/ 0 h 10"/>
                  <a:gd name="T18" fmla="*/ 1 w 9"/>
                  <a:gd name="T19" fmla="*/ 0 h 10"/>
                  <a:gd name="T20" fmla="*/ 1 w 9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8" name="Freeform 144">
                <a:extLst>
                  <a:ext uri="{FF2B5EF4-FFF2-40B4-BE49-F238E27FC236}">
                    <a16:creationId xmlns:a16="http://schemas.microsoft.com/office/drawing/2014/main" id="{090B5FD0-6E8B-4E3F-9C67-334CD9E3F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28"/>
                <a:ext cx="33" cy="26"/>
              </a:xfrm>
              <a:custGeom>
                <a:avLst/>
                <a:gdLst>
                  <a:gd name="T0" fmla="*/ 21 w 33"/>
                  <a:gd name="T1" fmla="*/ 0 h 26"/>
                  <a:gd name="T2" fmla="*/ 21 w 33"/>
                  <a:gd name="T3" fmla="*/ 1 h 26"/>
                  <a:gd name="T4" fmla="*/ 19 w 33"/>
                  <a:gd name="T5" fmla="*/ 2 h 26"/>
                  <a:gd name="T6" fmla="*/ 18 w 33"/>
                  <a:gd name="T7" fmla="*/ 1 h 26"/>
                  <a:gd name="T8" fmla="*/ 15 w 33"/>
                  <a:gd name="T9" fmla="*/ 0 h 26"/>
                  <a:gd name="T10" fmla="*/ 12 w 33"/>
                  <a:gd name="T11" fmla="*/ 2 h 26"/>
                  <a:gd name="T12" fmla="*/ 9 w 33"/>
                  <a:gd name="T13" fmla="*/ 2 h 26"/>
                  <a:gd name="T14" fmla="*/ 9 w 33"/>
                  <a:gd name="T15" fmla="*/ 4 h 26"/>
                  <a:gd name="T16" fmla="*/ 6 w 33"/>
                  <a:gd name="T17" fmla="*/ 5 h 26"/>
                  <a:gd name="T18" fmla="*/ 0 w 33"/>
                  <a:gd name="T19" fmla="*/ 11 h 26"/>
                  <a:gd name="T20" fmla="*/ 0 w 33"/>
                  <a:gd name="T21" fmla="*/ 16 h 26"/>
                  <a:gd name="T22" fmla="*/ 1 w 33"/>
                  <a:gd name="T23" fmla="*/ 19 h 26"/>
                  <a:gd name="T24" fmla="*/ 1 w 33"/>
                  <a:gd name="T25" fmla="*/ 21 h 26"/>
                  <a:gd name="T26" fmla="*/ 2 w 33"/>
                  <a:gd name="T27" fmla="*/ 21 h 26"/>
                  <a:gd name="T28" fmla="*/ 6 w 33"/>
                  <a:gd name="T29" fmla="*/ 23 h 26"/>
                  <a:gd name="T30" fmla="*/ 7 w 33"/>
                  <a:gd name="T31" fmla="*/ 23 h 26"/>
                  <a:gd name="T32" fmla="*/ 12 w 33"/>
                  <a:gd name="T33" fmla="*/ 25 h 26"/>
                  <a:gd name="T34" fmla="*/ 12 w 33"/>
                  <a:gd name="T35" fmla="*/ 26 h 26"/>
                  <a:gd name="T36" fmla="*/ 15 w 33"/>
                  <a:gd name="T37" fmla="*/ 26 h 26"/>
                  <a:gd name="T38" fmla="*/ 16 w 33"/>
                  <a:gd name="T39" fmla="*/ 23 h 26"/>
                  <a:gd name="T40" fmla="*/ 19 w 33"/>
                  <a:gd name="T41" fmla="*/ 22 h 26"/>
                  <a:gd name="T42" fmla="*/ 19 w 33"/>
                  <a:gd name="T43" fmla="*/ 23 h 26"/>
                  <a:gd name="T44" fmla="*/ 21 w 33"/>
                  <a:gd name="T45" fmla="*/ 20 h 26"/>
                  <a:gd name="T46" fmla="*/ 26 w 33"/>
                  <a:gd name="T47" fmla="*/ 18 h 26"/>
                  <a:gd name="T48" fmla="*/ 26 w 33"/>
                  <a:gd name="T49" fmla="*/ 12 h 26"/>
                  <a:gd name="T50" fmla="*/ 27 w 33"/>
                  <a:gd name="T51" fmla="*/ 12 h 26"/>
                  <a:gd name="T52" fmla="*/ 28 w 33"/>
                  <a:gd name="T53" fmla="*/ 9 h 26"/>
                  <a:gd name="T54" fmla="*/ 30 w 33"/>
                  <a:gd name="T55" fmla="*/ 6 h 26"/>
                  <a:gd name="T56" fmla="*/ 33 w 33"/>
                  <a:gd name="T57" fmla="*/ 5 h 26"/>
                  <a:gd name="T58" fmla="*/ 33 w 33"/>
                  <a:gd name="T59" fmla="*/ 3 h 26"/>
                  <a:gd name="T60" fmla="*/ 32 w 33"/>
                  <a:gd name="T61" fmla="*/ 0 h 26"/>
                  <a:gd name="T62" fmla="*/ 25 w 33"/>
                  <a:gd name="T63" fmla="*/ 0 h 26"/>
                  <a:gd name="T64" fmla="*/ 25 w 33"/>
                  <a:gd name="T65" fmla="*/ 2 h 26"/>
                  <a:gd name="T66" fmla="*/ 24 w 33"/>
                  <a:gd name="T67" fmla="*/ 0 h 26"/>
                  <a:gd name="T68" fmla="*/ 23 w 33"/>
                  <a:gd name="T69" fmla="*/ 0 h 26"/>
                  <a:gd name="T70" fmla="*/ 21 w 33"/>
                  <a:gd name="T71" fmla="*/ 0 h 26"/>
                  <a:gd name="T72" fmla="*/ 21 w 33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26">
                    <a:moveTo>
                      <a:pt x="21" y="0"/>
                    </a:moveTo>
                    <a:lnTo>
                      <a:pt x="21" y="1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6" y="23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2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9" name="Freeform 145">
                <a:extLst>
                  <a:ext uri="{FF2B5EF4-FFF2-40B4-BE49-F238E27FC236}">
                    <a16:creationId xmlns:a16="http://schemas.microsoft.com/office/drawing/2014/main" id="{DD8B2CA6-5104-430C-AB4C-BF5D80B81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3164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2 w 4"/>
                  <a:gd name="T3" fmla="*/ 2 h 8"/>
                  <a:gd name="T4" fmla="*/ 0 w 4"/>
                  <a:gd name="T5" fmla="*/ 0 h 8"/>
                  <a:gd name="T6" fmla="*/ 1 w 4"/>
                  <a:gd name="T7" fmla="*/ 2 h 8"/>
                  <a:gd name="T8" fmla="*/ 4 w 4"/>
                  <a:gd name="T9" fmla="*/ 8 h 8"/>
                  <a:gd name="T10" fmla="*/ 4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0" name="Freeform 146">
                <a:extLst>
                  <a:ext uri="{FF2B5EF4-FFF2-40B4-BE49-F238E27FC236}">
                    <a16:creationId xmlns:a16="http://schemas.microsoft.com/office/drawing/2014/main" id="{AF530607-F41F-43FE-AA33-0D68E081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916"/>
                <a:ext cx="17" cy="11"/>
              </a:xfrm>
              <a:custGeom>
                <a:avLst/>
                <a:gdLst>
                  <a:gd name="T0" fmla="*/ 0 w 17"/>
                  <a:gd name="T1" fmla="*/ 1 h 11"/>
                  <a:gd name="T2" fmla="*/ 0 w 17"/>
                  <a:gd name="T3" fmla="*/ 4 h 11"/>
                  <a:gd name="T4" fmla="*/ 6 w 17"/>
                  <a:gd name="T5" fmla="*/ 6 h 11"/>
                  <a:gd name="T6" fmla="*/ 8 w 17"/>
                  <a:gd name="T7" fmla="*/ 8 h 11"/>
                  <a:gd name="T8" fmla="*/ 9 w 17"/>
                  <a:gd name="T9" fmla="*/ 11 h 11"/>
                  <a:gd name="T10" fmla="*/ 10 w 17"/>
                  <a:gd name="T11" fmla="*/ 11 h 11"/>
                  <a:gd name="T12" fmla="*/ 12 w 17"/>
                  <a:gd name="T13" fmla="*/ 8 h 11"/>
                  <a:gd name="T14" fmla="*/ 17 w 17"/>
                  <a:gd name="T15" fmla="*/ 6 h 11"/>
                  <a:gd name="T16" fmla="*/ 15 w 17"/>
                  <a:gd name="T17" fmla="*/ 2 h 11"/>
                  <a:gd name="T18" fmla="*/ 13 w 17"/>
                  <a:gd name="T19" fmla="*/ 1 h 11"/>
                  <a:gd name="T20" fmla="*/ 10 w 17"/>
                  <a:gd name="T21" fmla="*/ 0 h 11"/>
                  <a:gd name="T22" fmla="*/ 7 w 17"/>
                  <a:gd name="T23" fmla="*/ 2 h 11"/>
                  <a:gd name="T24" fmla="*/ 0 w 17"/>
                  <a:gd name="T25" fmla="*/ 1 h 11"/>
                  <a:gd name="T26" fmla="*/ 0 w 17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1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1" name="Freeform 147">
                <a:extLst>
                  <a:ext uri="{FF2B5EF4-FFF2-40B4-BE49-F238E27FC236}">
                    <a16:creationId xmlns:a16="http://schemas.microsoft.com/office/drawing/2014/main" id="{568E6465-FE16-457D-A86A-2CC5FE74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" y="2918"/>
                <a:ext cx="11" cy="9"/>
              </a:xfrm>
              <a:custGeom>
                <a:avLst/>
                <a:gdLst>
                  <a:gd name="T0" fmla="*/ 5 w 11"/>
                  <a:gd name="T1" fmla="*/ 0 h 9"/>
                  <a:gd name="T2" fmla="*/ 3 w 11"/>
                  <a:gd name="T3" fmla="*/ 3 h 9"/>
                  <a:gd name="T4" fmla="*/ 2 w 11"/>
                  <a:gd name="T5" fmla="*/ 5 h 9"/>
                  <a:gd name="T6" fmla="*/ 2 w 11"/>
                  <a:gd name="T7" fmla="*/ 8 h 9"/>
                  <a:gd name="T8" fmla="*/ 0 w 11"/>
                  <a:gd name="T9" fmla="*/ 7 h 9"/>
                  <a:gd name="T10" fmla="*/ 2 w 11"/>
                  <a:gd name="T11" fmla="*/ 9 h 9"/>
                  <a:gd name="T12" fmla="*/ 5 w 11"/>
                  <a:gd name="T13" fmla="*/ 9 h 9"/>
                  <a:gd name="T14" fmla="*/ 7 w 11"/>
                  <a:gd name="T15" fmla="*/ 8 h 9"/>
                  <a:gd name="T16" fmla="*/ 10 w 11"/>
                  <a:gd name="T17" fmla="*/ 6 h 9"/>
                  <a:gd name="T18" fmla="*/ 11 w 11"/>
                  <a:gd name="T19" fmla="*/ 4 h 9"/>
                  <a:gd name="T20" fmla="*/ 9 w 11"/>
                  <a:gd name="T21" fmla="*/ 0 h 9"/>
                  <a:gd name="T22" fmla="*/ 5 w 11"/>
                  <a:gd name="T23" fmla="*/ 0 h 9"/>
                  <a:gd name="T24" fmla="*/ 5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2" name="Freeform 148">
                <a:extLst>
                  <a:ext uri="{FF2B5EF4-FFF2-40B4-BE49-F238E27FC236}">
                    <a16:creationId xmlns:a16="http://schemas.microsoft.com/office/drawing/2014/main" id="{6E6DC5FE-FE8E-42AF-A128-4E436798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2917"/>
                <a:ext cx="32" cy="14"/>
              </a:xfrm>
              <a:custGeom>
                <a:avLst/>
                <a:gdLst>
                  <a:gd name="T0" fmla="*/ 15 w 32"/>
                  <a:gd name="T1" fmla="*/ 12 h 14"/>
                  <a:gd name="T2" fmla="*/ 20 w 32"/>
                  <a:gd name="T3" fmla="*/ 8 h 14"/>
                  <a:gd name="T4" fmla="*/ 24 w 32"/>
                  <a:gd name="T5" fmla="*/ 10 h 14"/>
                  <a:gd name="T6" fmla="*/ 26 w 32"/>
                  <a:gd name="T7" fmla="*/ 9 h 14"/>
                  <a:gd name="T8" fmla="*/ 28 w 32"/>
                  <a:gd name="T9" fmla="*/ 10 h 14"/>
                  <a:gd name="T10" fmla="*/ 32 w 32"/>
                  <a:gd name="T11" fmla="*/ 9 h 14"/>
                  <a:gd name="T12" fmla="*/ 31 w 32"/>
                  <a:gd name="T13" fmla="*/ 4 h 14"/>
                  <a:gd name="T14" fmla="*/ 27 w 32"/>
                  <a:gd name="T15" fmla="*/ 3 h 14"/>
                  <a:gd name="T16" fmla="*/ 26 w 32"/>
                  <a:gd name="T17" fmla="*/ 5 h 14"/>
                  <a:gd name="T18" fmla="*/ 26 w 32"/>
                  <a:gd name="T19" fmla="*/ 3 h 14"/>
                  <a:gd name="T20" fmla="*/ 23 w 32"/>
                  <a:gd name="T21" fmla="*/ 1 h 14"/>
                  <a:gd name="T22" fmla="*/ 20 w 32"/>
                  <a:gd name="T23" fmla="*/ 4 h 14"/>
                  <a:gd name="T24" fmla="*/ 19 w 32"/>
                  <a:gd name="T25" fmla="*/ 0 h 14"/>
                  <a:gd name="T26" fmla="*/ 16 w 32"/>
                  <a:gd name="T27" fmla="*/ 0 h 14"/>
                  <a:gd name="T28" fmla="*/ 14 w 32"/>
                  <a:gd name="T29" fmla="*/ 0 h 14"/>
                  <a:gd name="T30" fmla="*/ 14 w 32"/>
                  <a:gd name="T31" fmla="*/ 4 h 14"/>
                  <a:gd name="T32" fmla="*/ 19 w 32"/>
                  <a:gd name="T33" fmla="*/ 6 h 14"/>
                  <a:gd name="T34" fmla="*/ 17 w 32"/>
                  <a:gd name="T35" fmla="*/ 8 h 14"/>
                  <a:gd name="T36" fmla="*/ 14 w 32"/>
                  <a:gd name="T37" fmla="*/ 8 h 14"/>
                  <a:gd name="T38" fmla="*/ 11 w 32"/>
                  <a:gd name="T39" fmla="*/ 6 h 14"/>
                  <a:gd name="T40" fmla="*/ 6 w 32"/>
                  <a:gd name="T41" fmla="*/ 4 h 14"/>
                  <a:gd name="T42" fmla="*/ 1 w 32"/>
                  <a:gd name="T43" fmla="*/ 6 h 14"/>
                  <a:gd name="T44" fmla="*/ 0 w 32"/>
                  <a:gd name="T45" fmla="*/ 10 h 14"/>
                  <a:gd name="T46" fmla="*/ 2 w 32"/>
                  <a:gd name="T47" fmla="*/ 13 h 14"/>
                  <a:gd name="T48" fmla="*/ 5 w 32"/>
                  <a:gd name="T49" fmla="*/ 14 h 14"/>
                  <a:gd name="T50" fmla="*/ 10 w 32"/>
                  <a:gd name="T51" fmla="*/ 13 h 14"/>
                  <a:gd name="T52" fmla="*/ 12 w 32"/>
                  <a:gd name="T53" fmla="*/ 12 h 14"/>
                  <a:gd name="T54" fmla="*/ 15 w 32"/>
                  <a:gd name="T55" fmla="*/ 12 h 14"/>
                  <a:gd name="T56" fmla="*/ 15 w 32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15" y="12"/>
                    </a:moveTo>
                    <a:lnTo>
                      <a:pt x="20" y="8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10"/>
                    </a:lnTo>
                    <a:lnTo>
                      <a:pt x="32" y="9"/>
                    </a:lnTo>
                    <a:lnTo>
                      <a:pt x="31" y="4"/>
                    </a:lnTo>
                    <a:lnTo>
                      <a:pt x="27" y="3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20" y="4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9" y="6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10" y="13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3" name="Freeform 149">
                <a:extLst>
                  <a:ext uri="{FF2B5EF4-FFF2-40B4-BE49-F238E27FC236}">
                    <a16:creationId xmlns:a16="http://schemas.microsoft.com/office/drawing/2014/main" id="{93FE7876-F7CB-42E4-AF9E-224107ED4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" y="2650"/>
                <a:ext cx="34" cy="41"/>
              </a:xfrm>
              <a:custGeom>
                <a:avLst/>
                <a:gdLst>
                  <a:gd name="T0" fmla="*/ 21 w 34"/>
                  <a:gd name="T1" fmla="*/ 23 h 41"/>
                  <a:gd name="T2" fmla="*/ 21 w 34"/>
                  <a:gd name="T3" fmla="*/ 19 h 41"/>
                  <a:gd name="T4" fmla="*/ 22 w 34"/>
                  <a:gd name="T5" fmla="*/ 18 h 41"/>
                  <a:gd name="T6" fmla="*/ 26 w 34"/>
                  <a:gd name="T7" fmla="*/ 18 h 41"/>
                  <a:gd name="T8" fmla="*/ 28 w 34"/>
                  <a:gd name="T9" fmla="*/ 15 h 41"/>
                  <a:gd name="T10" fmla="*/ 30 w 34"/>
                  <a:gd name="T11" fmla="*/ 14 h 41"/>
                  <a:gd name="T12" fmla="*/ 31 w 34"/>
                  <a:gd name="T13" fmla="*/ 14 h 41"/>
                  <a:gd name="T14" fmla="*/ 34 w 34"/>
                  <a:gd name="T15" fmla="*/ 10 h 41"/>
                  <a:gd name="T16" fmla="*/ 31 w 34"/>
                  <a:gd name="T17" fmla="*/ 6 h 41"/>
                  <a:gd name="T18" fmla="*/ 31 w 34"/>
                  <a:gd name="T19" fmla="*/ 0 h 41"/>
                  <a:gd name="T20" fmla="*/ 29 w 34"/>
                  <a:gd name="T21" fmla="*/ 6 h 41"/>
                  <a:gd name="T22" fmla="*/ 30 w 34"/>
                  <a:gd name="T23" fmla="*/ 8 h 41"/>
                  <a:gd name="T24" fmla="*/ 28 w 34"/>
                  <a:gd name="T25" fmla="*/ 6 h 41"/>
                  <a:gd name="T26" fmla="*/ 29 w 34"/>
                  <a:gd name="T27" fmla="*/ 8 h 41"/>
                  <a:gd name="T28" fmla="*/ 28 w 34"/>
                  <a:gd name="T29" fmla="*/ 10 h 41"/>
                  <a:gd name="T30" fmla="*/ 26 w 34"/>
                  <a:gd name="T31" fmla="*/ 11 h 41"/>
                  <a:gd name="T32" fmla="*/ 23 w 34"/>
                  <a:gd name="T33" fmla="*/ 15 h 41"/>
                  <a:gd name="T34" fmla="*/ 21 w 34"/>
                  <a:gd name="T35" fmla="*/ 16 h 41"/>
                  <a:gd name="T36" fmla="*/ 19 w 34"/>
                  <a:gd name="T37" fmla="*/ 18 h 41"/>
                  <a:gd name="T38" fmla="*/ 18 w 34"/>
                  <a:gd name="T39" fmla="*/ 20 h 41"/>
                  <a:gd name="T40" fmla="*/ 16 w 34"/>
                  <a:gd name="T41" fmla="*/ 23 h 41"/>
                  <a:gd name="T42" fmla="*/ 11 w 34"/>
                  <a:gd name="T43" fmla="*/ 28 h 41"/>
                  <a:gd name="T44" fmla="*/ 9 w 34"/>
                  <a:gd name="T45" fmla="*/ 29 h 41"/>
                  <a:gd name="T46" fmla="*/ 5 w 34"/>
                  <a:gd name="T47" fmla="*/ 31 h 41"/>
                  <a:gd name="T48" fmla="*/ 1 w 34"/>
                  <a:gd name="T49" fmla="*/ 37 h 41"/>
                  <a:gd name="T50" fmla="*/ 0 w 34"/>
                  <a:gd name="T51" fmla="*/ 41 h 41"/>
                  <a:gd name="T52" fmla="*/ 2 w 34"/>
                  <a:gd name="T53" fmla="*/ 40 h 41"/>
                  <a:gd name="T54" fmla="*/ 5 w 34"/>
                  <a:gd name="T55" fmla="*/ 36 h 41"/>
                  <a:gd name="T56" fmla="*/ 8 w 34"/>
                  <a:gd name="T57" fmla="*/ 36 h 41"/>
                  <a:gd name="T58" fmla="*/ 10 w 34"/>
                  <a:gd name="T59" fmla="*/ 34 h 41"/>
                  <a:gd name="T60" fmla="*/ 12 w 34"/>
                  <a:gd name="T61" fmla="*/ 32 h 41"/>
                  <a:gd name="T62" fmla="*/ 18 w 34"/>
                  <a:gd name="T63" fmla="*/ 28 h 41"/>
                  <a:gd name="T64" fmla="*/ 21 w 34"/>
                  <a:gd name="T65" fmla="*/ 23 h 41"/>
                  <a:gd name="T66" fmla="*/ 21 w 34"/>
                  <a:gd name="T67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41">
                    <a:moveTo>
                      <a:pt x="21" y="23"/>
                    </a:moveTo>
                    <a:lnTo>
                      <a:pt x="21" y="19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6" y="11"/>
                    </a:lnTo>
                    <a:lnTo>
                      <a:pt x="23" y="15"/>
                    </a:lnTo>
                    <a:lnTo>
                      <a:pt x="21" y="16"/>
                    </a:lnTo>
                    <a:lnTo>
                      <a:pt x="19" y="18"/>
                    </a:lnTo>
                    <a:lnTo>
                      <a:pt x="18" y="20"/>
                    </a:lnTo>
                    <a:lnTo>
                      <a:pt x="16" y="23"/>
                    </a:lnTo>
                    <a:lnTo>
                      <a:pt x="11" y="28"/>
                    </a:lnTo>
                    <a:lnTo>
                      <a:pt x="9" y="29"/>
                    </a:lnTo>
                    <a:lnTo>
                      <a:pt x="5" y="31"/>
                    </a:lnTo>
                    <a:lnTo>
                      <a:pt x="1" y="37"/>
                    </a:lnTo>
                    <a:lnTo>
                      <a:pt x="0" y="41"/>
                    </a:lnTo>
                    <a:lnTo>
                      <a:pt x="2" y="40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8" y="28"/>
                    </a:lnTo>
                    <a:lnTo>
                      <a:pt x="21" y="23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4" name="Freeform 150">
                <a:extLst>
                  <a:ext uri="{FF2B5EF4-FFF2-40B4-BE49-F238E27FC236}">
                    <a16:creationId xmlns:a16="http://schemas.microsoft.com/office/drawing/2014/main" id="{10950628-92F2-4600-A116-47C57527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17"/>
                <a:ext cx="3" cy="4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0 h 4"/>
                  <a:gd name="T4" fmla="*/ 0 w 3"/>
                  <a:gd name="T5" fmla="*/ 1 h 4"/>
                  <a:gd name="T6" fmla="*/ 1 w 3"/>
                  <a:gd name="T7" fmla="*/ 4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5" name="Freeform 151">
                <a:extLst>
                  <a:ext uri="{FF2B5EF4-FFF2-40B4-BE49-F238E27FC236}">
                    <a16:creationId xmlns:a16="http://schemas.microsoft.com/office/drawing/2014/main" id="{04127390-DD53-4660-A02A-077FF384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782"/>
                <a:ext cx="89" cy="101"/>
              </a:xfrm>
              <a:custGeom>
                <a:avLst/>
                <a:gdLst>
                  <a:gd name="T0" fmla="*/ 29 w 89"/>
                  <a:gd name="T1" fmla="*/ 61 h 101"/>
                  <a:gd name="T2" fmla="*/ 31 w 89"/>
                  <a:gd name="T3" fmla="*/ 68 h 101"/>
                  <a:gd name="T4" fmla="*/ 36 w 89"/>
                  <a:gd name="T5" fmla="*/ 79 h 101"/>
                  <a:gd name="T6" fmla="*/ 38 w 89"/>
                  <a:gd name="T7" fmla="*/ 87 h 101"/>
                  <a:gd name="T8" fmla="*/ 44 w 89"/>
                  <a:gd name="T9" fmla="*/ 88 h 101"/>
                  <a:gd name="T10" fmla="*/ 55 w 89"/>
                  <a:gd name="T11" fmla="*/ 84 h 101"/>
                  <a:gd name="T12" fmla="*/ 56 w 89"/>
                  <a:gd name="T13" fmla="*/ 80 h 101"/>
                  <a:gd name="T14" fmla="*/ 49 w 89"/>
                  <a:gd name="T15" fmla="*/ 74 h 101"/>
                  <a:gd name="T16" fmla="*/ 50 w 89"/>
                  <a:gd name="T17" fmla="*/ 71 h 101"/>
                  <a:gd name="T18" fmla="*/ 49 w 89"/>
                  <a:gd name="T19" fmla="*/ 65 h 101"/>
                  <a:gd name="T20" fmla="*/ 35 w 89"/>
                  <a:gd name="T21" fmla="*/ 51 h 101"/>
                  <a:gd name="T22" fmla="*/ 41 w 89"/>
                  <a:gd name="T23" fmla="*/ 49 h 101"/>
                  <a:gd name="T24" fmla="*/ 51 w 89"/>
                  <a:gd name="T25" fmla="*/ 42 h 101"/>
                  <a:gd name="T26" fmla="*/ 62 w 89"/>
                  <a:gd name="T27" fmla="*/ 38 h 101"/>
                  <a:gd name="T28" fmla="*/ 60 w 89"/>
                  <a:gd name="T29" fmla="*/ 31 h 101"/>
                  <a:gd name="T30" fmla="*/ 47 w 89"/>
                  <a:gd name="T31" fmla="*/ 34 h 101"/>
                  <a:gd name="T32" fmla="*/ 39 w 89"/>
                  <a:gd name="T33" fmla="*/ 34 h 101"/>
                  <a:gd name="T34" fmla="*/ 32 w 89"/>
                  <a:gd name="T35" fmla="*/ 44 h 101"/>
                  <a:gd name="T36" fmla="*/ 25 w 89"/>
                  <a:gd name="T37" fmla="*/ 39 h 101"/>
                  <a:gd name="T38" fmla="*/ 18 w 89"/>
                  <a:gd name="T39" fmla="*/ 32 h 101"/>
                  <a:gd name="T40" fmla="*/ 22 w 89"/>
                  <a:gd name="T41" fmla="*/ 17 h 101"/>
                  <a:gd name="T42" fmla="*/ 30 w 89"/>
                  <a:gd name="T43" fmla="*/ 17 h 101"/>
                  <a:gd name="T44" fmla="*/ 35 w 89"/>
                  <a:gd name="T45" fmla="*/ 17 h 101"/>
                  <a:gd name="T46" fmla="*/ 43 w 89"/>
                  <a:gd name="T47" fmla="*/ 17 h 101"/>
                  <a:gd name="T48" fmla="*/ 61 w 89"/>
                  <a:gd name="T49" fmla="*/ 20 h 101"/>
                  <a:gd name="T50" fmla="*/ 78 w 89"/>
                  <a:gd name="T51" fmla="*/ 16 h 101"/>
                  <a:gd name="T52" fmla="*/ 86 w 89"/>
                  <a:gd name="T53" fmla="*/ 6 h 101"/>
                  <a:gd name="T54" fmla="*/ 84 w 89"/>
                  <a:gd name="T55" fmla="*/ 0 h 101"/>
                  <a:gd name="T56" fmla="*/ 79 w 89"/>
                  <a:gd name="T57" fmla="*/ 7 h 101"/>
                  <a:gd name="T58" fmla="*/ 68 w 89"/>
                  <a:gd name="T59" fmla="*/ 12 h 101"/>
                  <a:gd name="T60" fmla="*/ 58 w 89"/>
                  <a:gd name="T61" fmla="*/ 11 h 101"/>
                  <a:gd name="T62" fmla="*/ 43 w 89"/>
                  <a:gd name="T63" fmla="*/ 8 h 101"/>
                  <a:gd name="T64" fmla="*/ 34 w 89"/>
                  <a:gd name="T65" fmla="*/ 6 h 101"/>
                  <a:gd name="T66" fmla="*/ 27 w 89"/>
                  <a:gd name="T67" fmla="*/ 10 h 101"/>
                  <a:gd name="T68" fmla="*/ 17 w 89"/>
                  <a:gd name="T69" fmla="*/ 14 h 101"/>
                  <a:gd name="T70" fmla="*/ 14 w 89"/>
                  <a:gd name="T71" fmla="*/ 21 h 101"/>
                  <a:gd name="T72" fmla="*/ 14 w 89"/>
                  <a:gd name="T73" fmla="*/ 28 h 101"/>
                  <a:gd name="T74" fmla="*/ 15 w 89"/>
                  <a:gd name="T75" fmla="*/ 36 h 101"/>
                  <a:gd name="T76" fmla="*/ 7 w 89"/>
                  <a:gd name="T77" fmla="*/ 44 h 101"/>
                  <a:gd name="T78" fmla="*/ 5 w 89"/>
                  <a:gd name="T79" fmla="*/ 54 h 101"/>
                  <a:gd name="T80" fmla="*/ 0 w 89"/>
                  <a:gd name="T81" fmla="*/ 62 h 101"/>
                  <a:gd name="T82" fmla="*/ 1 w 89"/>
                  <a:gd name="T83" fmla="*/ 72 h 101"/>
                  <a:gd name="T84" fmla="*/ 10 w 89"/>
                  <a:gd name="T85" fmla="*/ 72 h 101"/>
                  <a:gd name="T86" fmla="*/ 12 w 89"/>
                  <a:gd name="T87" fmla="*/ 84 h 101"/>
                  <a:gd name="T88" fmla="*/ 8 w 89"/>
                  <a:gd name="T89" fmla="*/ 94 h 101"/>
                  <a:gd name="T90" fmla="*/ 12 w 89"/>
                  <a:gd name="T91" fmla="*/ 100 h 101"/>
                  <a:gd name="T92" fmla="*/ 23 w 89"/>
                  <a:gd name="T93" fmla="*/ 99 h 101"/>
                  <a:gd name="T94" fmla="*/ 22 w 89"/>
                  <a:gd name="T95" fmla="*/ 91 h 101"/>
                  <a:gd name="T96" fmla="*/ 23 w 89"/>
                  <a:gd name="T97" fmla="*/ 74 h 101"/>
                  <a:gd name="T98" fmla="*/ 21 w 89"/>
                  <a:gd name="T99" fmla="*/ 6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101">
                    <a:moveTo>
                      <a:pt x="21" y="64"/>
                    </a:moveTo>
                    <a:lnTo>
                      <a:pt x="26" y="61"/>
                    </a:lnTo>
                    <a:lnTo>
                      <a:pt x="29" y="61"/>
                    </a:lnTo>
                    <a:lnTo>
                      <a:pt x="31" y="61"/>
                    </a:lnTo>
                    <a:lnTo>
                      <a:pt x="32" y="64"/>
                    </a:lnTo>
                    <a:lnTo>
                      <a:pt x="31" y="68"/>
                    </a:lnTo>
                    <a:lnTo>
                      <a:pt x="29" y="71"/>
                    </a:lnTo>
                    <a:lnTo>
                      <a:pt x="31" y="74"/>
                    </a:lnTo>
                    <a:lnTo>
                      <a:pt x="36" y="79"/>
                    </a:lnTo>
                    <a:lnTo>
                      <a:pt x="39" y="79"/>
                    </a:lnTo>
                    <a:lnTo>
                      <a:pt x="39" y="81"/>
                    </a:lnTo>
                    <a:lnTo>
                      <a:pt x="38" y="87"/>
                    </a:lnTo>
                    <a:lnTo>
                      <a:pt x="40" y="89"/>
                    </a:lnTo>
                    <a:lnTo>
                      <a:pt x="42" y="90"/>
                    </a:lnTo>
                    <a:lnTo>
                      <a:pt x="44" y="88"/>
                    </a:lnTo>
                    <a:lnTo>
                      <a:pt x="47" y="85"/>
                    </a:lnTo>
                    <a:lnTo>
                      <a:pt x="52" y="84"/>
                    </a:lnTo>
                    <a:lnTo>
                      <a:pt x="55" y="84"/>
                    </a:lnTo>
                    <a:lnTo>
                      <a:pt x="53" y="83"/>
                    </a:lnTo>
                    <a:lnTo>
                      <a:pt x="57" y="82"/>
                    </a:lnTo>
                    <a:lnTo>
                      <a:pt x="56" y="80"/>
                    </a:lnTo>
                    <a:lnTo>
                      <a:pt x="53" y="79"/>
                    </a:lnTo>
                    <a:lnTo>
                      <a:pt x="51" y="76"/>
                    </a:lnTo>
                    <a:lnTo>
                      <a:pt x="49" y="74"/>
                    </a:lnTo>
                    <a:lnTo>
                      <a:pt x="48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49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1" y="54"/>
                    </a:lnTo>
                    <a:lnTo>
                      <a:pt x="38" y="51"/>
                    </a:lnTo>
                    <a:lnTo>
                      <a:pt x="35" y="51"/>
                    </a:lnTo>
                    <a:lnTo>
                      <a:pt x="35" y="48"/>
                    </a:lnTo>
                    <a:lnTo>
                      <a:pt x="38" y="50"/>
                    </a:lnTo>
                    <a:lnTo>
                      <a:pt x="41" y="49"/>
                    </a:lnTo>
                    <a:lnTo>
                      <a:pt x="43" y="47"/>
                    </a:lnTo>
                    <a:lnTo>
                      <a:pt x="48" y="45"/>
                    </a:lnTo>
                    <a:lnTo>
                      <a:pt x="51" y="42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8"/>
                    </a:lnTo>
                    <a:lnTo>
                      <a:pt x="65" y="36"/>
                    </a:lnTo>
                    <a:lnTo>
                      <a:pt x="64" y="32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6" y="34"/>
                    </a:lnTo>
                    <a:lnTo>
                      <a:pt x="47" y="34"/>
                    </a:lnTo>
                    <a:lnTo>
                      <a:pt x="44" y="37"/>
                    </a:lnTo>
                    <a:lnTo>
                      <a:pt x="41" y="37"/>
                    </a:lnTo>
                    <a:lnTo>
                      <a:pt x="39" y="34"/>
                    </a:lnTo>
                    <a:lnTo>
                      <a:pt x="36" y="37"/>
                    </a:lnTo>
                    <a:lnTo>
                      <a:pt x="33" y="40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3" y="36"/>
                    </a:lnTo>
                    <a:lnTo>
                      <a:pt x="19" y="36"/>
                    </a:lnTo>
                    <a:lnTo>
                      <a:pt x="18" y="32"/>
                    </a:lnTo>
                    <a:lnTo>
                      <a:pt x="17" y="27"/>
                    </a:lnTo>
                    <a:lnTo>
                      <a:pt x="19" y="21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3" y="17"/>
                    </a:lnTo>
                    <a:lnTo>
                      <a:pt x="45" y="17"/>
                    </a:lnTo>
                    <a:lnTo>
                      <a:pt x="59" y="16"/>
                    </a:lnTo>
                    <a:lnTo>
                      <a:pt x="61" y="20"/>
                    </a:lnTo>
                    <a:lnTo>
                      <a:pt x="67" y="20"/>
                    </a:lnTo>
                    <a:lnTo>
                      <a:pt x="76" y="19"/>
                    </a:lnTo>
                    <a:lnTo>
                      <a:pt x="78" y="16"/>
                    </a:lnTo>
                    <a:lnTo>
                      <a:pt x="79" y="14"/>
                    </a:lnTo>
                    <a:lnTo>
                      <a:pt x="85" y="8"/>
                    </a:lnTo>
                    <a:lnTo>
                      <a:pt x="86" y="6"/>
                    </a:lnTo>
                    <a:lnTo>
                      <a:pt x="89" y="4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4"/>
                    </a:lnTo>
                    <a:lnTo>
                      <a:pt x="79" y="5"/>
                    </a:lnTo>
                    <a:lnTo>
                      <a:pt x="79" y="7"/>
                    </a:lnTo>
                    <a:lnTo>
                      <a:pt x="76" y="8"/>
                    </a:lnTo>
                    <a:lnTo>
                      <a:pt x="74" y="11"/>
                    </a:lnTo>
                    <a:lnTo>
                      <a:pt x="68" y="12"/>
                    </a:lnTo>
                    <a:lnTo>
                      <a:pt x="64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6" y="12"/>
                    </a:lnTo>
                    <a:lnTo>
                      <a:pt x="50" y="10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7" y="10"/>
                    </a:lnTo>
                    <a:lnTo>
                      <a:pt x="25" y="12"/>
                    </a:lnTo>
                    <a:lnTo>
                      <a:pt x="19" y="13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5" y="33"/>
                    </a:lnTo>
                    <a:lnTo>
                      <a:pt x="15" y="36"/>
                    </a:lnTo>
                    <a:lnTo>
                      <a:pt x="14" y="32"/>
                    </a:lnTo>
                    <a:lnTo>
                      <a:pt x="8" y="40"/>
                    </a:lnTo>
                    <a:lnTo>
                      <a:pt x="7" y="44"/>
                    </a:lnTo>
                    <a:lnTo>
                      <a:pt x="8" y="48"/>
                    </a:lnTo>
                    <a:lnTo>
                      <a:pt x="6" y="51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1" y="72"/>
                    </a:lnTo>
                    <a:lnTo>
                      <a:pt x="5" y="72"/>
                    </a:lnTo>
                    <a:lnTo>
                      <a:pt x="7" y="71"/>
                    </a:lnTo>
                    <a:lnTo>
                      <a:pt x="10" y="72"/>
                    </a:lnTo>
                    <a:lnTo>
                      <a:pt x="9" y="74"/>
                    </a:lnTo>
                    <a:lnTo>
                      <a:pt x="12" y="79"/>
                    </a:lnTo>
                    <a:lnTo>
                      <a:pt x="12" y="84"/>
                    </a:lnTo>
                    <a:lnTo>
                      <a:pt x="10" y="90"/>
                    </a:lnTo>
                    <a:lnTo>
                      <a:pt x="9" y="92"/>
                    </a:lnTo>
                    <a:lnTo>
                      <a:pt x="8" y="94"/>
                    </a:lnTo>
                    <a:lnTo>
                      <a:pt x="8" y="96"/>
                    </a:lnTo>
                    <a:lnTo>
                      <a:pt x="9" y="99"/>
                    </a:lnTo>
                    <a:lnTo>
                      <a:pt x="12" y="100"/>
                    </a:lnTo>
                    <a:lnTo>
                      <a:pt x="14" y="101"/>
                    </a:lnTo>
                    <a:lnTo>
                      <a:pt x="17" y="100"/>
                    </a:lnTo>
                    <a:lnTo>
                      <a:pt x="23" y="99"/>
                    </a:lnTo>
                    <a:lnTo>
                      <a:pt x="22" y="97"/>
                    </a:lnTo>
                    <a:lnTo>
                      <a:pt x="21" y="93"/>
                    </a:lnTo>
                    <a:lnTo>
                      <a:pt x="22" y="91"/>
                    </a:lnTo>
                    <a:lnTo>
                      <a:pt x="23" y="89"/>
                    </a:lnTo>
                    <a:lnTo>
                      <a:pt x="22" y="77"/>
                    </a:lnTo>
                    <a:lnTo>
                      <a:pt x="23" y="74"/>
                    </a:lnTo>
                    <a:lnTo>
                      <a:pt x="23" y="70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6" name="Freeform 152">
                <a:extLst>
                  <a:ext uri="{FF2B5EF4-FFF2-40B4-BE49-F238E27FC236}">
                    <a16:creationId xmlns:a16="http://schemas.microsoft.com/office/drawing/2014/main" id="{D3B96E12-B18E-40BC-9E66-E2C045C9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934"/>
                <a:ext cx="27" cy="13"/>
              </a:xfrm>
              <a:custGeom>
                <a:avLst/>
                <a:gdLst>
                  <a:gd name="T0" fmla="*/ 27 w 27"/>
                  <a:gd name="T1" fmla="*/ 9 h 13"/>
                  <a:gd name="T2" fmla="*/ 23 w 27"/>
                  <a:gd name="T3" fmla="*/ 7 h 13"/>
                  <a:gd name="T4" fmla="*/ 21 w 27"/>
                  <a:gd name="T5" fmla="*/ 4 h 13"/>
                  <a:gd name="T6" fmla="*/ 19 w 27"/>
                  <a:gd name="T7" fmla="*/ 5 h 13"/>
                  <a:gd name="T8" fmla="*/ 15 w 27"/>
                  <a:gd name="T9" fmla="*/ 0 h 13"/>
                  <a:gd name="T10" fmla="*/ 12 w 27"/>
                  <a:gd name="T11" fmla="*/ 0 h 13"/>
                  <a:gd name="T12" fmla="*/ 10 w 27"/>
                  <a:gd name="T13" fmla="*/ 0 h 13"/>
                  <a:gd name="T14" fmla="*/ 4 w 27"/>
                  <a:gd name="T15" fmla="*/ 0 h 13"/>
                  <a:gd name="T16" fmla="*/ 2 w 27"/>
                  <a:gd name="T17" fmla="*/ 1 h 13"/>
                  <a:gd name="T18" fmla="*/ 0 w 27"/>
                  <a:gd name="T19" fmla="*/ 3 h 13"/>
                  <a:gd name="T20" fmla="*/ 2 w 27"/>
                  <a:gd name="T21" fmla="*/ 5 h 13"/>
                  <a:gd name="T22" fmla="*/ 3 w 27"/>
                  <a:gd name="T23" fmla="*/ 5 h 13"/>
                  <a:gd name="T24" fmla="*/ 8 w 27"/>
                  <a:gd name="T25" fmla="*/ 6 h 13"/>
                  <a:gd name="T26" fmla="*/ 15 w 27"/>
                  <a:gd name="T27" fmla="*/ 9 h 13"/>
                  <a:gd name="T28" fmla="*/ 17 w 27"/>
                  <a:gd name="T29" fmla="*/ 12 h 13"/>
                  <a:gd name="T30" fmla="*/ 20 w 27"/>
                  <a:gd name="T31" fmla="*/ 13 h 13"/>
                  <a:gd name="T32" fmla="*/ 25 w 27"/>
                  <a:gd name="T33" fmla="*/ 12 h 13"/>
                  <a:gd name="T34" fmla="*/ 27 w 27"/>
                  <a:gd name="T35" fmla="*/ 9 h 13"/>
                  <a:gd name="T36" fmla="*/ 27 w 27"/>
                  <a:gd name="T3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3">
                    <a:moveTo>
                      <a:pt x="27" y="9"/>
                    </a:moveTo>
                    <a:lnTo>
                      <a:pt x="23" y="7"/>
                    </a:lnTo>
                    <a:lnTo>
                      <a:pt x="21" y="4"/>
                    </a:lnTo>
                    <a:lnTo>
                      <a:pt x="19" y="5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20" y="13"/>
                    </a:lnTo>
                    <a:lnTo>
                      <a:pt x="25" y="12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7" name="Freeform 153">
                <a:extLst>
                  <a:ext uri="{FF2B5EF4-FFF2-40B4-BE49-F238E27FC236}">
                    <a16:creationId xmlns:a16="http://schemas.microsoft.com/office/drawing/2014/main" id="{E0C7B16F-A1B7-4C2A-97E3-F26F935F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548"/>
                <a:ext cx="60" cy="84"/>
              </a:xfrm>
              <a:custGeom>
                <a:avLst/>
                <a:gdLst>
                  <a:gd name="T0" fmla="*/ 9 w 60"/>
                  <a:gd name="T1" fmla="*/ 22 h 84"/>
                  <a:gd name="T2" fmla="*/ 8 w 60"/>
                  <a:gd name="T3" fmla="*/ 31 h 84"/>
                  <a:gd name="T4" fmla="*/ 8 w 60"/>
                  <a:gd name="T5" fmla="*/ 35 h 84"/>
                  <a:gd name="T6" fmla="*/ 2 w 60"/>
                  <a:gd name="T7" fmla="*/ 33 h 84"/>
                  <a:gd name="T8" fmla="*/ 0 w 60"/>
                  <a:gd name="T9" fmla="*/ 35 h 84"/>
                  <a:gd name="T10" fmla="*/ 1 w 60"/>
                  <a:gd name="T11" fmla="*/ 40 h 84"/>
                  <a:gd name="T12" fmla="*/ 2 w 60"/>
                  <a:gd name="T13" fmla="*/ 41 h 84"/>
                  <a:gd name="T14" fmla="*/ 3 w 60"/>
                  <a:gd name="T15" fmla="*/ 48 h 84"/>
                  <a:gd name="T16" fmla="*/ 7 w 60"/>
                  <a:gd name="T17" fmla="*/ 53 h 84"/>
                  <a:gd name="T18" fmla="*/ 8 w 60"/>
                  <a:gd name="T19" fmla="*/ 58 h 84"/>
                  <a:gd name="T20" fmla="*/ 11 w 60"/>
                  <a:gd name="T21" fmla="*/ 56 h 84"/>
                  <a:gd name="T22" fmla="*/ 12 w 60"/>
                  <a:gd name="T23" fmla="*/ 54 h 84"/>
                  <a:gd name="T24" fmla="*/ 16 w 60"/>
                  <a:gd name="T25" fmla="*/ 56 h 84"/>
                  <a:gd name="T26" fmla="*/ 16 w 60"/>
                  <a:gd name="T27" fmla="*/ 58 h 84"/>
                  <a:gd name="T28" fmla="*/ 11 w 60"/>
                  <a:gd name="T29" fmla="*/ 63 h 84"/>
                  <a:gd name="T30" fmla="*/ 16 w 60"/>
                  <a:gd name="T31" fmla="*/ 66 h 84"/>
                  <a:gd name="T32" fmla="*/ 18 w 60"/>
                  <a:gd name="T33" fmla="*/ 70 h 84"/>
                  <a:gd name="T34" fmla="*/ 22 w 60"/>
                  <a:gd name="T35" fmla="*/ 67 h 84"/>
                  <a:gd name="T36" fmla="*/ 26 w 60"/>
                  <a:gd name="T37" fmla="*/ 66 h 84"/>
                  <a:gd name="T38" fmla="*/ 31 w 60"/>
                  <a:gd name="T39" fmla="*/ 68 h 84"/>
                  <a:gd name="T40" fmla="*/ 37 w 60"/>
                  <a:gd name="T41" fmla="*/ 73 h 84"/>
                  <a:gd name="T42" fmla="*/ 39 w 60"/>
                  <a:gd name="T43" fmla="*/ 76 h 84"/>
                  <a:gd name="T44" fmla="*/ 37 w 60"/>
                  <a:gd name="T45" fmla="*/ 70 h 84"/>
                  <a:gd name="T46" fmla="*/ 36 w 60"/>
                  <a:gd name="T47" fmla="*/ 66 h 84"/>
                  <a:gd name="T48" fmla="*/ 41 w 60"/>
                  <a:gd name="T49" fmla="*/ 68 h 84"/>
                  <a:gd name="T50" fmla="*/ 46 w 60"/>
                  <a:gd name="T51" fmla="*/ 73 h 84"/>
                  <a:gd name="T52" fmla="*/ 48 w 60"/>
                  <a:gd name="T53" fmla="*/ 78 h 84"/>
                  <a:gd name="T54" fmla="*/ 58 w 60"/>
                  <a:gd name="T55" fmla="*/ 80 h 84"/>
                  <a:gd name="T56" fmla="*/ 56 w 60"/>
                  <a:gd name="T57" fmla="*/ 84 h 84"/>
                  <a:gd name="T58" fmla="*/ 60 w 60"/>
                  <a:gd name="T59" fmla="*/ 78 h 84"/>
                  <a:gd name="T60" fmla="*/ 54 w 60"/>
                  <a:gd name="T61" fmla="*/ 74 h 84"/>
                  <a:gd name="T62" fmla="*/ 52 w 60"/>
                  <a:gd name="T63" fmla="*/ 71 h 84"/>
                  <a:gd name="T64" fmla="*/ 56 w 60"/>
                  <a:gd name="T65" fmla="*/ 68 h 84"/>
                  <a:gd name="T66" fmla="*/ 51 w 60"/>
                  <a:gd name="T67" fmla="*/ 66 h 84"/>
                  <a:gd name="T68" fmla="*/ 48 w 60"/>
                  <a:gd name="T69" fmla="*/ 67 h 84"/>
                  <a:gd name="T70" fmla="*/ 46 w 60"/>
                  <a:gd name="T71" fmla="*/ 69 h 84"/>
                  <a:gd name="T72" fmla="*/ 45 w 60"/>
                  <a:gd name="T73" fmla="*/ 65 h 84"/>
                  <a:gd name="T74" fmla="*/ 42 w 60"/>
                  <a:gd name="T75" fmla="*/ 61 h 84"/>
                  <a:gd name="T76" fmla="*/ 35 w 60"/>
                  <a:gd name="T77" fmla="*/ 63 h 84"/>
                  <a:gd name="T78" fmla="*/ 35 w 60"/>
                  <a:gd name="T79" fmla="*/ 65 h 84"/>
                  <a:gd name="T80" fmla="*/ 29 w 60"/>
                  <a:gd name="T81" fmla="*/ 65 h 84"/>
                  <a:gd name="T82" fmla="*/ 26 w 60"/>
                  <a:gd name="T83" fmla="*/ 60 h 84"/>
                  <a:gd name="T84" fmla="*/ 25 w 60"/>
                  <a:gd name="T85" fmla="*/ 57 h 84"/>
                  <a:gd name="T86" fmla="*/ 25 w 60"/>
                  <a:gd name="T87" fmla="*/ 53 h 84"/>
                  <a:gd name="T88" fmla="*/ 22 w 60"/>
                  <a:gd name="T89" fmla="*/ 48 h 84"/>
                  <a:gd name="T90" fmla="*/ 25 w 60"/>
                  <a:gd name="T91" fmla="*/ 42 h 84"/>
                  <a:gd name="T92" fmla="*/ 26 w 60"/>
                  <a:gd name="T93" fmla="*/ 36 h 84"/>
                  <a:gd name="T94" fmla="*/ 31 w 60"/>
                  <a:gd name="T95" fmla="*/ 35 h 84"/>
                  <a:gd name="T96" fmla="*/ 34 w 60"/>
                  <a:gd name="T97" fmla="*/ 33 h 84"/>
                  <a:gd name="T98" fmla="*/ 34 w 60"/>
                  <a:gd name="T99" fmla="*/ 30 h 84"/>
                  <a:gd name="T100" fmla="*/ 36 w 60"/>
                  <a:gd name="T101" fmla="*/ 25 h 84"/>
                  <a:gd name="T102" fmla="*/ 37 w 60"/>
                  <a:gd name="T103" fmla="*/ 20 h 84"/>
                  <a:gd name="T104" fmla="*/ 34 w 60"/>
                  <a:gd name="T105" fmla="*/ 17 h 84"/>
                  <a:gd name="T106" fmla="*/ 33 w 60"/>
                  <a:gd name="T107" fmla="*/ 7 h 84"/>
                  <a:gd name="T108" fmla="*/ 35 w 60"/>
                  <a:gd name="T109" fmla="*/ 3 h 84"/>
                  <a:gd name="T110" fmla="*/ 31 w 60"/>
                  <a:gd name="T111" fmla="*/ 3 h 84"/>
                  <a:gd name="T112" fmla="*/ 26 w 60"/>
                  <a:gd name="T113" fmla="*/ 5 h 84"/>
                  <a:gd name="T114" fmla="*/ 26 w 60"/>
                  <a:gd name="T115" fmla="*/ 6 h 84"/>
                  <a:gd name="T116" fmla="*/ 19 w 60"/>
                  <a:gd name="T117" fmla="*/ 0 h 84"/>
                  <a:gd name="T118" fmla="*/ 11 w 60"/>
                  <a:gd name="T119" fmla="*/ 5 h 84"/>
                  <a:gd name="T120" fmla="*/ 9 w 60"/>
                  <a:gd name="T121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84">
                    <a:moveTo>
                      <a:pt x="9" y="16"/>
                    </a:moveTo>
                    <a:lnTo>
                      <a:pt x="9" y="22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9" y="34"/>
                    </a:lnTo>
                    <a:lnTo>
                      <a:pt x="8" y="35"/>
                    </a:lnTo>
                    <a:lnTo>
                      <a:pt x="5" y="36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4"/>
                    </a:lnTo>
                    <a:lnTo>
                      <a:pt x="3" y="48"/>
                    </a:lnTo>
                    <a:lnTo>
                      <a:pt x="4" y="53"/>
                    </a:lnTo>
                    <a:lnTo>
                      <a:pt x="7" y="53"/>
                    </a:lnTo>
                    <a:lnTo>
                      <a:pt x="7" y="56"/>
                    </a:lnTo>
                    <a:lnTo>
                      <a:pt x="8" y="58"/>
                    </a:lnTo>
                    <a:lnTo>
                      <a:pt x="11" y="59"/>
                    </a:lnTo>
                    <a:lnTo>
                      <a:pt x="11" y="56"/>
                    </a:lnTo>
                    <a:lnTo>
                      <a:pt x="10" y="53"/>
                    </a:lnTo>
                    <a:lnTo>
                      <a:pt x="12" y="54"/>
                    </a:lnTo>
                    <a:lnTo>
                      <a:pt x="13" y="54"/>
                    </a:lnTo>
                    <a:lnTo>
                      <a:pt x="16" y="56"/>
                    </a:lnTo>
                    <a:lnTo>
                      <a:pt x="17" y="58"/>
                    </a:lnTo>
                    <a:lnTo>
                      <a:pt x="16" y="58"/>
                    </a:lnTo>
                    <a:lnTo>
                      <a:pt x="11" y="61"/>
                    </a:lnTo>
                    <a:lnTo>
                      <a:pt x="11" y="63"/>
                    </a:lnTo>
                    <a:lnTo>
                      <a:pt x="12" y="66"/>
                    </a:lnTo>
                    <a:lnTo>
                      <a:pt x="16" y="66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1" y="70"/>
                    </a:lnTo>
                    <a:lnTo>
                      <a:pt x="22" y="67"/>
                    </a:lnTo>
                    <a:lnTo>
                      <a:pt x="25" y="67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31" y="68"/>
                    </a:lnTo>
                    <a:lnTo>
                      <a:pt x="35" y="70"/>
                    </a:lnTo>
                    <a:lnTo>
                      <a:pt x="37" y="73"/>
                    </a:lnTo>
                    <a:lnTo>
                      <a:pt x="37" y="76"/>
                    </a:lnTo>
                    <a:lnTo>
                      <a:pt x="39" y="76"/>
                    </a:lnTo>
                    <a:lnTo>
                      <a:pt x="39" y="74"/>
                    </a:lnTo>
                    <a:lnTo>
                      <a:pt x="37" y="70"/>
                    </a:lnTo>
                    <a:lnTo>
                      <a:pt x="37" y="68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1" y="68"/>
                    </a:lnTo>
                    <a:lnTo>
                      <a:pt x="42" y="70"/>
                    </a:lnTo>
                    <a:lnTo>
                      <a:pt x="46" y="73"/>
                    </a:lnTo>
                    <a:lnTo>
                      <a:pt x="48" y="75"/>
                    </a:lnTo>
                    <a:lnTo>
                      <a:pt x="48" y="78"/>
                    </a:lnTo>
                    <a:lnTo>
                      <a:pt x="55" y="80"/>
                    </a:lnTo>
                    <a:lnTo>
                      <a:pt x="58" y="80"/>
                    </a:lnTo>
                    <a:lnTo>
                      <a:pt x="55" y="82"/>
                    </a:lnTo>
                    <a:lnTo>
                      <a:pt x="56" y="84"/>
                    </a:lnTo>
                    <a:lnTo>
                      <a:pt x="60" y="83"/>
                    </a:lnTo>
                    <a:lnTo>
                      <a:pt x="60" y="78"/>
                    </a:lnTo>
                    <a:lnTo>
                      <a:pt x="54" y="77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3" y="69"/>
                    </a:lnTo>
                    <a:lnTo>
                      <a:pt x="56" y="68"/>
                    </a:lnTo>
                    <a:lnTo>
                      <a:pt x="55" y="67"/>
                    </a:lnTo>
                    <a:lnTo>
                      <a:pt x="51" y="66"/>
                    </a:lnTo>
                    <a:lnTo>
                      <a:pt x="48" y="63"/>
                    </a:lnTo>
                    <a:lnTo>
                      <a:pt x="48" y="67"/>
                    </a:lnTo>
                    <a:lnTo>
                      <a:pt x="47" y="69"/>
                    </a:lnTo>
                    <a:lnTo>
                      <a:pt x="46" y="69"/>
                    </a:lnTo>
                    <a:lnTo>
                      <a:pt x="45" y="67"/>
                    </a:lnTo>
                    <a:lnTo>
                      <a:pt x="45" y="65"/>
                    </a:lnTo>
                    <a:lnTo>
                      <a:pt x="44" y="63"/>
                    </a:lnTo>
                    <a:lnTo>
                      <a:pt x="42" y="61"/>
                    </a:lnTo>
                    <a:lnTo>
                      <a:pt x="36" y="60"/>
                    </a:lnTo>
                    <a:lnTo>
                      <a:pt x="35" y="63"/>
                    </a:lnTo>
                    <a:lnTo>
                      <a:pt x="33" y="62"/>
                    </a:lnTo>
                    <a:lnTo>
                      <a:pt x="35" y="65"/>
                    </a:lnTo>
                    <a:lnTo>
                      <a:pt x="33" y="66"/>
                    </a:lnTo>
                    <a:lnTo>
                      <a:pt x="29" y="65"/>
                    </a:lnTo>
                    <a:lnTo>
                      <a:pt x="27" y="62"/>
                    </a:lnTo>
                    <a:lnTo>
                      <a:pt x="26" y="60"/>
                    </a:lnTo>
                    <a:lnTo>
                      <a:pt x="26" y="59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5" y="51"/>
                    </a:lnTo>
                    <a:lnTo>
                      <a:pt x="22" y="48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6" y="36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5"/>
                    </a:lnTo>
                    <a:lnTo>
                      <a:pt x="37" y="22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4" y="17"/>
                    </a:lnTo>
                    <a:lnTo>
                      <a:pt x="33" y="13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3" y="2"/>
                    </a:lnTo>
                    <a:lnTo>
                      <a:pt x="31" y="3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6"/>
                    </a:lnTo>
                    <a:lnTo>
                      <a:pt x="25" y="3"/>
                    </a:lnTo>
                    <a:lnTo>
                      <a:pt x="19" y="0"/>
                    </a:lnTo>
                    <a:lnTo>
                      <a:pt x="11" y="1"/>
                    </a:lnTo>
                    <a:lnTo>
                      <a:pt x="11" y="5"/>
                    </a:lnTo>
                    <a:lnTo>
                      <a:pt x="9" y="10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8" name="Freeform 154">
                <a:extLst>
                  <a:ext uri="{FF2B5EF4-FFF2-40B4-BE49-F238E27FC236}">
                    <a16:creationId xmlns:a16="http://schemas.microsoft.com/office/drawing/2014/main" id="{BF488BBB-E79E-4F7D-AE63-2B29FA11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917"/>
                <a:ext cx="44" cy="12"/>
              </a:xfrm>
              <a:custGeom>
                <a:avLst/>
                <a:gdLst>
                  <a:gd name="T0" fmla="*/ 3 w 44"/>
                  <a:gd name="T1" fmla="*/ 9 h 12"/>
                  <a:gd name="T2" fmla="*/ 4 w 44"/>
                  <a:gd name="T3" fmla="*/ 9 h 12"/>
                  <a:gd name="T4" fmla="*/ 8 w 44"/>
                  <a:gd name="T5" fmla="*/ 9 h 12"/>
                  <a:gd name="T6" fmla="*/ 10 w 44"/>
                  <a:gd name="T7" fmla="*/ 9 h 12"/>
                  <a:gd name="T8" fmla="*/ 16 w 44"/>
                  <a:gd name="T9" fmla="*/ 12 h 12"/>
                  <a:gd name="T10" fmla="*/ 21 w 44"/>
                  <a:gd name="T11" fmla="*/ 12 h 12"/>
                  <a:gd name="T12" fmla="*/ 24 w 44"/>
                  <a:gd name="T13" fmla="*/ 9 h 12"/>
                  <a:gd name="T14" fmla="*/ 26 w 44"/>
                  <a:gd name="T15" fmla="*/ 10 h 12"/>
                  <a:gd name="T16" fmla="*/ 29 w 44"/>
                  <a:gd name="T17" fmla="*/ 9 h 12"/>
                  <a:gd name="T18" fmla="*/ 31 w 44"/>
                  <a:gd name="T19" fmla="*/ 8 h 12"/>
                  <a:gd name="T20" fmla="*/ 37 w 44"/>
                  <a:gd name="T21" fmla="*/ 8 h 12"/>
                  <a:gd name="T22" fmla="*/ 41 w 44"/>
                  <a:gd name="T23" fmla="*/ 7 h 12"/>
                  <a:gd name="T24" fmla="*/ 42 w 44"/>
                  <a:gd name="T25" fmla="*/ 5 h 12"/>
                  <a:gd name="T26" fmla="*/ 44 w 44"/>
                  <a:gd name="T27" fmla="*/ 3 h 12"/>
                  <a:gd name="T28" fmla="*/ 44 w 44"/>
                  <a:gd name="T29" fmla="*/ 0 h 12"/>
                  <a:gd name="T30" fmla="*/ 41 w 44"/>
                  <a:gd name="T31" fmla="*/ 0 h 12"/>
                  <a:gd name="T32" fmla="*/ 41 w 44"/>
                  <a:gd name="T33" fmla="*/ 4 h 12"/>
                  <a:gd name="T34" fmla="*/ 38 w 44"/>
                  <a:gd name="T35" fmla="*/ 4 h 12"/>
                  <a:gd name="T36" fmla="*/ 37 w 44"/>
                  <a:gd name="T37" fmla="*/ 7 h 12"/>
                  <a:gd name="T38" fmla="*/ 34 w 44"/>
                  <a:gd name="T39" fmla="*/ 7 h 12"/>
                  <a:gd name="T40" fmla="*/ 30 w 44"/>
                  <a:gd name="T41" fmla="*/ 5 h 12"/>
                  <a:gd name="T42" fmla="*/ 27 w 44"/>
                  <a:gd name="T43" fmla="*/ 5 h 12"/>
                  <a:gd name="T44" fmla="*/ 25 w 44"/>
                  <a:gd name="T45" fmla="*/ 6 h 12"/>
                  <a:gd name="T46" fmla="*/ 21 w 44"/>
                  <a:gd name="T47" fmla="*/ 6 h 12"/>
                  <a:gd name="T48" fmla="*/ 17 w 44"/>
                  <a:gd name="T49" fmla="*/ 4 h 12"/>
                  <a:gd name="T50" fmla="*/ 8 w 44"/>
                  <a:gd name="T51" fmla="*/ 3 h 12"/>
                  <a:gd name="T52" fmla="*/ 5 w 44"/>
                  <a:gd name="T53" fmla="*/ 3 h 12"/>
                  <a:gd name="T54" fmla="*/ 0 w 44"/>
                  <a:gd name="T55" fmla="*/ 6 h 12"/>
                  <a:gd name="T56" fmla="*/ 0 w 44"/>
                  <a:gd name="T57" fmla="*/ 9 h 12"/>
                  <a:gd name="T58" fmla="*/ 3 w 44"/>
                  <a:gd name="T59" fmla="*/ 9 h 12"/>
                  <a:gd name="T60" fmla="*/ 3 w 44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12">
                    <a:moveTo>
                      <a:pt x="3" y="9"/>
                    </a:move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6" y="12"/>
                    </a:lnTo>
                    <a:lnTo>
                      <a:pt x="21" y="12"/>
                    </a:lnTo>
                    <a:lnTo>
                      <a:pt x="24" y="9"/>
                    </a:lnTo>
                    <a:lnTo>
                      <a:pt x="26" y="10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1" y="7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8" y="4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5"/>
                    </a:lnTo>
                    <a:lnTo>
                      <a:pt x="27" y="5"/>
                    </a:lnTo>
                    <a:lnTo>
                      <a:pt x="25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9" name="Freeform 155">
                <a:extLst>
                  <a:ext uri="{FF2B5EF4-FFF2-40B4-BE49-F238E27FC236}">
                    <a16:creationId xmlns:a16="http://schemas.microsoft.com/office/drawing/2014/main" id="{A1F96B53-B461-4A02-9E64-190C76F0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" y="2452"/>
                <a:ext cx="25" cy="49"/>
              </a:xfrm>
              <a:custGeom>
                <a:avLst/>
                <a:gdLst>
                  <a:gd name="T0" fmla="*/ 23 w 25"/>
                  <a:gd name="T1" fmla="*/ 15 h 49"/>
                  <a:gd name="T2" fmla="*/ 24 w 25"/>
                  <a:gd name="T3" fmla="*/ 12 h 49"/>
                  <a:gd name="T4" fmla="*/ 24 w 25"/>
                  <a:gd name="T5" fmla="*/ 5 h 49"/>
                  <a:gd name="T6" fmla="*/ 25 w 25"/>
                  <a:gd name="T7" fmla="*/ 4 h 49"/>
                  <a:gd name="T8" fmla="*/ 23 w 25"/>
                  <a:gd name="T9" fmla="*/ 2 h 49"/>
                  <a:gd name="T10" fmla="*/ 20 w 25"/>
                  <a:gd name="T11" fmla="*/ 0 h 49"/>
                  <a:gd name="T12" fmla="*/ 16 w 25"/>
                  <a:gd name="T13" fmla="*/ 2 h 49"/>
                  <a:gd name="T14" fmla="*/ 14 w 25"/>
                  <a:gd name="T15" fmla="*/ 3 h 49"/>
                  <a:gd name="T16" fmla="*/ 13 w 25"/>
                  <a:gd name="T17" fmla="*/ 5 h 49"/>
                  <a:gd name="T18" fmla="*/ 11 w 25"/>
                  <a:gd name="T19" fmla="*/ 9 h 49"/>
                  <a:gd name="T20" fmla="*/ 7 w 25"/>
                  <a:gd name="T21" fmla="*/ 12 h 49"/>
                  <a:gd name="T22" fmla="*/ 0 w 25"/>
                  <a:gd name="T23" fmla="*/ 24 h 49"/>
                  <a:gd name="T24" fmla="*/ 0 w 25"/>
                  <a:gd name="T25" fmla="*/ 29 h 49"/>
                  <a:gd name="T26" fmla="*/ 0 w 25"/>
                  <a:gd name="T27" fmla="*/ 32 h 49"/>
                  <a:gd name="T28" fmla="*/ 4 w 25"/>
                  <a:gd name="T29" fmla="*/ 41 h 49"/>
                  <a:gd name="T30" fmla="*/ 7 w 25"/>
                  <a:gd name="T31" fmla="*/ 43 h 49"/>
                  <a:gd name="T32" fmla="*/ 8 w 25"/>
                  <a:gd name="T33" fmla="*/ 49 h 49"/>
                  <a:gd name="T34" fmla="*/ 11 w 25"/>
                  <a:gd name="T35" fmla="*/ 46 h 49"/>
                  <a:gd name="T36" fmla="*/ 12 w 25"/>
                  <a:gd name="T37" fmla="*/ 42 h 49"/>
                  <a:gd name="T38" fmla="*/ 13 w 25"/>
                  <a:gd name="T39" fmla="*/ 38 h 49"/>
                  <a:gd name="T40" fmla="*/ 17 w 25"/>
                  <a:gd name="T41" fmla="*/ 34 h 49"/>
                  <a:gd name="T42" fmla="*/ 18 w 25"/>
                  <a:gd name="T43" fmla="*/ 32 h 49"/>
                  <a:gd name="T44" fmla="*/ 22 w 25"/>
                  <a:gd name="T45" fmla="*/ 17 h 49"/>
                  <a:gd name="T46" fmla="*/ 23 w 25"/>
                  <a:gd name="T47" fmla="*/ 15 h 49"/>
                  <a:gd name="T48" fmla="*/ 23 w 25"/>
                  <a:gd name="T4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9">
                    <a:moveTo>
                      <a:pt x="23" y="1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12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2"/>
                    </a:lnTo>
                    <a:lnTo>
                      <a:pt x="4" y="41"/>
                    </a:lnTo>
                    <a:lnTo>
                      <a:pt x="7" y="43"/>
                    </a:lnTo>
                    <a:lnTo>
                      <a:pt x="8" y="49"/>
                    </a:lnTo>
                    <a:lnTo>
                      <a:pt x="11" y="46"/>
                    </a:lnTo>
                    <a:lnTo>
                      <a:pt x="12" y="42"/>
                    </a:lnTo>
                    <a:lnTo>
                      <a:pt x="13" y="38"/>
                    </a:lnTo>
                    <a:lnTo>
                      <a:pt x="17" y="34"/>
                    </a:lnTo>
                    <a:lnTo>
                      <a:pt x="18" y="32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0" name="Freeform 156">
                <a:extLst>
                  <a:ext uri="{FF2B5EF4-FFF2-40B4-BE49-F238E27FC236}">
                    <a16:creationId xmlns:a16="http://schemas.microsoft.com/office/drawing/2014/main" id="{DA4ABA88-EB9F-4068-BFC1-11A83FA2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619"/>
                <a:ext cx="17" cy="19"/>
              </a:xfrm>
              <a:custGeom>
                <a:avLst/>
                <a:gdLst>
                  <a:gd name="T0" fmla="*/ 14 w 17"/>
                  <a:gd name="T1" fmla="*/ 15 h 19"/>
                  <a:gd name="T2" fmla="*/ 17 w 17"/>
                  <a:gd name="T3" fmla="*/ 12 h 19"/>
                  <a:gd name="T4" fmla="*/ 16 w 17"/>
                  <a:gd name="T5" fmla="*/ 11 h 19"/>
                  <a:gd name="T6" fmla="*/ 16 w 17"/>
                  <a:gd name="T7" fmla="*/ 6 h 19"/>
                  <a:gd name="T8" fmla="*/ 13 w 17"/>
                  <a:gd name="T9" fmla="*/ 4 h 19"/>
                  <a:gd name="T10" fmla="*/ 8 w 17"/>
                  <a:gd name="T11" fmla="*/ 0 h 19"/>
                  <a:gd name="T12" fmla="*/ 4 w 17"/>
                  <a:gd name="T13" fmla="*/ 2 h 19"/>
                  <a:gd name="T14" fmla="*/ 2 w 17"/>
                  <a:gd name="T15" fmla="*/ 0 h 19"/>
                  <a:gd name="T16" fmla="*/ 0 w 17"/>
                  <a:gd name="T17" fmla="*/ 2 h 19"/>
                  <a:gd name="T18" fmla="*/ 1 w 17"/>
                  <a:gd name="T19" fmla="*/ 2 h 19"/>
                  <a:gd name="T20" fmla="*/ 3 w 17"/>
                  <a:gd name="T21" fmla="*/ 5 h 19"/>
                  <a:gd name="T22" fmla="*/ 4 w 17"/>
                  <a:gd name="T23" fmla="*/ 6 h 19"/>
                  <a:gd name="T24" fmla="*/ 5 w 17"/>
                  <a:gd name="T25" fmla="*/ 8 h 19"/>
                  <a:gd name="T26" fmla="*/ 5 w 17"/>
                  <a:gd name="T27" fmla="*/ 12 h 19"/>
                  <a:gd name="T28" fmla="*/ 7 w 17"/>
                  <a:gd name="T29" fmla="*/ 12 h 19"/>
                  <a:gd name="T30" fmla="*/ 8 w 17"/>
                  <a:gd name="T31" fmla="*/ 15 h 19"/>
                  <a:gd name="T32" fmla="*/ 10 w 17"/>
                  <a:gd name="T33" fmla="*/ 17 h 19"/>
                  <a:gd name="T34" fmla="*/ 12 w 17"/>
                  <a:gd name="T35" fmla="*/ 19 h 19"/>
                  <a:gd name="T36" fmla="*/ 13 w 17"/>
                  <a:gd name="T37" fmla="*/ 17 h 19"/>
                  <a:gd name="T38" fmla="*/ 14 w 17"/>
                  <a:gd name="T39" fmla="*/ 17 h 19"/>
                  <a:gd name="T40" fmla="*/ 14 w 17"/>
                  <a:gd name="T41" fmla="*/ 15 h 19"/>
                  <a:gd name="T42" fmla="*/ 14 w 17"/>
                  <a:gd name="T4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9">
                    <a:moveTo>
                      <a:pt x="14" y="15"/>
                    </a:moveTo>
                    <a:lnTo>
                      <a:pt x="17" y="12"/>
                    </a:lnTo>
                    <a:lnTo>
                      <a:pt x="16" y="11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1" name="Freeform 157">
                <a:extLst>
                  <a:ext uri="{FF2B5EF4-FFF2-40B4-BE49-F238E27FC236}">
                    <a16:creationId xmlns:a16="http://schemas.microsoft.com/office/drawing/2014/main" id="{ACD0735C-0437-40CB-A0D9-A7CB33ED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" y="2641"/>
                <a:ext cx="18" cy="21"/>
              </a:xfrm>
              <a:custGeom>
                <a:avLst/>
                <a:gdLst>
                  <a:gd name="T0" fmla="*/ 10 w 18"/>
                  <a:gd name="T1" fmla="*/ 6 h 21"/>
                  <a:gd name="T2" fmla="*/ 7 w 18"/>
                  <a:gd name="T3" fmla="*/ 3 h 21"/>
                  <a:gd name="T4" fmla="*/ 2 w 18"/>
                  <a:gd name="T5" fmla="*/ 0 h 21"/>
                  <a:gd name="T6" fmla="*/ 0 w 18"/>
                  <a:gd name="T7" fmla="*/ 2 h 21"/>
                  <a:gd name="T8" fmla="*/ 3 w 18"/>
                  <a:gd name="T9" fmla="*/ 3 h 21"/>
                  <a:gd name="T10" fmla="*/ 3 w 18"/>
                  <a:gd name="T11" fmla="*/ 6 h 21"/>
                  <a:gd name="T12" fmla="*/ 2 w 18"/>
                  <a:gd name="T13" fmla="*/ 14 h 21"/>
                  <a:gd name="T14" fmla="*/ 1 w 18"/>
                  <a:gd name="T15" fmla="*/ 16 h 21"/>
                  <a:gd name="T16" fmla="*/ 2 w 18"/>
                  <a:gd name="T17" fmla="*/ 21 h 21"/>
                  <a:gd name="T18" fmla="*/ 6 w 18"/>
                  <a:gd name="T19" fmla="*/ 18 h 21"/>
                  <a:gd name="T20" fmla="*/ 10 w 18"/>
                  <a:gd name="T21" fmla="*/ 18 h 21"/>
                  <a:gd name="T22" fmla="*/ 14 w 18"/>
                  <a:gd name="T23" fmla="*/ 14 h 21"/>
                  <a:gd name="T24" fmla="*/ 15 w 18"/>
                  <a:gd name="T25" fmla="*/ 14 h 21"/>
                  <a:gd name="T26" fmla="*/ 17 w 18"/>
                  <a:gd name="T27" fmla="*/ 10 h 21"/>
                  <a:gd name="T28" fmla="*/ 18 w 18"/>
                  <a:gd name="T29" fmla="*/ 7 h 21"/>
                  <a:gd name="T30" fmla="*/ 17 w 18"/>
                  <a:gd name="T31" fmla="*/ 6 h 21"/>
                  <a:gd name="T32" fmla="*/ 15 w 18"/>
                  <a:gd name="T33" fmla="*/ 8 h 21"/>
                  <a:gd name="T34" fmla="*/ 15 w 18"/>
                  <a:gd name="T35" fmla="*/ 6 h 21"/>
                  <a:gd name="T36" fmla="*/ 10 w 18"/>
                  <a:gd name="T37" fmla="*/ 6 h 21"/>
                  <a:gd name="T38" fmla="*/ 10 w 18"/>
                  <a:gd name="T3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0" y="6"/>
                    </a:moveTo>
                    <a:lnTo>
                      <a:pt x="7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14"/>
                    </a:lnTo>
                    <a:lnTo>
                      <a:pt x="1" y="16"/>
                    </a:lnTo>
                    <a:lnTo>
                      <a:pt x="2" y="21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5" y="14"/>
                    </a:lnTo>
                    <a:lnTo>
                      <a:pt x="17" y="10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2" name="Freeform 158">
                <a:extLst>
                  <a:ext uri="{FF2B5EF4-FFF2-40B4-BE49-F238E27FC236}">
                    <a16:creationId xmlns:a16="http://schemas.microsoft.com/office/drawing/2014/main" id="{B037896F-9468-4897-9E9B-16B57D6F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2673"/>
                <a:ext cx="64" cy="56"/>
              </a:xfrm>
              <a:custGeom>
                <a:avLst/>
                <a:gdLst>
                  <a:gd name="T0" fmla="*/ 2 w 64"/>
                  <a:gd name="T1" fmla="*/ 27 h 56"/>
                  <a:gd name="T2" fmla="*/ 0 w 64"/>
                  <a:gd name="T3" fmla="*/ 35 h 56"/>
                  <a:gd name="T4" fmla="*/ 4 w 64"/>
                  <a:gd name="T5" fmla="*/ 37 h 56"/>
                  <a:gd name="T6" fmla="*/ 7 w 64"/>
                  <a:gd name="T7" fmla="*/ 31 h 56"/>
                  <a:gd name="T8" fmla="*/ 9 w 64"/>
                  <a:gd name="T9" fmla="*/ 26 h 56"/>
                  <a:gd name="T10" fmla="*/ 13 w 64"/>
                  <a:gd name="T11" fmla="*/ 28 h 56"/>
                  <a:gd name="T12" fmla="*/ 15 w 64"/>
                  <a:gd name="T13" fmla="*/ 29 h 56"/>
                  <a:gd name="T14" fmla="*/ 18 w 64"/>
                  <a:gd name="T15" fmla="*/ 29 h 56"/>
                  <a:gd name="T16" fmla="*/ 22 w 64"/>
                  <a:gd name="T17" fmla="*/ 28 h 56"/>
                  <a:gd name="T18" fmla="*/ 24 w 64"/>
                  <a:gd name="T19" fmla="*/ 26 h 56"/>
                  <a:gd name="T20" fmla="*/ 31 w 64"/>
                  <a:gd name="T21" fmla="*/ 31 h 56"/>
                  <a:gd name="T22" fmla="*/ 31 w 64"/>
                  <a:gd name="T23" fmla="*/ 34 h 56"/>
                  <a:gd name="T24" fmla="*/ 29 w 64"/>
                  <a:gd name="T25" fmla="*/ 37 h 56"/>
                  <a:gd name="T26" fmla="*/ 30 w 64"/>
                  <a:gd name="T27" fmla="*/ 44 h 56"/>
                  <a:gd name="T28" fmla="*/ 35 w 64"/>
                  <a:gd name="T29" fmla="*/ 49 h 56"/>
                  <a:gd name="T30" fmla="*/ 43 w 64"/>
                  <a:gd name="T31" fmla="*/ 52 h 56"/>
                  <a:gd name="T32" fmla="*/ 47 w 64"/>
                  <a:gd name="T33" fmla="*/ 49 h 56"/>
                  <a:gd name="T34" fmla="*/ 46 w 64"/>
                  <a:gd name="T35" fmla="*/ 54 h 56"/>
                  <a:gd name="T36" fmla="*/ 48 w 64"/>
                  <a:gd name="T37" fmla="*/ 56 h 56"/>
                  <a:gd name="T38" fmla="*/ 52 w 64"/>
                  <a:gd name="T39" fmla="*/ 48 h 56"/>
                  <a:gd name="T40" fmla="*/ 48 w 64"/>
                  <a:gd name="T41" fmla="*/ 40 h 56"/>
                  <a:gd name="T42" fmla="*/ 51 w 64"/>
                  <a:gd name="T43" fmla="*/ 36 h 56"/>
                  <a:gd name="T44" fmla="*/ 53 w 64"/>
                  <a:gd name="T45" fmla="*/ 34 h 56"/>
                  <a:gd name="T46" fmla="*/ 58 w 64"/>
                  <a:gd name="T47" fmla="*/ 44 h 56"/>
                  <a:gd name="T48" fmla="*/ 59 w 64"/>
                  <a:gd name="T49" fmla="*/ 46 h 56"/>
                  <a:gd name="T50" fmla="*/ 60 w 64"/>
                  <a:gd name="T51" fmla="*/ 37 h 56"/>
                  <a:gd name="T52" fmla="*/ 64 w 64"/>
                  <a:gd name="T53" fmla="*/ 32 h 56"/>
                  <a:gd name="T54" fmla="*/ 64 w 64"/>
                  <a:gd name="T55" fmla="*/ 28 h 56"/>
                  <a:gd name="T56" fmla="*/ 61 w 64"/>
                  <a:gd name="T57" fmla="*/ 25 h 56"/>
                  <a:gd name="T58" fmla="*/ 63 w 64"/>
                  <a:gd name="T59" fmla="*/ 20 h 56"/>
                  <a:gd name="T60" fmla="*/ 60 w 64"/>
                  <a:gd name="T61" fmla="*/ 18 h 56"/>
                  <a:gd name="T62" fmla="*/ 57 w 64"/>
                  <a:gd name="T63" fmla="*/ 14 h 56"/>
                  <a:gd name="T64" fmla="*/ 58 w 64"/>
                  <a:gd name="T65" fmla="*/ 8 h 56"/>
                  <a:gd name="T66" fmla="*/ 57 w 64"/>
                  <a:gd name="T67" fmla="*/ 5 h 56"/>
                  <a:gd name="T68" fmla="*/ 55 w 64"/>
                  <a:gd name="T69" fmla="*/ 2 h 56"/>
                  <a:gd name="T70" fmla="*/ 48 w 64"/>
                  <a:gd name="T71" fmla="*/ 1 h 56"/>
                  <a:gd name="T72" fmla="*/ 50 w 64"/>
                  <a:gd name="T73" fmla="*/ 9 h 56"/>
                  <a:gd name="T74" fmla="*/ 46 w 64"/>
                  <a:gd name="T75" fmla="*/ 8 h 56"/>
                  <a:gd name="T76" fmla="*/ 42 w 64"/>
                  <a:gd name="T77" fmla="*/ 10 h 56"/>
                  <a:gd name="T78" fmla="*/ 39 w 64"/>
                  <a:gd name="T79" fmla="*/ 16 h 56"/>
                  <a:gd name="T80" fmla="*/ 35 w 64"/>
                  <a:gd name="T81" fmla="*/ 14 h 56"/>
                  <a:gd name="T82" fmla="*/ 32 w 64"/>
                  <a:gd name="T83" fmla="*/ 19 h 56"/>
                  <a:gd name="T84" fmla="*/ 29 w 64"/>
                  <a:gd name="T85" fmla="*/ 20 h 56"/>
                  <a:gd name="T86" fmla="*/ 24 w 64"/>
                  <a:gd name="T87" fmla="*/ 23 h 56"/>
                  <a:gd name="T88" fmla="*/ 25 w 64"/>
                  <a:gd name="T89" fmla="*/ 22 h 56"/>
                  <a:gd name="T90" fmla="*/ 26 w 64"/>
                  <a:gd name="T91" fmla="*/ 17 h 56"/>
                  <a:gd name="T92" fmla="*/ 21 w 64"/>
                  <a:gd name="T93" fmla="*/ 14 h 56"/>
                  <a:gd name="T94" fmla="*/ 15 w 64"/>
                  <a:gd name="T95" fmla="*/ 18 h 56"/>
                  <a:gd name="T96" fmla="*/ 13 w 64"/>
                  <a:gd name="T97" fmla="*/ 21 h 56"/>
                  <a:gd name="T98" fmla="*/ 5 w 64"/>
                  <a:gd name="T9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56">
                    <a:moveTo>
                      <a:pt x="5" y="22"/>
                    </a:moveTo>
                    <a:lnTo>
                      <a:pt x="2" y="27"/>
                    </a:lnTo>
                    <a:lnTo>
                      <a:pt x="2" y="29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4" y="37"/>
                    </a:lnTo>
                    <a:lnTo>
                      <a:pt x="5" y="34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6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5" y="29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2" y="30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1" y="31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29" y="37"/>
                    </a:lnTo>
                    <a:lnTo>
                      <a:pt x="30" y="39"/>
                    </a:lnTo>
                    <a:lnTo>
                      <a:pt x="30" y="44"/>
                    </a:lnTo>
                    <a:lnTo>
                      <a:pt x="31" y="47"/>
                    </a:lnTo>
                    <a:lnTo>
                      <a:pt x="35" y="49"/>
                    </a:lnTo>
                    <a:lnTo>
                      <a:pt x="41" y="52"/>
                    </a:lnTo>
                    <a:lnTo>
                      <a:pt x="43" y="52"/>
                    </a:lnTo>
                    <a:lnTo>
                      <a:pt x="46" y="49"/>
                    </a:lnTo>
                    <a:lnTo>
                      <a:pt x="47" y="49"/>
                    </a:lnTo>
                    <a:lnTo>
                      <a:pt x="46" y="53"/>
                    </a:lnTo>
                    <a:lnTo>
                      <a:pt x="46" y="54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40"/>
                    </a:lnTo>
                    <a:lnTo>
                      <a:pt x="49" y="39"/>
                    </a:lnTo>
                    <a:lnTo>
                      <a:pt x="51" y="36"/>
                    </a:lnTo>
                    <a:lnTo>
                      <a:pt x="52" y="32"/>
                    </a:lnTo>
                    <a:lnTo>
                      <a:pt x="53" y="34"/>
                    </a:lnTo>
                    <a:lnTo>
                      <a:pt x="57" y="38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0" y="37"/>
                    </a:lnTo>
                    <a:lnTo>
                      <a:pt x="63" y="35"/>
                    </a:lnTo>
                    <a:lnTo>
                      <a:pt x="64" y="32"/>
                    </a:lnTo>
                    <a:lnTo>
                      <a:pt x="64" y="31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1" y="25"/>
                    </a:lnTo>
                    <a:lnTo>
                      <a:pt x="61" y="22"/>
                    </a:lnTo>
                    <a:lnTo>
                      <a:pt x="63" y="20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7" y="14"/>
                    </a:lnTo>
                    <a:lnTo>
                      <a:pt x="60" y="12"/>
                    </a:lnTo>
                    <a:lnTo>
                      <a:pt x="58" y="8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6" y="5"/>
                    </a:lnTo>
                    <a:lnTo>
                      <a:pt x="55" y="2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50" y="6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46" y="8"/>
                    </a:lnTo>
                    <a:lnTo>
                      <a:pt x="44" y="11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9" y="16"/>
                    </a:lnTo>
                    <a:lnTo>
                      <a:pt x="38" y="16"/>
                    </a:lnTo>
                    <a:lnTo>
                      <a:pt x="35" y="14"/>
                    </a:lnTo>
                    <a:lnTo>
                      <a:pt x="33" y="16"/>
                    </a:lnTo>
                    <a:lnTo>
                      <a:pt x="32" y="19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6" y="22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5" y="22"/>
                    </a:lnTo>
                    <a:lnTo>
                      <a:pt x="27" y="19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3" y="21"/>
                    </a:lnTo>
                    <a:lnTo>
                      <a:pt x="8" y="22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3" name="Freeform 159">
                <a:extLst>
                  <a:ext uri="{FF2B5EF4-FFF2-40B4-BE49-F238E27FC236}">
                    <a16:creationId xmlns:a16="http://schemas.microsoft.com/office/drawing/2014/main" id="{ACECB43B-6319-4A2D-BEC2-D49D32E4D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261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4" name="Freeform 160">
                <a:extLst>
                  <a:ext uri="{FF2B5EF4-FFF2-40B4-BE49-F238E27FC236}">
                    <a16:creationId xmlns:a16="http://schemas.microsoft.com/office/drawing/2014/main" id="{B8ECAD7E-B556-46F6-BC28-0D344304A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869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3 w 7"/>
                  <a:gd name="T3" fmla="*/ 2 h 11"/>
                  <a:gd name="T4" fmla="*/ 1 w 7"/>
                  <a:gd name="T5" fmla="*/ 4 h 11"/>
                  <a:gd name="T6" fmla="*/ 0 w 7"/>
                  <a:gd name="T7" fmla="*/ 10 h 11"/>
                  <a:gd name="T8" fmla="*/ 4 w 7"/>
                  <a:gd name="T9" fmla="*/ 11 h 11"/>
                  <a:gd name="T10" fmla="*/ 7 w 7"/>
                  <a:gd name="T11" fmla="*/ 3 h 11"/>
                  <a:gd name="T12" fmla="*/ 7 w 7"/>
                  <a:gd name="T13" fmla="*/ 0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4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5" name="Freeform 161">
                <a:extLst>
                  <a:ext uri="{FF2B5EF4-FFF2-40B4-BE49-F238E27FC236}">
                    <a16:creationId xmlns:a16="http://schemas.microsoft.com/office/drawing/2014/main" id="{EE3DDDAC-6263-4439-A1D9-416D4905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" y="2655"/>
                <a:ext cx="16" cy="27"/>
              </a:xfrm>
              <a:custGeom>
                <a:avLst/>
                <a:gdLst>
                  <a:gd name="T0" fmla="*/ 2 w 16"/>
                  <a:gd name="T1" fmla="*/ 21 h 27"/>
                  <a:gd name="T2" fmla="*/ 7 w 16"/>
                  <a:gd name="T3" fmla="*/ 23 h 27"/>
                  <a:gd name="T4" fmla="*/ 8 w 16"/>
                  <a:gd name="T5" fmla="*/ 27 h 27"/>
                  <a:gd name="T6" fmla="*/ 9 w 16"/>
                  <a:gd name="T7" fmla="*/ 27 h 27"/>
                  <a:gd name="T8" fmla="*/ 12 w 16"/>
                  <a:gd name="T9" fmla="*/ 24 h 27"/>
                  <a:gd name="T10" fmla="*/ 11 w 16"/>
                  <a:gd name="T11" fmla="*/ 21 h 27"/>
                  <a:gd name="T12" fmla="*/ 10 w 16"/>
                  <a:gd name="T13" fmla="*/ 19 h 27"/>
                  <a:gd name="T14" fmla="*/ 10 w 16"/>
                  <a:gd name="T15" fmla="*/ 17 h 27"/>
                  <a:gd name="T16" fmla="*/ 12 w 16"/>
                  <a:gd name="T17" fmla="*/ 11 h 27"/>
                  <a:gd name="T18" fmla="*/ 12 w 16"/>
                  <a:gd name="T19" fmla="*/ 7 h 27"/>
                  <a:gd name="T20" fmla="*/ 15 w 16"/>
                  <a:gd name="T21" fmla="*/ 5 h 27"/>
                  <a:gd name="T22" fmla="*/ 16 w 16"/>
                  <a:gd name="T23" fmla="*/ 3 h 27"/>
                  <a:gd name="T24" fmla="*/ 14 w 16"/>
                  <a:gd name="T25" fmla="*/ 1 h 27"/>
                  <a:gd name="T26" fmla="*/ 11 w 16"/>
                  <a:gd name="T27" fmla="*/ 0 h 27"/>
                  <a:gd name="T28" fmla="*/ 8 w 16"/>
                  <a:gd name="T29" fmla="*/ 1 h 27"/>
                  <a:gd name="T30" fmla="*/ 7 w 16"/>
                  <a:gd name="T31" fmla="*/ 2 h 27"/>
                  <a:gd name="T32" fmla="*/ 8 w 16"/>
                  <a:gd name="T33" fmla="*/ 3 h 27"/>
                  <a:gd name="T34" fmla="*/ 6 w 16"/>
                  <a:gd name="T35" fmla="*/ 5 h 27"/>
                  <a:gd name="T36" fmla="*/ 6 w 16"/>
                  <a:gd name="T37" fmla="*/ 10 h 27"/>
                  <a:gd name="T38" fmla="*/ 5 w 16"/>
                  <a:gd name="T39" fmla="*/ 13 h 27"/>
                  <a:gd name="T40" fmla="*/ 2 w 16"/>
                  <a:gd name="T41" fmla="*/ 14 h 27"/>
                  <a:gd name="T42" fmla="*/ 0 w 16"/>
                  <a:gd name="T43" fmla="*/ 15 h 27"/>
                  <a:gd name="T44" fmla="*/ 0 w 16"/>
                  <a:gd name="T45" fmla="*/ 19 h 27"/>
                  <a:gd name="T46" fmla="*/ 2 w 16"/>
                  <a:gd name="T47" fmla="*/ 21 h 27"/>
                  <a:gd name="T48" fmla="*/ 2 w 16"/>
                  <a:gd name="T4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7">
                    <a:moveTo>
                      <a:pt x="2" y="21"/>
                    </a:moveTo>
                    <a:lnTo>
                      <a:pt x="7" y="23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6" name="Freeform 162">
                <a:extLst>
                  <a:ext uri="{FF2B5EF4-FFF2-40B4-BE49-F238E27FC236}">
                    <a16:creationId xmlns:a16="http://schemas.microsoft.com/office/drawing/2014/main" id="{8D229F34-B3AD-4A14-833B-8C597E98A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" y="2866"/>
                <a:ext cx="9" cy="17"/>
              </a:xfrm>
              <a:custGeom>
                <a:avLst/>
                <a:gdLst>
                  <a:gd name="T0" fmla="*/ 7 w 9"/>
                  <a:gd name="T1" fmla="*/ 0 h 17"/>
                  <a:gd name="T2" fmla="*/ 5 w 9"/>
                  <a:gd name="T3" fmla="*/ 1 h 17"/>
                  <a:gd name="T4" fmla="*/ 4 w 9"/>
                  <a:gd name="T5" fmla="*/ 7 h 17"/>
                  <a:gd name="T6" fmla="*/ 3 w 9"/>
                  <a:gd name="T7" fmla="*/ 10 h 17"/>
                  <a:gd name="T8" fmla="*/ 0 w 9"/>
                  <a:gd name="T9" fmla="*/ 15 h 17"/>
                  <a:gd name="T10" fmla="*/ 3 w 9"/>
                  <a:gd name="T11" fmla="*/ 17 h 17"/>
                  <a:gd name="T12" fmla="*/ 5 w 9"/>
                  <a:gd name="T13" fmla="*/ 14 h 17"/>
                  <a:gd name="T14" fmla="*/ 7 w 9"/>
                  <a:gd name="T15" fmla="*/ 14 h 17"/>
                  <a:gd name="T16" fmla="*/ 7 w 9"/>
                  <a:gd name="T17" fmla="*/ 12 h 17"/>
                  <a:gd name="T18" fmla="*/ 6 w 9"/>
                  <a:gd name="T19" fmla="*/ 8 h 17"/>
                  <a:gd name="T20" fmla="*/ 6 w 9"/>
                  <a:gd name="T21" fmla="*/ 6 h 17"/>
                  <a:gd name="T22" fmla="*/ 9 w 9"/>
                  <a:gd name="T23" fmla="*/ 3 h 17"/>
                  <a:gd name="T24" fmla="*/ 7 w 9"/>
                  <a:gd name="T25" fmla="*/ 0 h 17"/>
                  <a:gd name="T26" fmla="*/ 7 w 9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lnTo>
                      <a:pt x="5" y="1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7" name="Freeform 163">
                <a:extLst>
                  <a:ext uri="{FF2B5EF4-FFF2-40B4-BE49-F238E27FC236}">
                    <a16:creationId xmlns:a16="http://schemas.microsoft.com/office/drawing/2014/main" id="{1731276F-3CEA-427A-83C6-BB0250A8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2922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8" name="Freeform 164">
                <a:extLst>
                  <a:ext uri="{FF2B5EF4-FFF2-40B4-BE49-F238E27FC236}">
                    <a16:creationId xmlns:a16="http://schemas.microsoft.com/office/drawing/2014/main" id="{7DBC0955-09A2-491A-A6AD-B593749F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2861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9" name="Freeform 165">
                <a:extLst>
                  <a:ext uri="{FF2B5EF4-FFF2-40B4-BE49-F238E27FC236}">
                    <a16:creationId xmlns:a16="http://schemas.microsoft.com/office/drawing/2014/main" id="{5F8CBBA5-B25C-4A57-96CB-D7A849F1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" y="2918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0" name="Freeform 166">
                <a:extLst>
                  <a:ext uri="{FF2B5EF4-FFF2-40B4-BE49-F238E27FC236}">
                    <a16:creationId xmlns:a16="http://schemas.microsoft.com/office/drawing/2014/main" id="{78AF41D2-70D5-4AB8-B658-4133EAC0D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4"/>
                <a:ext cx="13" cy="9"/>
              </a:xfrm>
              <a:custGeom>
                <a:avLst/>
                <a:gdLst>
                  <a:gd name="T0" fmla="*/ 2 w 13"/>
                  <a:gd name="T1" fmla="*/ 0 h 9"/>
                  <a:gd name="T2" fmla="*/ 1 w 13"/>
                  <a:gd name="T3" fmla="*/ 0 h 9"/>
                  <a:gd name="T4" fmla="*/ 1 w 13"/>
                  <a:gd name="T5" fmla="*/ 4 h 9"/>
                  <a:gd name="T6" fmla="*/ 0 w 13"/>
                  <a:gd name="T7" fmla="*/ 7 h 9"/>
                  <a:gd name="T8" fmla="*/ 1 w 13"/>
                  <a:gd name="T9" fmla="*/ 7 h 9"/>
                  <a:gd name="T10" fmla="*/ 4 w 13"/>
                  <a:gd name="T11" fmla="*/ 4 h 9"/>
                  <a:gd name="T12" fmla="*/ 6 w 13"/>
                  <a:gd name="T13" fmla="*/ 4 h 9"/>
                  <a:gd name="T14" fmla="*/ 8 w 13"/>
                  <a:gd name="T15" fmla="*/ 8 h 9"/>
                  <a:gd name="T16" fmla="*/ 12 w 13"/>
                  <a:gd name="T17" fmla="*/ 9 h 9"/>
                  <a:gd name="T18" fmla="*/ 12 w 13"/>
                  <a:gd name="T19" fmla="*/ 7 h 9"/>
                  <a:gd name="T20" fmla="*/ 13 w 13"/>
                  <a:gd name="T21" fmla="*/ 7 h 9"/>
                  <a:gd name="T22" fmla="*/ 12 w 13"/>
                  <a:gd name="T23" fmla="*/ 6 h 9"/>
                  <a:gd name="T24" fmla="*/ 9 w 13"/>
                  <a:gd name="T25" fmla="*/ 4 h 9"/>
                  <a:gd name="T26" fmla="*/ 7 w 13"/>
                  <a:gd name="T27" fmla="*/ 1 h 9"/>
                  <a:gd name="T28" fmla="*/ 5 w 13"/>
                  <a:gd name="T29" fmla="*/ 0 h 9"/>
                  <a:gd name="T30" fmla="*/ 2 w 13"/>
                  <a:gd name="T31" fmla="*/ 0 h 9"/>
                  <a:gd name="T32" fmla="*/ 2 w 13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8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1" name="Freeform 167">
                <a:extLst>
                  <a:ext uri="{FF2B5EF4-FFF2-40B4-BE49-F238E27FC236}">
                    <a16:creationId xmlns:a16="http://schemas.microsoft.com/office/drawing/2014/main" id="{B6F116B2-87C8-40AC-881B-A014420E5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918"/>
                <a:ext cx="8" cy="5"/>
              </a:xfrm>
              <a:custGeom>
                <a:avLst/>
                <a:gdLst>
                  <a:gd name="T0" fmla="*/ 2 w 8"/>
                  <a:gd name="T1" fmla="*/ 2 h 5"/>
                  <a:gd name="T2" fmla="*/ 0 w 8"/>
                  <a:gd name="T3" fmla="*/ 4 h 5"/>
                  <a:gd name="T4" fmla="*/ 3 w 8"/>
                  <a:gd name="T5" fmla="*/ 5 h 5"/>
                  <a:gd name="T6" fmla="*/ 5 w 8"/>
                  <a:gd name="T7" fmla="*/ 4 h 5"/>
                  <a:gd name="T8" fmla="*/ 8 w 8"/>
                  <a:gd name="T9" fmla="*/ 2 h 5"/>
                  <a:gd name="T10" fmla="*/ 5 w 8"/>
                  <a:gd name="T11" fmla="*/ 0 h 5"/>
                  <a:gd name="T12" fmla="*/ 2 w 8"/>
                  <a:gd name="T13" fmla="*/ 2 h 5"/>
                  <a:gd name="T14" fmla="*/ 2 w 8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2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2" name="Freeform 168">
                <a:extLst>
                  <a:ext uri="{FF2B5EF4-FFF2-40B4-BE49-F238E27FC236}">
                    <a16:creationId xmlns:a16="http://schemas.microsoft.com/office/drawing/2014/main" id="{3E6BC460-B88F-4F27-A2F1-D735C86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651"/>
                <a:ext cx="11" cy="25"/>
              </a:xfrm>
              <a:custGeom>
                <a:avLst/>
                <a:gdLst>
                  <a:gd name="T0" fmla="*/ 5 w 11"/>
                  <a:gd name="T1" fmla="*/ 17 h 25"/>
                  <a:gd name="T2" fmla="*/ 5 w 11"/>
                  <a:gd name="T3" fmla="*/ 16 h 25"/>
                  <a:gd name="T4" fmla="*/ 8 w 11"/>
                  <a:gd name="T5" fmla="*/ 14 h 25"/>
                  <a:gd name="T6" fmla="*/ 10 w 11"/>
                  <a:gd name="T7" fmla="*/ 11 h 25"/>
                  <a:gd name="T8" fmla="*/ 11 w 11"/>
                  <a:gd name="T9" fmla="*/ 2 h 25"/>
                  <a:gd name="T10" fmla="*/ 11 w 11"/>
                  <a:gd name="T11" fmla="*/ 0 h 25"/>
                  <a:gd name="T12" fmla="*/ 8 w 11"/>
                  <a:gd name="T13" fmla="*/ 2 h 25"/>
                  <a:gd name="T14" fmla="*/ 8 w 11"/>
                  <a:gd name="T15" fmla="*/ 6 h 25"/>
                  <a:gd name="T16" fmla="*/ 4 w 11"/>
                  <a:gd name="T17" fmla="*/ 13 h 25"/>
                  <a:gd name="T18" fmla="*/ 3 w 11"/>
                  <a:gd name="T19" fmla="*/ 16 h 25"/>
                  <a:gd name="T20" fmla="*/ 2 w 11"/>
                  <a:gd name="T21" fmla="*/ 16 h 25"/>
                  <a:gd name="T22" fmla="*/ 0 w 11"/>
                  <a:gd name="T23" fmla="*/ 19 h 25"/>
                  <a:gd name="T24" fmla="*/ 0 w 11"/>
                  <a:gd name="T25" fmla="*/ 25 h 25"/>
                  <a:gd name="T26" fmla="*/ 3 w 11"/>
                  <a:gd name="T27" fmla="*/ 23 h 25"/>
                  <a:gd name="T28" fmla="*/ 5 w 11"/>
                  <a:gd name="T29" fmla="*/ 17 h 25"/>
                  <a:gd name="T30" fmla="*/ 5 w 11"/>
                  <a:gd name="T3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5">
                    <a:moveTo>
                      <a:pt x="5" y="17"/>
                    </a:moveTo>
                    <a:lnTo>
                      <a:pt x="5" y="16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23"/>
                    </a:lnTo>
                    <a:lnTo>
                      <a:pt x="5" y="17"/>
                    </a:lnTo>
                    <a:lnTo>
                      <a:pt x="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3" name="Freeform 169">
                <a:extLst>
                  <a:ext uri="{FF2B5EF4-FFF2-40B4-BE49-F238E27FC236}">
                    <a16:creationId xmlns:a16="http://schemas.microsoft.com/office/drawing/2014/main" id="{5BAE1E77-716B-48D3-958F-5FEAB3A34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2921"/>
                <a:ext cx="51" cy="27"/>
              </a:xfrm>
              <a:custGeom>
                <a:avLst/>
                <a:gdLst>
                  <a:gd name="T0" fmla="*/ 0 w 51"/>
                  <a:gd name="T1" fmla="*/ 22 h 27"/>
                  <a:gd name="T2" fmla="*/ 0 w 51"/>
                  <a:gd name="T3" fmla="*/ 27 h 27"/>
                  <a:gd name="T4" fmla="*/ 3 w 51"/>
                  <a:gd name="T5" fmla="*/ 27 h 27"/>
                  <a:gd name="T6" fmla="*/ 8 w 51"/>
                  <a:gd name="T7" fmla="*/ 25 h 27"/>
                  <a:gd name="T8" fmla="*/ 11 w 51"/>
                  <a:gd name="T9" fmla="*/ 25 h 27"/>
                  <a:gd name="T10" fmla="*/ 19 w 51"/>
                  <a:gd name="T11" fmla="*/ 18 h 27"/>
                  <a:gd name="T12" fmla="*/ 20 w 51"/>
                  <a:gd name="T13" fmla="*/ 14 h 27"/>
                  <a:gd name="T14" fmla="*/ 25 w 51"/>
                  <a:gd name="T15" fmla="*/ 12 h 27"/>
                  <a:gd name="T16" fmla="*/ 33 w 51"/>
                  <a:gd name="T17" fmla="*/ 10 h 27"/>
                  <a:gd name="T18" fmla="*/ 35 w 51"/>
                  <a:gd name="T19" fmla="*/ 9 h 27"/>
                  <a:gd name="T20" fmla="*/ 37 w 51"/>
                  <a:gd name="T21" fmla="*/ 8 h 27"/>
                  <a:gd name="T22" fmla="*/ 43 w 51"/>
                  <a:gd name="T23" fmla="*/ 5 h 27"/>
                  <a:gd name="T24" fmla="*/ 45 w 51"/>
                  <a:gd name="T25" fmla="*/ 4 h 27"/>
                  <a:gd name="T26" fmla="*/ 49 w 51"/>
                  <a:gd name="T27" fmla="*/ 2 h 27"/>
                  <a:gd name="T28" fmla="*/ 51 w 51"/>
                  <a:gd name="T29" fmla="*/ 0 h 27"/>
                  <a:gd name="T30" fmla="*/ 45 w 51"/>
                  <a:gd name="T31" fmla="*/ 0 h 27"/>
                  <a:gd name="T32" fmla="*/ 43 w 51"/>
                  <a:gd name="T33" fmla="*/ 1 h 27"/>
                  <a:gd name="T34" fmla="*/ 37 w 51"/>
                  <a:gd name="T35" fmla="*/ 1 h 27"/>
                  <a:gd name="T36" fmla="*/ 34 w 51"/>
                  <a:gd name="T37" fmla="*/ 2 h 27"/>
                  <a:gd name="T38" fmla="*/ 32 w 51"/>
                  <a:gd name="T39" fmla="*/ 1 h 27"/>
                  <a:gd name="T40" fmla="*/ 21 w 51"/>
                  <a:gd name="T41" fmla="*/ 3 h 27"/>
                  <a:gd name="T42" fmla="*/ 19 w 51"/>
                  <a:gd name="T43" fmla="*/ 8 h 27"/>
                  <a:gd name="T44" fmla="*/ 15 w 51"/>
                  <a:gd name="T45" fmla="*/ 10 h 27"/>
                  <a:gd name="T46" fmla="*/ 9 w 51"/>
                  <a:gd name="T47" fmla="*/ 11 h 27"/>
                  <a:gd name="T48" fmla="*/ 4 w 51"/>
                  <a:gd name="T49" fmla="*/ 14 h 27"/>
                  <a:gd name="T50" fmla="*/ 1 w 51"/>
                  <a:gd name="T51" fmla="*/ 17 h 27"/>
                  <a:gd name="T52" fmla="*/ 0 w 51"/>
                  <a:gd name="T53" fmla="*/ 22 h 27"/>
                  <a:gd name="T54" fmla="*/ 0 w 51"/>
                  <a:gd name="T55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27">
                    <a:moveTo>
                      <a:pt x="0" y="22"/>
                    </a:moveTo>
                    <a:lnTo>
                      <a:pt x="0" y="27"/>
                    </a:lnTo>
                    <a:lnTo>
                      <a:pt x="3" y="27"/>
                    </a:lnTo>
                    <a:lnTo>
                      <a:pt x="8" y="25"/>
                    </a:lnTo>
                    <a:lnTo>
                      <a:pt x="11" y="25"/>
                    </a:lnTo>
                    <a:lnTo>
                      <a:pt x="19" y="18"/>
                    </a:lnTo>
                    <a:lnTo>
                      <a:pt x="20" y="14"/>
                    </a:lnTo>
                    <a:lnTo>
                      <a:pt x="25" y="12"/>
                    </a:lnTo>
                    <a:lnTo>
                      <a:pt x="33" y="10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4" y="2"/>
                    </a:lnTo>
                    <a:lnTo>
                      <a:pt x="32" y="1"/>
                    </a:lnTo>
                    <a:lnTo>
                      <a:pt x="21" y="3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4" name="Freeform 170">
                <a:extLst>
                  <a:ext uri="{FF2B5EF4-FFF2-40B4-BE49-F238E27FC236}">
                    <a16:creationId xmlns:a16="http://schemas.microsoft.com/office/drawing/2014/main" id="{09273525-CC6D-4ED5-8872-361B1F600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" y="2666"/>
                <a:ext cx="10" cy="8"/>
              </a:xfrm>
              <a:custGeom>
                <a:avLst/>
                <a:gdLst>
                  <a:gd name="T0" fmla="*/ 1 w 10"/>
                  <a:gd name="T1" fmla="*/ 8 h 8"/>
                  <a:gd name="T2" fmla="*/ 6 w 10"/>
                  <a:gd name="T3" fmla="*/ 8 h 8"/>
                  <a:gd name="T4" fmla="*/ 8 w 10"/>
                  <a:gd name="T5" fmla="*/ 8 h 8"/>
                  <a:gd name="T6" fmla="*/ 10 w 10"/>
                  <a:gd name="T7" fmla="*/ 6 h 8"/>
                  <a:gd name="T8" fmla="*/ 10 w 10"/>
                  <a:gd name="T9" fmla="*/ 2 h 8"/>
                  <a:gd name="T10" fmla="*/ 8 w 10"/>
                  <a:gd name="T11" fmla="*/ 0 h 8"/>
                  <a:gd name="T12" fmla="*/ 5 w 10"/>
                  <a:gd name="T13" fmla="*/ 0 h 8"/>
                  <a:gd name="T14" fmla="*/ 4 w 10"/>
                  <a:gd name="T15" fmla="*/ 1 h 8"/>
                  <a:gd name="T16" fmla="*/ 4 w 10"/>
                  <a:gd name="T17" fmla="*/ 2 h 8"/>
                  <a:gd name="T18" fmla="*/ 0 w 10"/>
                  <a:gd name="T19" fmla="*/ 3 h 8"/>
                  <a:gd name="T20" fmla="*/ 1 w 10"/>
                  <a:gd name="T21" fmla="*/ 8 h 8"/>
                  <a:gd name="T22" fmla="*/ 1 w 10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1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5" name="Freeform 171">
                <a:extLst>
                  <a:ext uri="{FF2B5EF4-FFF2-40B4-BE49-F238E27FC236}">
                    <a16:creationId xmlns:a16="http://schemas.microsoft.com/office/drawing/2014/main" id="{C601ECF7-75EC-4215-B3E4-A6D1DBC0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2920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6" name="Freeform 172">
                <a:extLst>
                  <a:ext uri="{FF2B5EF4-FFF2-40B4-BE49-F238E27FC236}">
                    <a16:creationId xmlns:a16="http://schemas.microsoft.com/office/drawing/2014/main" id="{D2AF7025-DC42-4E94-A63F-EA886F13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2613"/>
                <a:ext cx="4" cy="6"/>
              </a:xfrm>
              <a:custGeom>
                <a:avLst/>
                <a:gdLst>
                  <a:gd name="T0" fmla="*/ 2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2 w 4"/>
                  <a:gd name="T7" fmla="*/ 0 h 6"/>
                  <a:gd name="T8" fmla="*/ 0 w 4"/>
                  <a:gd name="T9" fmla="*/ 4 h 6"/>
                  <a:gd name="T10" fmla="*/ 2 w 4"/>
                  <a:gd name="T11" fmla="*/ 6 h 6"/>
                  <a:gd name="T12" fmla="*/ 2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7" name="Freeform 173">
                <a:extLst>
                  <a:ext uri="{FF2B5EF4-FFF2-40B4-BE49-F238E27FC236}">
                    <a16:creationId xmlns:a16="http://schemas.microsoft.com/office/drawing/2014/main" id="{857CCC24-C66C-461C-9A32-3D9F1433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33"/>
                <a:ext cx="20" cy="20"/>
              </a:xfrm>
              <a:custGeom>
                <a:avLst/>
                <a:gdLst>
                  <a:gd name="T0" fmla="*/ 14 w 20"/>
                  <a:gd name="T1" fmla="*/ 1 h 20"/>
                  <a:gd name="T2" fmla="*/ 11 w 20"/>
                  <a:gd name="T3" fmla="*/ 0 h 20"/>
                  <a:gd name="T4" fmla="*/ 9 w 20"/>
                  <a:gd name="T5" fmla="*/ 0 h 20"/>
                  <a:gd name="T6" fmla="*/ 9 w 20"/>
                  <a:gd name="T7" fmla="*/ 0 h 20"/>
                  <a:gd name="T8" fmla="*/ 6 w 20"/>
                  <a:gd name="T9" fmla="*/ 1 h 20"/>
                  <a:gd name="T10" fmla="*/ 3 w 20"/>
                  <a:gd name="T11" fmla="*/ 0 h 20"/>
                  <a:gd name="T12" fmla="*/ 0 w 20"/>
                  <a:gd name="T13" fmla="*/ 1 h 20"/>
                  <a:gd name="T14" fmla="*/ 1 w 20"/>
                  <a:gd name="T15" fmla="*/ 3 h 20"/>
                  <a:gd name="T16" fmla="*/ 3 w 20"/>
                  <a:gd name="T17" fmla="*/ 6 h 20"/>
                  <a:gd name="T18" fmla="*/ 6 w 20"/>
                  <a:gd name="T19" fmla="*/ 7 h 20"/>
                  <a:gd name="T20" fmla="*/ 7 w 20"/>
                  <a:gd name="T21" fmla="*/ 8 h 20"/>
                  <a:gd name="T22" fmla="*/ 9 w 20"/>
                  <a:gd name="T23" fmla="*/ 11 h 20"/>
                  <a:gd name="T24" fmla="*/ 9 w 20"/>
                  <a:gd name="T25" fmla="*/ 14 h 20"/>
                  <a:gd name="T26" fmla="*/ 10 w 20"/>
                  <a:gd name="T27" fmla="*/ 16 h 20"/>
                  <a:gd name="T28" fmla="*/ 12 w 20"/>
                  <a:gd name="T29" fmla="*/ 18 h 20"/>
                  <a:gd name="T30" fmla="*/ 14 w 20"/>
                  <a:gd name="T31" fmla="*/ 20 h 20"/>
                  <a:gd name="T32" fmla="*/ 20 w 20"/>
                  <a:gd name="T33" fmla="*/ 19 h 20"/>
                  <a:gd name="T34" fmla="*/ 19 w 20"/>
                  <a:gd name="T35" fmla="*/ 16 h 20"/>
                  <a:gd name="T36" fmla="*/ 18 w 20"/>
                  <a:gd name="T37" fmla="*/ 16 h 20"/>
                  <a:gd name="T38" fmla="*/ 17 w 20"/>
                  <a:gd name="T39" fmla="*/ 14 h 20"/>
                  <a:gd name="T40" fmla="*/ 17 w 20"/>
                  <a:gd name="T41" fmla="*/ 9 h 20"/>
                  <a:gd name="T42" fmla="*/ 17 w 20"/>
                  <a:gd name="T43" fmla="*/ 7 h 20"/>
                  <a:gd name="T44" fmla="*/ 17 w 20"/>
                  <a:gd name="T45" fmla="*/ 6 h 20"/>
                  <a:gd name="T46" fmla="*/ 17 w 20"/>
                  <a:gd name="T47" fmla="*/ 6 h 20"/>
                  <a:gd name="T48" fmla="*/ 17 w 20"/>
                  <a:gd name="T49" fmla="*/ 5 h 20"/>
                  <a:gd name="T50" fmla="*/ 15 w 20"/>
                  <a:gd name="T51" fmla="*/ 3 h 20"/>
                  <a:gd name="T52" fmla="*/ 14 w 20"/>
                  <a:gd name="T53" fmla="*/ 1 h 20"/>
                  <a:gd name="T54" fmla="*/ 14 w 20"/>
                  <a:gd name="T5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4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8" name="Freeform 174">
                <a:extLst>
                  <a:ext uri="{FF2B5EF4-FFF2-40B4-BE49-F238E27FC236}">
                    <a16:creationId xmlns:a16="http://schemas.microsoft.com/office/drawing/2014/main" id="{BB86C015-A37B-4E32-8238-71CEBE9F9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64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9" name="Freeform 175">
                <a:extLst>
                  <a:ext uri="{FF2B5EF4-FFF2-40B4-BE49-F238E27FC236}">
                    <a16:creationId xmlns:a16="http://schemas.microsoft.com/office/drawing/2014/main" id="{9292B6D8-45F9-405D-8757-0BC9EB72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917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2 w 11"/>
                  <a:gd name="T3" fmla="*/ 1 h 5"/>
                  <a:gd name="T4" fmla="*/ 0 w 11"/>
                  <a:gd name="T5" fmla="*/ 5 h 5"/>
                  <a:gd name="T6" fmla="*/ 3 w 11"/>
                  <a:gd name="T7" fmla="*/ 5 h 5"/>
                  <a:gd name="T8" fmla="*/ 11 w 11"/>
                  <a:gd name="T9" fmla="*/ 4 h 5"/>
                  <a:gd name="T10" fmla="*/ 10 w 11"/>
                  <a:gd name="T11" fmla="*/ 0 h 5"/>
                  <a:gd name="T12" fmla="*/ 5 w 11"/>
                  <a:gd name="T13" fmla="*/ 0 h 5"/>
                  <a:gd name="T14" fmla="*/ 2 w 11"/>
                  <a:gd name="T15" fmla="*/ 0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11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0" name="Freeform 176">
                <a:extLst>
                  <a:ext uri="{FF2B5EF4-FFF2-40B4-BE49-F238E27FC236}">
                    <a16:creationId xmlns:a16="http://schemas.microsoft.com/office/drawing/2014/main" id="{952D5C25-E05A-4A7C-965F-09F157CC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2648"/>
                <a:ext cx="10" cy="20"/>
              </a:xfrm>
              <a:custGeom>
                <a:avLst/>
                <a:gdLst>
                  <a:gd name="T0" fmla="*/ 5 w 10"/>
                  <a:gd name="T1" fmla="*/ 18 h 20"/>
                  <a:gd name="T2" fmla="*/ 8 w 10"/>
                  <a:gd name="T3" fmla="*/ 20 h 20"/>
                  <a:gd name="T4" fmla="*/ 8 w 10"/>
                  <a:gd name="T5" fmla="*/ 17 h 20"/>
                  <a:gd name="T6" fmla="*/ 10 w 10"/>
                  <a:gd name="T7" fmla="*/ 17 h 20"/>
                  <a:gd name="T8" fmla="*/ 10 w 10"/>
                  <a:gd name="T9" fmla="*/ 12 h 20"/>
                  <a:gd name="T10" fmla="*/ 9 w 10"/>
                  <a:gd name="T11" fmla="*/ 10 h 20"/>
                  <a:gd name="T12" fmla="*/ 9 w 10"/>
                  <a:gd name="T13" fmla="*/ 4 h 20"/>
                  <a:gd name="T14" fmla="*/ 8 w 10"/>
                  <a:gd name="T15" fmla="*/ 2 h 20"/>
                  <a:gd name="T16" fmla="*/ 6 w 10"/>
                  <a:gd name="T17" fmla="*/ 1 h 20"/>
                  <a:gd name="T18" fmla="*/ 2 w 10"/>
                  <a:gd name="T19" fmla="*/ 2 h 20"/>
                  <a:gd name="T20" fmla="*/ 0 w 10"/>
                  <a:gd name="T21" fmla="*/ 0 h 20"/>
                  <a:gd name="T22" fmla="*/ 0 w 10"/>
                  <a:gd name="T23" fmla="*/ 5 h 20"/>
                  <a:gd name="T24" fmla="*/ 0 w 10"/>
                  <a:gd name="T25" fmla="*/ 8 h 20"/>
                  <a:gd name="T26" fmla="*/ 4 w 10"/>
                  <a:gd name="T27" fmla="*/ 7 h 20"/>
                  <a:gd name="T28" fmla="*/ 6 w 10"/>
                  <a:gd name="T29" fmla="*/ 10 h 20"/>
                  <a:gd name="T30" fmla="*/ 6 w 10"/>
                  <a:gd name="T31" fmla="*/ 11 h 20"/>
                  <a:gd name="T32" fmla="*/ 5 w 10"/>
                  <a:gd name="T33" fmla="*/ 13 h 20"/>
                  <a:gd name="T34" fmla="*/ 6 w 10"/>
                  <a:gd name="T35" fmla="*/ 16 h 20"/>
                  <a:gd name="T36" fmla="*/ 5 w 10"/>
                  <a:gd name="T37" fmla="*/ 18 h 20"/>
                  <a:gd name="T38" fmla="*/ 5 w 10"/>
                  <a:gd name="T3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20">
                    <a:moveTo>
                      <a:pt x="5" y="18"/>
                    </a:moveTo>
                    <a:lnTo>
                      <a:pt x="8" y="20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1" name="Freeform 177">
                <a:extLst>
                  <a:ext uri="{FF2B5EF4-FFF2-40B4-BE49-F238E27FC236}">
                    <a16:creationId xmlns:a16="http://schemas.microsoft.com/office/drawing/2014/main" id="{4EAE8AE9-D0FF-4802-BC90-C72D08F7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" y="2909"/>
                <a:ext cx="14" cy="7"/>
              </a:xfrm>
              <a:custGeom>
                <a:avLst/>
                <a:gdLst>
                  <a:gd name="T0" fmla="*/ 3 w 14"/>
                  <a:gd name="T1" fmla="*/ 1 h 7"/>
                  <a:gd name="T2" fmla="*/ 0 w 14"/>
                  <a:gd name="T3" fmla="*/ 4 h 7"/>
                  <a:gd name="T4" fmla="*/ 0 w 14"/>
                  <a:gd name="T5" fmla="*/ 7 h 7"/>
                  <a:gd name="T6" fmla="*/ 3 w 14"/>
                  <a:gd name="T7" fmla="*/ 5 h 7"/>
                  <a:gd name="T8" fmla="*/ 8 w 14"/>
                  <a:gd name="T9" fmla="*/ 6 h 7"/>
                  <a:gd name="T10" fmla="*/ 11 w 14"/>
                  <a:gd name="T11" fmla="*/ 4 h 7"/>
                  <a:gd name="T12" fmla="*/ 14 w 14"/>
                  <a:gd name="T13" fmla="*/ 3 h 7"/>
                  <a:gd name="T14" fmla="*/ 11 w 14"/>
                  <a:gd name="T15" fmla="*/ 0 h 7"/>
                  <a:gd name="T16" fmla="*/ 8 w 14"/>
                  <a:gd name="T17" fmla="*/ 1 h 7"/>
                  <a:gd name="T18" fmla="*/ 5 w 14"/>
                  <a:gd name="T19" fmla="*/ 3 h 7"/>
                  <a:gd name="T20" fmla="*/ 3 w 14"/>
                  <a:gd name="T21" fmla="*/ 1 h 7"/>
                  <a:gd name="T22" fmla="*/ 3 w 14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7">
                    <a:moveTo>
                      <a:pt x="3" y="1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2" name="Freeform 178">
                <a:extLst>
                  <a:ext uri="{FF2B5EF4-FFF2-40B4-BE49-F238E27FC236}">
                    <a16:creationId xmlns:a16="http://schemas.microsoft.com/office/drawing/2014/main" id="{FBE0DE5A-9CB4-4A20-A4E9-B0742E56F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" y="2848"/>
                <a:ext cx="16" cy="10"/>
              </a:xfrm>
              <a:custGeom>
                <a:avLst/>
                <a:gdLst>
                  <a:gd name="T0" fmla="*/ 9 w 16"/>
                  <a:gd name="T1" fmla="*/ 10 h 10"/>
                  <a:gd name="T2" fmla="*/ 11 w 16"/>
                  <a:gd name="T3" fmla="*/ 9 h 10"/>
                  <a:gd name="T4" fmla="*/ 13 w 16"/>
                  <a:gd name="T5" fmla="*/ 8 h 10"/>
                  <a:gd name="T6" fmla="*/ 16 w 16"/>
                  <a:gd name="T7" fmla="*/ 5 h 10"/>
                  <a:gd name="T8" fmla="*/ 11 w 16"/>
                  <a:gd name="T9" fmla="*/ 0 h 10"/>
                  <a:gd name="T10" fmla="*/ 9 w 16"/>
                  <a:gd name="T11" fmla="*/ 0 h 10"/>
                  <a:gd name="T12" fmla="*/ 0 w 16"/>
                  <a:gd name="T13" fmla="*/ 0 h 10"/>
                  <a:gd name="T14" fmla="*/ 0 w 16"/>
                  <a:gd name="T15" fmla="*/ 2 h 10"/>
                  <a:gd name="T16" fmla="*/ 1 w 16"/>
                  <a:gd name="T17" fmla="*/ 6 h 10"/>
                  <a:gd name="T18" fmla="*/ 3 w 16"/>
                  <a:gd name="T19" fmla="*/ 8 h 10"/>
                  <a:gd name="T20" fmla="*/ 9 w 16"/>
                  <a:gd name="T21" fmla="*/ 10 h 10"/>
                  <a:gd name="T22" fmla="*/ 9 w 1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9" y="10"/>
                    </a:moveTo>
                    <a:lnTo>
                      <a:pt x="11" y="9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3" name="Freeform 179">
                <a:extLst>
                  <a:ext uri="{FF2B5EF4-FFF2-40B4-BE49-F238E27FC236}">
                    <a16:creationId xmlns:a16="http://schemas.microsoft.com/office/drawing/2014/main" id="{08767724-8A02-420B-BEF5-CD6BD6920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2776"/>
                <a:ext cx="20" cy="40"/>
              </a:xfrm>
              <a:custGeom>
                <a:avLst/>
                <a:gdLst>
                  <a:gd name="T0" fmla="*/ 5 w 20"/>
                  <a:gd name="T1" fmla="*/ 29 h 40"/>
                  <a:gd name="T2" fmla="*/ 5 w 20"/>
                  <a:gd name="T3" fmla="*/ 31 h 40"/>
                  <a:gd name="T4" fmla="*/ 10 w 20"/>
                  <a:gd name="T5" fmla="*/ 39 h 40"/>
                  <a:gd name="T6" fmla="*/ 12 w 20"/>
                  <a:gd name="T7" fmla="*/ 40 h 40"/>
                  <a:gd name="T8" fmla="*/ 9 w 20"/>
                  <a:gd name="T9" fmla="*/ 35 h 40"/>
                  <a:gd name="T10" fmla="*/ 7 w 20"/>
                  <a:gd name="T11" fmla="*/ 29 h 40"/>
                  <a:gd name="T12" fmla="*/ 8 w 20"/>
                  <a:gd name="T13" fmla="*/ 28 h 40"/>
                  <a:gd name="T14" fmla="*/ 7 w 20"/>
                  <a:gd name="T15" fmla="*/ 25 h 40"/>
                  <a:gd name="T16" fmla="*/ 10 w 20"/>
                  <a:gd name="T17" fmla="*/ 23 h 40"/>
                  <a:gd name="T18" fmla="*/ 20 w 20"/>
                  <a:gd name="T19" fmla="*/ 26 h 40"/>
                  <a:gd name="T20" fmla="*/ 18 w 20"/>
                  <a:gd name="T21" fmla="*/ 25 h 40"/>
                  <a:gd name="T22" fmla="*/ 18 w 20"/>
                  <a:gd name="T23" fmla="*/ 22 h 40"/>
                  <a:gd name="T24" fmla="*/ 15 w 20"/>
                  <a:gd name="T25" fmla="*/ 21 h 40"/>
                  <a:gd name="T26" fmla="*/ 12 w 20"/>
                  <a:gd name="T27" fmla="*/ 20 h 40"/>
                  <a:gd name="T28" fmla="*/ 14 w 20"/>
                  <a:gd name="T29" fmla="*/ 17 h 40"/>
                  <a:gd name="T30" fmla="*/ 16 w 20"/>
                  <a:gd name="T31" fmla="*/ 16 h 40"/>
                  <a:gd name="T32" fmla="*/ 18 w 20"/>
                  <a:gd name="T33" fmla="*/ 13 h 40"/>
                  <a:gd name="T34" fmla="*/ 18 w 20"/>
                  <a:gd name="T35" fmla="*/ 11 h 40"/>
                  <a:gd name="T36" fmla="*/ 16 w 20"/>
                  <a:gd name="T37" fmla="*/ 8 h 40"/>
                  <a:gd name="T38" fmla="*/ 14 w 20"/>
                  <a:gd name="T39" fmla="*/ 10 h 40"/>
                  <a:gd name="T40" fmla="*/ 10 w 20"/>
                  <a:gd name="T41" fmla="*/ 11 h 40"/>
                  <a:gd name="T42" fmla="*/ 10 w 20"/>
                  <a:gd name="T43" fmla="*/ 14 h 40"/>
                  <a:gd name="T44" fmla="*/ 8 w 20"/>
                  <a:gd name="T45" fmla="*/ 16 h 40"/>
                  <a:gd name="T46" fmla="*/ 7 w 20"/>
                  <a:gd name="T47" fmla="*/ 18 h 40"/>
                  <a:gd name="T48" fmla="*/ 5 w 20"/>
                  <a:gd name="T49" fmla="*/ 18 h 40"/>
                  <a:gd name="T50" fmla="*/ 5 w 20"/>
                  <a:gd name="T51" fmla="*/ 16 h 40"/>
                  <a:gd name="T52" fmla="*/ 7 w 20"/>
                  <a:gd name="T53" fmla="*/ 13 h 40"/>
                  <a:gd name="T54" fmla="*/ 9 w 20"/>
                  <a:gd name="T55" fmla="*/ 11 h 40"/>
                  <a:gd name="T56" fmla="*/ 9 w 20"/>
                  <a:gd name="T57" fmla="*/ 8 h 40"/>
                  <a:gd name="T58" fmla="*/ 7 w 20"/>
                  <a:gd name="T59" fmla="*/ 0 h 40"/>
                  <a:gd name="T60" fmla="*/ 3 w 20"/>
                  <a:gd name="T61" fmla="*/ 5 h 40"/>
                  <a:gd name="T62" fmla="*/ 1 w 20"/>
                  <a:gd name="T63" fmla="*/ 11 h 40"/>
                  <a:gd name="T64" fmla="*/ 0 w 20"/>
                  <a:gd name="T65" fmla="*/ 13 h 40"/>
                  <a:gd name="T66" fmla="*/ 2 w 20"/>
                  <a:gd name="T67" fmla="*/ 16 h 40"/>
                  <a:gd name="T68" fmla="*/ 3 w 20"/>
                  <a:gd name="T69" fmla="*/ 19 h 40"/>
                  <a:gd name="T70" fmla="*/ 2 w 20"/>
                  <a:gd name="T71" fmla="*/ 21 h 40"/>
                  <a:gd name="T72" fmla="*/ 5 w 20"/>
                  <a:gd name="T73" fmla="*/ 27 h 40"/>
                  <a:gd name="T74" fmla="*/ 5 w 20"/>
                  <a:gd name="T75" fmla="*/ 29 h 40"/>
                  <a:gd name="T76" fmla="*/ 5 w 20"/>
                  <a:gd name="T7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0">
                    <a:moveTo>
                      <a:pt x="5" y="29"/>
                    </a:moveTo>
                    <a:lnTo>
                      <a:pt x="5" y="31"/>
                    </a:lnTo>
                    <a:lnTo>
                      <a:pt x="10" y="39"/>
                    </a:lnTo>
                    <a:lnTo>
                      <a:pt x="12" y="40"/>
                    </a:lnTo>
                    <a:lnTo>
                      <a:pt x="9" y="35"/>
                    </a:lnTo>
                    <a:lnTo>
                      <a:pt x="7" y="29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10" y="23"/>
                    </a:lnTo>
                    <a:lnTo>
                      <a:pt x="20" y="26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2" y="20"/>
                    </a:lnTo>
                    <a:lnTo>
                      <a:pt x="14" y="17"/>
                    </a:lnTo>
                    <a:lnTo>
                      <a:pt x="16" y="16"/>
                    </a:lnTo>
                    <a:lnTo>
                      <a:pt x="18" y="13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5" y="27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4" name="Freeform 180">
                <a:extLst>
                  <a:ext uri="{FF2B5EF4-FFF2-40B4-BE49-F238E27FC236}">
                    <a16:creationId xmlns:a16="http://schemas.microsoft.com/office/drawing/2014/main" id="{B28A85E3-190F-400B-AA32-1733AB45C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844"/>
                <a:ext cx="40" cy="14"/>
              </a:xfrm>
              <a:custGeom>
                <a:avLst/>
                <a:gdLst>
                  <a:gd name="T0" fmla="*/ 28 w 40"/>
                  <a:gd name="T1" fmla="*/ 9 h 14"/>
                  <a:gd name="T2" fmla="*/ 34 w 40"/>
                  <a:gd name="T3" fmla="*/ 12 h 14"/>
                  <a:gd name="T4" fmla="*/ 36 w 40"/>
                  <a:gd name="T5" fmla="*/ 13 h 14"/>
                  <a:gd name="T6" fmla="*/ 40 w 40"/>
                  <a:gd name="T7" fmla="*/ 14 h 14"/>
                  <a:gd name="T8" fmla="*/ 40 w 40"/>
                  <a:gd name="T9" fmla="*/ 9 h 14"/>
                  <a:gd name="T10" fmla="*/ 36 w 40"/>
                  <a:gd name="T11" fmla="*/ 8 h 14"/>
                  <a:gd name="T12" fmla="*/ 36 w 40"/>
                  <a:gd name="T13" fmla="*/ 4 h 14"/>
                  <a:gd name="T14" fmla="*/ 33 w 40"/>
                  <a:gd name="T15" fmla="*/ 3 h 14"/>
                  <a:gd name="T16" fmla="*/ 28 w 40"/>
                  <a:gd name="T17" fmla="*/ 3 h 14"/>
                  <a:gd name="T18" fmla="*/ 26 w 40"/>
                  <a:gd name="T19" fmla="*/ 2 h 14"/>
                  <a:gd name="T20" fmla="*/ 21 w 40"/>
                  <a:gd name="T21" fmla="*/ 0 h 14"/>
                  <a:gd name="T22" fmla="*/ 16 w 40"/>
                  <a:gd name="T23" fmla="*/ 2 h 14"/>
                  <a:gd name="T24" fmla="*/ 14 w 40"/>
                  <a:gd name="T25" fmla="*/ 1 h 14"/>
                  <a:gd name="T26" fmla="*/ 8 w 40"/>
                  <a:gd name="T27" fmla="*/ 1 h 14"/>
                  <a:gd name="T28" fmla="*/ 4 w 40"/>
                  <a:gd name="T29" fmla="*/ 1 h 14"/>
                  <a:gd name="T30" fmla="*/ 2 w 40"/>
                  <a:gd name="T31" fmla="*/ 2 h 14"/>
                  <a:gd name="T32" fmla="*/ 0 w 40"/>
                  <a:gd name="T33" fmla="*/ 4 h 14"/>
                  <a:gd name="T34" fmla="*/ 0 w 40"/>
                  <a:gd name="T35" fmla="*/ 10 h 14"/>
                  <a:gd name="T36" fmla="*/ 1 w 40"/>
                  <a:gd name="T37" fmla="*/ 8 h 14"/>
                  <a:gd name="T38" fmla="*/ 2 w 40"/>
                  <a:gd name="T39" fmla="*/ 4 h 14"/>
                  <a:gd name="T40" fmla="*/ 4 w 40"/>
                  <a:gd name="T41" fmla="*/ 6 h 14"/>
                  <a:gd name="T42" fmla="*/ 7 w 40"/>
                  <a:gd name="T43" fmla="*/ 9 h 14"/>
                  <a:gd name="T44" fmla="*/ 9 w 40"/>
                  <a:gd name="T45" fmla="*/ 9 h 14"/>
                  <a:gd name="T46" fmla="*/ 11 w 40"/>
                  <a:gd name="T47" fmla="*/ 6 h 14"/>
                  <a:gd name="T48" fmla="*/ 15 w 40"/>
                  <a:gd name="T49" fmla="*/ 8 h 14"/>
                  <a:gd name="T50" fmla="*/ 20 w 40"/>
                  <a:gd name="T51" fmla="*/ 9 h 14"/>
                  <a:gd name="T52" fmla="*/ 23 w 40"/>
                  <a:gd name="T53" fmla="*/ 8 h 14"/>
                  <a:gd name="T54" fmla="*/ 25 w 40"/>
                  <a:gd name="T55" fmla="*/ 8 h 14"/>
                  <a:gd name="T56" fmla="*/ 28 w 40"/>
                  <a:gd name="T57" fmla="*/ 9 h 14"/>
                  <a:gd name="T58" fmla="*/ 28 w 40"/>
                  <a:gd name="T5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14">
                    <a:moveTo>
                      <a:pt x="28" y="9"/>
                    </a:moveTo>
                    <a:lnTo>
                      <a:pt x="34" y="12"/>
                    </a:lnTo>
                    <a:lnTo>
                      <a:pt x="36" y="13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1" y="6"/>
                    </a:lnTo>
                    <a:lnTo>
                      <a:pt x="15" y="8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5" name="Freeform 181">
                <a:extLst>
                  <a:ext uri="{FF2B5EF4-FFF2-40B4-BE49-F238E27FC236}">
                    <a16:creationId xmlns:a16="http://schemas.microsoft.com/office/drawing/2014/main" id="{346AF474-B811-4E91-879C-0C51E8713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" y="2770"/>
                <a:ext cx="7" cy="8"/>
              </a:xfrm>
              <a:custGeom>
                <a:avLst/>
                <a:gdLst>
                  <a:gd name="T0" fmla="*/ 1 w 7"/>
                  <a:gd name="T1" fmla="*/ 8 h 8"/>
                  <a:gd name="T2" fmla="*/ 3 w 7"/>
                  <a:gd name="T3" fmla="*/ 8 h 8"/>
                  <a:gd name="T4" fmla="*/ 6 w 7"/>
                  <a:gd name="T5" fmla="*/ 6 h 8"/>
                  <a:gd name="T6" fmla="*/ 7 w 7"/>
                  <a:gd name="T7" fmla="*/ 3 h 8"/>
                  <a:gd name="T8" fmla="*/ 7 w 7"/>
                  <a:gd name="T9" fmla="*/ 1 h 8"/>
                  <a:gd name="T10" fmla="*/ 5 w 7"/>
                  <a:gd name="T11" fmla="*/ 0 h 8"/>
                  <a:gd name="T12" fmla="*/ 1 w 7"/>
                  <a:gd name="T13" fmla="*/ 2 h 8"/>
                  <a:gd name="T14" fmla="*/ 0 w 7"/>
                  <a:gd name="T15" fmla="*/ 6 h 8"/>
                  <a:gd name="T16" fmla="*/ 1 w 7"/>
                  <a:gd name="T17" fmla="*/ 8 h 8"/>
                  <a:gd name="T18" fmla="*/ 1 w 7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3" y="8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6" name="Freeform 182">
                <a:extLst>
                  <a:ext uri="{FF2B5EF4-FFF2-40B4-BE49-F238E27FC236}">
                    <a16:creationId xmlns:a16="http://schemas.microsoft.com/office/drawing/2014/main" id="{29C787C5-7510-4A3A-9261-1E425D59D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03"/>
                <a:ext cx="169" cy="164"/>
              </a:xfrm>
              <a:custGeom>
                <a:avLst/>
                <a:gdLst>
                  <a:gd name="T0" fmla="*/ 23 w 169"/>
                  <a:gd name="T1" fmla="*/ 119 h 164"/>
                  <a:gd name="T2" fmla="*/ 35 w 169"/>
                  <a:gd name="T3" fmla="*/ 119 h 164"/>
                  <a:gd name="T4" fmla="*/ 41 w 169"/>
                  <a:gd name="T5" fmla="*/ 115 h 164"/>
                  <a:gd name="T6" fmla="*/ 48 w 169"/>
                  <a:gd name="T7" fmla="*/ 114 h 164"/>
                  <a:gd name="T8" fmla="*/ 60 w 169"/>
                  <a:gd name="T9" fmla="*/ 111 h 164"/>
                  <a:gd name="T10" fmla="*/ 77 w 169"/>
                  <a:gd name="T11" fmla="*/ 108 h 164"/>
                  <a:gd name="T12" fmla="*/ 74 w 169"/>
                  <a:gd name="T13" fmla="*/ 114 h 164"/>
                  <a:gd name="T14" fmla="*/ 79 w 169"/>
                  <a:gd name="T15" fmla="*/ 123 h 164"/>
                  <a:gd name="T16" fmla="*/ 88 w 169"/>
                  <a:gd name="T17" fmla="*/ 121 h 164"/>
                  <a:gd name="T18" fmla="*/ 99 w 169"/>
                  <a:gd name="T19" fmla="*/ 113 h 164"/>
                  <a:gd name="T20" fmla="*/ 97 w 169"/>
                  <a:gd name="T21" fmla="*/ 103 h 164"/>
                  <a:gd name="T22" fmla="*/ 100 w 169"/>
                  <a:gd name="T23" fmla="*/ 105 h 164"/>
                  <a:gd name="T24" fmla="*/ 116 w 169"/>
                  <a:gd name="T25" fmla="*/ 110 h 164"/>
                  <a:gd name="T26" fmla="*/ 125 w 169"/>
                  <a:gd name="T27" fmla="*/ 104 h 164"/>
                  <a:gd name="T28" fmla="*/ 130 w 169"/>
                  <a:gd name="T29" fmla="*/ 102 h 164"/>
                  <a:gd name="T30" fmla="*/ 137 w 169"/>
                  <a:gd name="T31" fmla="*/ 98 h 164"/>
                  <a:gd name="T32" fmla="*/ 140 w 169"/>
                  <a:gd name="T33" fmla="*/ 99 h 164"/>
                  <a:gd name="T34" fmla="*/ 151 w 169"/>
                  <a:gd name="T35" fmla="*/ 93 h 164"/>
                  <a:gd name="T36" fmla="*/ 150 w 169"/>
                  <a:gd name="T37" fmla="*/ 85 h 164"/>
                  <a:gd name="T38" fmla="*/ 156 w 169"/>
                  <a:gd name="T39" fmla="*/ 65 h 164"/>
                  <a:gd name="T40" fmla="*/ 157 w 169"/>
                  <a:gd name="T41" fmla="*/ 51 h 164"/>
                  <a:gd name="T42" fmla="*/ 164 w 169"/>
                  <a:gd name="T43" fmla="*/ 40 h 164"/>
                  <a:gd name="T44" fmla="*/ 169 w 169"/>
                  <a:gd name="T45" fmla="*/ 33 h 164"/>
                  <a:gd name="T46" fmla="*/ 162 w 169"/>
                  <a:gd name="T47" fmla="*/ 14 h 164"/>
                  <a:gd name="T48" fmla="*/ 157 w 169"/>
                  <a:gd name="T49" fmla="*/ 0 h 164"/>
                  <a:gd name="T50" fmla="*/ 159 w 169"/>
                  <a:gd name="T51" fmla="*/ 4 h 164"/>
                  <a:gd name="T52" fmla="*/ 152 w 169"/>
                  <a:gd name="T53" fmla="*/ 11 h 164"/>
                  <a:gd name="T54" fmla="*/ 146 w 169"/>
                  <a:gd name="T55" fmla="*/ 6 h 164"/>
                  <a:gd name="T56" fmla="*/ 140 w 169"/>
                  <a:gd name="T57" fmla="*/ 14 h 164"/>
                  <a:gd name="T58" fmla="*/ 139 w 169"/>
                  <a:gd name="T59" fmla="*/ 27 h 164"/>
                  <a:gd name="T60" fmla="*/ 142 w 169"/>
                  <a:gd name="T61" fmla="*/ 35 h 164"/>
                  <a:gd name="T62" fmla="*/ 134 w 169"/>
                  <a:gd name="T63" fmla="*/ 51 h 164"/>
                  <a:gd name="T64" fmla="*/ 126 w 169"/>
                  <a:gd name="T65" fmla="*/ 59 h 164"/>
                  <a:gd name="T66" fmla="*/ 117 w 169"/>
                  <a:gd name="T67" fmla="*/ 70 h 164"/>
                  <a:gd name="T68" fmla="*/ 102 w 169"/>
                  <a:gd name="T69" fmla="*/ 72 h 164"/>
                  <a:gd name="T70" fmla="*/ 105 w 169"/>
                  <a:gd name="T71" fmla="*/ 64 h 164"/>
                  <a:gd name="T72" fmla="*/ 97 w 169"/>
                  <a:gd name="T73" fmla="*/ 76 h 164"/>
                  <a:gd name="T74" fmla="*/ 88 w 169"/>
                  <a:gd name="T75" fmla="*/ 90 h 164"/>
                  <a:gd name="T76" fmla="*/ 79 w 169"/>
                  <a:gd name="T77" fmla="*/ 96 h 164"/>
                  <a:gd name="T78" fmla="*/ 64 w 169"/>
                  <a:gd name="T79" fmla="*/ 94 h 164"/>
                  <a:gd name="T80" fmla="*/ 48 w 169"/>
                  <a:gd name="T81" fmla="*/ 95 h 164"/>
                  <a:gd name="T82" fmla="*/ 30 w 169"/>
                  <a:gd name="T83" fmla="*/ 107 h 164"/>
                  <a:gd name="T84" fmla="*/ 20 w 169"/>
                  <a:gd name="T85" fmla="*/ 112 h 164"/>
                  <a:gd name="T86" fmla="*/ 12 w 169"/>
                  <a:gd name="T87" fmla="*/ 121 h 164"/>
                  <a:gd name="T88" fmla="*/ 5 w 169"/>
                  <a:gd name="T89" fmla="*/ 128 h 164"/>
                  <a:gd name="T90" fmla="*/ 0 w 169"/>
                  <a:gd name="T91" fmla="*/ 130 h 164"/>
                  <a:gd name="T92" fmla="*/ 2 w 169"/>
                  <a:gd name="T93" fmla="*/ 136 h 164"/>
                  <a:gd name="T94" fmla="*/ 5 w 169"/>
                  <a:gd name="T95" fmla="*/ 138 h 164"/>
                  <a:gd name="T96" fmla="*/ 10 w 169"/>
                  <a:gd name="T97" fmla="*/ 132 h 164"/>
                  <a:gd name="T98" fmla="*/ 13 w 169"/>
                  <a:gd name="T99" fmla="*/ 139 h 164"/>
                  <a:gd name="T100" fmla="*/ 10 w 169"/>
                  <a:gd name="T101" fmla="*/ 155 h 164"/>
                  <a:gd name="T102" fmla="*/ 12 w 169"/>
                  <a:gd name="T103" fmla="*/ 156 h 164"/>
                  <a:gd name="T104" fmla="*/ 15 w 169"/>
                  <a:gd name="T105" fmla="*/ 158 h 164"/>
                  <a:gd name="T106" fmla="*/ 20 w 169"/>
                  <a:gd name="T107" fmla="*/ 160 h 164"/>
                  <a:gd name="T108" fmla="*/ 23 w 169"/>
                  <a:gd name="T109" fmla="*/ 156 h 164"/>
                  <a:gd name="T110" fmla="*/ 28 w 169"/>
                  <a:gd name="T111" fmla="*/ 141 h 164"/>
                  <a:gd name="T112" fmla="*/ 32 w 169"/>
                  <a:gd name="T113" fmla="*/ 132 h 164"/>
                  <a:gd name="T114" fmla="*/ 28 w 169"/>
                  <a:gd name="T115" fmla="*/ 124 h 164"/>
                  <a:gd name="T116" fmla="*/ 19 w 169"/>
                  <a:gd name="T117" fmla="*/ 122 h 164"/>
                  <a:gd name="T118" fmla="*/ 18 w 169"/>
                  <a:gd name="T119" fmla="*/ 12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9" h="164">
                    <a:moveTo>
                      <a:pt x="18" y="120"/>
                    </a:moveTo>
                    <a:lnTo>
                      <a:pt x="19" y="119"/>
                    </a:lnTo>
                    <a:lnTo>
                      <a:pt x="21" y="120"/>
                    </a:lnTo>
                    <a:lnTo>
                      <a:pt x="23" y="119"/>
                    </a:lnTo>
                    <a:lnTo>
                      <a:pt x="27" y="119"/>
                    </a:lnTo>
                    <a:lnTo>
                      <a:pt x="29" y="117"/>
                    </a:lnTo>
                    <a:lnTo>
                      <a:pt x="35" y="121"/>
                    </a:lnTo>
                    <a:lnTo>
                      <a:pt x="35" y="119"/>
                    </a:lnTo>
                    <a:lnTo>
                      <a:pt x="36" y="115"/>
                    </a:lnTo>
                    <a:lnTo>
                      <a:pt x="37" y="113"/>
                    </a:lnTo>
                    <a:lnTo>
                      <a:pt x="39" y="115"/>
                    </a:lnTo>
                    <a:lnTo>
                      <a:pt x="41" y="115"/>
                    </a:lnTo>
                    <a:lnTo>
                      <a:pt x="47" y="113"/>
                    </a:lnTo>
                    <a:lnTo>
                      <a:pt x="48" y="113"/>
                    </a:lnTo>
                    <a:lnTo>
                      <a:pt x="47" y="114"/>
                    </a:lnTo>
                    <a:lnTo>
                      <a:pt x="48" y="114"/>
                    </a:lnTo>
                    <a:lnTo>
                      <a:pt x="49" y="112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1"/>
                    </a:lnTo>
                    <a:lnTo>
                      <a:pt x="64" y="107"/>
                    </a:lnTo>
                    <a:lnTo>
                      <a:pt x="69" y="106"/>
                    </a:lnTo>
                    <a:lnTo>
                      <a:pt x="74" y="110"/>
                    </a:lnTo>
                    <a:lnTo>
                      <a:pt x="77" y="108"/>
                    </a:lnTo>
                    <a:lnTo>
                      <a:pt x="79" y="108"/>
                    </a:lnTo>
                    <a:lnTo>
                      <a:pt x="80" y="110"/>
                    </a:lnTo>
                    <a:lnTo>
                      <a:pt x="78" y="113"/>
                    </a:lnTo>
                    <a:lnTo>
                      <a:pt x="74" y="114"/>
                    </a:lnTo>
                    <a:lnTo>
                      <a:pt x="75" y="116"/>
                    </a:lnTo>
                    <a:lnTo>
                      <a:pt x="74" y="119"/>
                    </a:lnTo>
                    <a:lnTo>
                      <a:pt x="75" y="122"/>
                    </a:lnTo>
                    <a:lnTo>
                      <a:pt x="79" y="123"/>
                    </a:lnTo>
                    <a:lnTo>
                      <a:pt x="80" y="125"/>
                    </a:lnTo>
                    <a:lnTo>
                      <a:pt x="82" y="127"/>
                    </a:lnTo>
                    <a:lnTo>
                      <a:pt x="86" y="127"/>
                    </a:lnTo>
                    <a:lnTo>
                      <a:pt x="88" y="121"/>
                    </a:lnTo>
                    <a:lnTo>
                      <a:pt x="91" y="119"/>
                    </a:lnTo>
                    <a:lnTo>
                      <a:pt x="91" y="116"/>
                    </a:lnTo>
                    <a:lnTo>
                      <a:pt x="94" y="115"/>
                    </a:lnTo>
                    <a:lnTo>
                      <a:pt x="99" y="113"/>
                    </a:lnTo>
                    <a:lnTo>
                      <a:pt x="97" y="111"/>
                    </a:lnTo>
                    <a:lnTo>
                      <a:pt x="95" y="110"/>
                    </a:lnTo>
                    <a:lnTo>
                      <a:pt x="95" y="108"/>
                    </a:lnTo>
                    <a:lnTo>
                      <a:pt x="97" y="103"/>
                    </a:lnTo>
                    <a:lnTo>
                      <a:pt x="99" y="102"/>
                    </a:lnTo>
                    <a:lnTo>
                      <a:pt x="98" y="105"/>
                    </a:lnTo>
                    <a:lnTo>
                      <a:pt x="100" y="107"/>
                    </a:lnTo>
                    <a:lnTo>
                      <a:pt x="100" y="105"/>
                    </a:lnTo>
                    <a:lnTo>
                      <a:pt x="104" y="108"/>
                    </a:lnTo>
                    <a:lnTo>
                      <a:pt x="102" y="110"/>
                    </a:lnTo>
                    <a:lnTo>
                      <a:pt x="108" y="108"/>
                    </a:lnTo>
                    <a:lnTo>
                      <a:pt x="116" y="110"/>
                    </a:lnTo>
                    <a:lnTo>
                      <a:pt x="119" y="107"/>
                    </a:lnTo>
                    <a:lnTo>
                      <a:pt x="120" y="104"/>
                    </a:lnTo>
                    <a:lnTo>
                      <a:pt x="122" y="102"/>
                    </a:lnTo>
                    <a:lnTo>
                      <a:pt x="125" y="104"/>
                    </a:lnTo>
                    <a:lnTo>
                      <a:pt x="125" y="106"/>
                    </a:lnTo>
                    <a:lnTo>
                      <a:pt x="126" y="110"/>
                    </a:lnTo>
                    <a:lnTo>
                      <a:pt x="129" y="106"/>
                    </a:lnTo>
                    <a:lnTo>
                      <a:pt x="130" y="102"/>
                    </a:lnTo>
                    <a:lnTo>
                      <a:pt x="132" y="99"/>
                    </a:lnTo>
                    <a:lnTo>
                      <a:pt x="134" y="98"/>
                    </a:lnTo>
                    <a:lnTo>
                      <a:pt x="138" y="100"/>
                    </a:lnTo>
                    <a:lnTo>
                      <a:pt x="137" y="98"/>
                    </a:lnTo>
                    <a:lnTo>
                      <a:pt x="140" y="94"/>
                    </a:lnTo>
                    <a:lnTo>
                      <a:pt x="142" y="94"/>
                    </a:lnTo>
                    <a:lnTo>
                      <a:pt x="142" y="96"/>
                    </a:lnTo>
                    <a:lnTo>
                      <a:pt x="140" y="99"/>
                    </a:lnTo>
                    <a:lnTo>
                      <a:pt x="139" y="104"/>
                    </a:lnTo>
                    <a:lnTo>
                      <a:pt x="147" y="100"/>
                    </a:lnTo>
                    <a:lnTo>
                      <a:pt x="148" y="95"/>
                    </a:lnTo>
                    <a:lnTo>
                      <a:pt x="151" y="93"/>
                    </a:lnTo>
                    <a:lnTo>
                      <a:pt x="154" y="91"/>
                    </a:lnTo>
                    <a:lnTo>
                      <a:pt x="152" y="90"/>
                    </a:lnTo>
                    <a:lnTo>
                      <a:pt x="151" y="88"/>
                    </a:lnTo>
                    <a:lnTo>
                      <a:pt x="150" y="85"/>
                    </a:lnTo>
                    <a:lnTo>
                      <a:pt x="150" y="80"/>
                    </a:lnTo>
                    <a:lnTo>
                      <a:pt x="152" y="74"/>
                    </a:lnTo>
                    <a:lnTo>
                      <a:pt x="155" y="71"/>
                    </a:lnTo>
                    <a:lnTo>
                      <a:pt x="156" y="65"/>
                    </a:lnTo>
                    <a:lnTo>
                      <a:pt x="156" y="61"/>
                    </a:lnTo>
                    <a:lnTo>
                      <a:pt x="155" y="57"/>
                    </a:lnTo>
                    <a:lnTo>
                      <a:pt x="155" y="53"/>
                    </a:lnTo>
                    <a:lnTo>
                      <a:pt x="157" y="51"/>
                    </a:lnTo>
                    <a:lnTo>
                      <a:pt x="160" y="50"/>
                    </a:lnTo>
                    <a:lnTo>
                      <a:pt x="163" y="52"/>
                    </a:lnTo>
                    <a:lnTo>
                      <a:pt x="163" y="48"/>
                    </a:lnTo>
                    <a:lnTo>
                      <a:pt x="164" y="40"/>
                    </a:lnTo>
                    <a:lnTo>
                      <a:pt x="166" y="40"/>
                    </a:lnTo>
                    <a:lnTo>
                      <a:pt x="168" y="37"/>
                    </a:lnTo>
                    <a:lnTo>
                      <a:pt x="168" y="35"/>
                    </a:lnTo>
                    <a:lnTo>
                      <a:pt x="169" y="33"/>
                    </a:lnTo>
                    <a:lnTo>
                      <a:pt x="168" y="25"/>
                    </a:lnTo>
                    <a:lnTo>
                      <a:pt x="166" y="19"/>
                    </a:lnTo>
                    <a:lnTo>
                      <a:pt x="165" y="17"/>
                    </a:lnTo>
                    <a:lnTo>
                      <a:pt x="162" y="14"/>
                    </a:lnTo>
                    <a:lnTo>
                      <a:pt x="162" y="12"/>
                    </a:lnTo>
                    <a:lnTo>
                      <a:pt x="160" y="5"/>
                    </a:lnTo>
                    <a:lnTo>
                      <a:pt x="159" y="2"/>
                    </a:lnTo>
                    <a:lnTo>
                      <a:pt x="157" y="0"/>
                    </a:lnTo>
                    <a:lnTo>
                      <a:pt x="154" y="0"/>
                    </a:lnTo>
                    <a:lnTo>
                      <a:pt x="152" y="3"/>
                    </a:lnTo>
                    <a:lnTo>
                      <a:pt x="154" y="5"/>
                    </a:lnTo>
                    <a:lnTo>
                      <a:pt x="159" y="4"/>
                    </a:lnTo>
                    <a:lnTo>
                      <a:pt x="159" y="6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11"/>
                    </a:lnTo>
                    <a:lnTo>
                      <a:pt x="151" y="10"/>
                    </a:lnTo>
                    <a:lnTo>
                      <a:pt x="149" y="4"/>
                    </a:lnTo>
                    <a:lnTo>
                      <a:pt x="147" y="4"/>
                    </a:lnTo>
                    <a:lnTo>
                      <a:pt x="146" y="6"/>
                    </a:lnTo>
                    <a:lnTo>
                      <a:pt x="146" y="9"/>
                    </a:lnTo>
                    <a:lnTo>
                      <a:pt x="145" y="12"/>
                    </a:lnTo>
                    <a:lnTo>
                      <a:pt x="142" y="12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2" y="18"/>
                    </a:lnTo>
                    <a:lnTo>
                      <a:pt x="142" y="21"/>
                    </a:lnTo>
                    <a:lnTo>
                      <a:pt x="139" y="27"/>
                    </a:lnTo>
                    <a:lnTo>
                      <a:pt x="142" y="27"/>
                    </a:lnTo>
                    <a:lnTo>
                      <a:pt x="142" y="28"/>
                    </a:lnTo>
                    <a:lnTo>
                      <a:pt x="143" y="31"/>
                    </a:lnTo>
                    <a:lnTo>
                      <a:pt x="142" y="35"/>
                    </a:lnTo>
                    <a:lnTo>
                      <a:pt x="141" y="36"/>
                    </a:lnTo>
                    <a:lnTo>
                      <a:pt x="139" y="42"/>
                    </a:lnTo>
                    <a:lnTo>
                      <a:pt x="136" y="47"/>
                    </a:lnTo>
                    <a:lnTo>
                      <a:pt x="134" y="51"/>
                    </a:lnTo>
                    <a:lnTo>
                      <a:pt x="134" y="53"/>
                    </a:lnTo>
                    <a:lnTo>
                      <a:pt x="132" y="56"/>
                    </a:lnTo>
                    <a:lnTo>
                      <a:pt x="129" y="57"/>
                    </a:lnTo>
                    <a:lnTo>
                      <a:pt x="126" y="59"/>
                    </a:lnTo>
                    <a:lnTo>
                      <a:pt x="125" y="62"/>
                    </a:lnTo>
                    <a:lnTo>
                      <a:pt x="123" y="65"/>
                    </a:lnTo>
                    <a:lnTo>
                      <a:pt x="120" y="68"/>
                    </a:lnTo>
                    <a:lnTo>
                      <a:pt x="117" y="70"/>
                    </a:lnTo>
                    <a:lnTo>
                      <a:pt x="107" y="73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2" y="72"/>
                    </a:lnTo>
                    <a:lnTo>
                      <a:pt x="99" y="70"/>
                    </a:lnTo>
                    <a:lnTo>
                      <a:pt x="102" y="69"/>
                    </a:lnTo>
                    <a:lnTo>
                      <a:pt x="104" y="67"/>
                    </a:lnTo>
                    <a:lnTo>
                      <a:pt x="105" y="64"/>
                    </a:lnTo>
                    <a:lnTo>
                      <a:pt x="103" y="64"/>
                    </a:lnTo>
                    <a:lnTo>
                      <a:pt x="97" y="68"/>
                    </a:lnTo>
                    <a:lnTo>
                      <a:pt x="97" y="73"/>
                    </a:lnTo>
                    <a:lnTo>
                      <a:pt x="97" y="76"/>
                    </a:lnTo>
                    <a:lnTo>
                      <a:pt x="94" y="81"/>
                    </a:lnTo>
                    <a:lnTo>
                      <a:pt x="89" y="85"/>
                    </a:lnTo>
                    <a:lnTo>
                      <a:pt x="87" y="88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2" y="95"/>
                    </a:lnTo>
                    <a:lnTo>
                      <a:pt x="80" y="95"/>
                    </a:lnTo>
                    <a:lnTo>
                      <a:pt x="79" y="96"/>
                    </a:lnTo>
                    <a:lnTo>
                      <a:pt x="77" y="95"/>
                    </a:lnTo>
                    <a:lnTo>
                      <a:pt x="77" y="91"/>
                    </a:lnTo>
                    <a:lnTo>
                      <a:pt x="72" y="93"/>
                    </a:lnTo>
                    <a:lnTo>
                      <a:pt x="64" y="94"/>
                    </a:lnTo>
                    <a:lnTo>
                      <a:pt x="63" y="95"/>
                    </a:lnTo>
                    <a:lnTo>
                      <a:pt x="57" y="96"/>
                    </a:lnTo>
                    <a:lnTo>
                      <a:pt x="52" y="96"/>
                    </a:lnTo>
                    <a:lnTo>
                      <a:pt x="48" y="95"/>
                    </a:lnTo>
                    <a:lnTo>
                      <a:pt x="43" y="96"/>
                    </a:lnTo>
                    <a:lnTo>
                      <a:pt x="40" y="99"/>
                    </a:lnTo>
                    <a:lnTo>
                      <a:pt x="38" y="100"/>
                    </a:lnTo>
                    <a:lnTo>
                      <a:pt x="30" y="107"/>
                    </a:lnTo>
                    <a:lnTo>
                      <a:pt x="28" y="108"/>
                    </a:lnTo>
                    <a:lnTo>
                      <a:pt x="24" y="111"/>
                    </a:lnTo>
                    <a:lnTo>
                      <a:pt x="22" y="112"/>
                    </a:lnTo>
                    <a:lnTo>
                      <a:pt x="20" y="112"/>
                    </a:lnTo>
                    <a:lnTo>
                      <a:pt x="17" y="114"/>
                    </a:lnTo>
                    <a:lnTo>
                      <a:pt x="17" y="117"/>
                    </a:lnTo>
                    <a:lnTo>
                      <a:pt x="18" y="120"/>
                    </a:lnTo>
                    <a:lnTo>
                      <a:pt x="12" y="121"/>
                    </a:lnTo>
                    <a:lnTo>
                      <a:pt x="11" y="123"/>
                    </a:lnTo>
                    <a:lnTo>
                      <a:pt x="9" y="124"/>
                    </a:lnTo>
                    <a:lnTo>
                      <a:pt x="5" y="127"/>
                    </a:lnTo>
                    <a:lnTo>
                      <a:pt x="5" y="128"/>
                    </a:lnTo>
                    <a:lnTo>
                      <a:pt x="3" y="127"/>
                    </a:lnTo>
                    <a:lnTo>
                      <a:pt x="2" y="129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1" y="132"/>
                    </a:lnTo>
                    <a:lnTo>
                      <a:pt x="4" y="133"/>
                    </a:lnTo>
                    <a:lnTo>
                      <a:pt x="5" y="137"/>
                    </a:lnTo>
                    <a:lnTo>
                      <a:pt x="2" y="136"/>
                    </a:lnTo>
                    <a:lnTo>
                      <a:pt x="2" y="133"/>
                    </a:lnTo>
                    <a:lnTo>
                      <a:pt x="1" y="136"/>
                    </a:lnTo>
                    <a:lnTo>
                      <a:pt x="3" y="139"/>
                    </a:lnTo>
                    <a:lnTo>
                      <a:pt x="5" y="138"/>
                    </a:lnTo>
                    <a:lnTo>
                      <a:pt x="8" y="138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1" y="134"/>
                    </a:lnTo>
                    <a:lnTo>
                      <a:pt x="13" y="137"/>
                    </a:lnTo>
                    <a:lnTo>
                      <a:pt x="11" y="139"/>
                    </a:lnTo>
                    <a:lnTo>
                      <a:pt x="13" y="139"/>
                    </a:lnTo>
                    <a:lnTo>
                      <a:pt x="13" y="141"/>
                    </a:lnTo>
                    <a:lnTo>
                      <a:pt x="10" y="147"/>
                    </a:lnTo>
                    <a:lnTo>
                      <a:pt x="8" y="149"/>
                    </a:lnTo>
                    <a:lnTo>
                      <a:pt x="10" y="155"/>
                    </a:lnTo>
                    <a:lnTo>
                      <a:pt x="9" y="157"/>
                    </a:lnTo>
                    <a:lnTo>
                      <a:pt x="8" y="160"/>
                    </a:lnTo>
                    <a:lnTo>
                      <a:pt x="13" y="162"/>
                    </a:lnTo>
                    <a:lnTo>
                      <a:pt x="12" y="156"/>
                    </a:lnTo>
                    <a:lnTo>
                      <a:pt x="13" y="154"/>
                    </a:lnTo>
                    <a:lnTo>
                      <a:pt x="15" y="154"/>
                    </a:lnTo>
                    <a:lnTo>
                      <a:pt x="13" y="156"/>
                    </a:lnTo>
                    <a:lnTo>
                      <a:pt x="15" y="158"/>
                    </a:lnTo>
                    <a:lnTo>
                      <a:pt x="15" y="160"/>
                    </a:lnTo>
                    <a:lnTo>
                      <a:pt x="14" y="164"/>
                    </a:lnTo>
                    <a:lnTo>
                      <a:pt x="17" y="163"/>
                    </a:lnTo>
                    <a:lnTo>
                      <a:pt x="20" y="160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3" y="158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4" y="150"/>
                    </a:lnTo>
                    <a:lnTo>
                      <a:pt x="26" y="147"/>
                    </a:lnTo>
                    <a:lnTo>
                      <a:pt x="28" y="141"/>
                    </a:lnTo>
                    <a:lnTo>
                      <a:pt x="28" y="140"/>
                    </a:lnTo>
                    <a:lnTo>
                      <a:pt x="30" y="138"/>
                    </a:lnTo>
                    <a:lnTo>
                      <a:pt x="32" y="136"/>
                    </a:lnTo>
                    <a:lnTo>
                      <a:pt x="32" y="132"/>
                    </a:lnTo>
                    <a:lnTo>
                      <a:pt x="31" y="130"/>
                    </a:lnTo>
                    <a:lnTo>
                      <a:pt x="26" y="130"/>
                    </a:lnTo>
                    <a:lnTo>
                      <a:pt x="28" y="128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9" y="122"/>
                    </a:lnTo>
                    <a:lnTo>
                      <a:pt x="18" y="121"/>
                    </a:lnTo>
                    <a:lnTo>
                      <a:pt x="18" y="120"/>
                    </a:lnTo>
                    <a:lnTo>
                      <a:pt x="18" y="120"/>
                    </a:lnTo>
                    <a:lnTo>
                      <a:pt x="18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7" name="Freeform 183">
                <a:extLst>
                  <a:ext uri="{FF2B5EF4-FFF2-40B4-BE49-F238E27FC236}">
                    <a16:creationId xmlns:a16="http://schemas.microsoft.com/office/drawing/2014/main" id="{6788F85F-CA16-404D-B550-48EC53C3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316"/>
                <a:ext cx="35" cy="25"/>
              </a:xfrm>
              <a:custGeom>
                <a:avLst/>
                <a:gdLst>
                  <a:gd name="T0" fmla="*/ 20 w 35"/>
                  <a:gd name="T1" fmla="*/ 6 h 25"/>
                  <a:gd name="T2" fmla="*/ 14 w 35"/>
                  <a:gd name="T3" fmla="*/ 7 h 25"/>
                  <a:gd name="T4" fmla="*/ 12 w 35"/>
                  <a:gd name="T5" fmla="*/ 4 h 25"/>
                  <a:gd name="T6" fmla="*/ 9 w 35"/>
                  <a:gd name="T7" fmla="*/ 6 h 25"/>
                  <a:gd name="T8" fmla="*/ 9 w 35"/>
                  <a:gd name="T9" fmla="*/ 8 h 25"/>
                  <a:gd name="T10" fmla="*/ 7 w 35"/>
                  <a:gd name="T11" fmla="*/ 10 h 25"/>
                  <a:gd name="T12" fmla="*/ 3 w 35"/>
                  <a:gd name="T13" fmla="*/ 14 h 25"/>
                  <a:gd name="T14" fmla="*/ 0 w 35"/>
                  <a:gd name="T15" fmla="*/ 15 h 25"/>
                  <a:gd name="T16" fmla="*/ 3 w 35"/>
                  <a:gd name="T17" fmla="*/ 14 h 25"/>
                  <a:gd name="T18" fmla="*/ 5 w 35"/>
                  <a:gd name="T19" fmla="*/ 17 h 25"/>
                  <a:gd name="T20" fmla="*/ 5 w 35"/>
                  <a:gd name="T21" fmla="*/ 21 h 25"/>
                  <a:gd name="T22" fmla="*/ 7 w 35"/>
                  <a:gd name="T23" fmla="*/ 23 h 25"/>
                  <a:gd name="T24" fmla="*/ 10 w 35"/>
                  <a:gd name="T25" fmla="*/ 25 h 25"/>
                  <a:gd name="T26" fmla="*/ 18 w 35"/>
                  <a:gd name="T27" fmla="*/ 15 h 25"/>
                  <a:gd name="T28" fmla="*/ 21 w 35"/>
                  <a:gd name="T29" fmla="*/ 14 h 25"/>
                  <a:gd name="T30" fmla="*/ 23 w 35"/>
                  <a:gd name="T31" fmla="*/ 14 h 25"/>
                  <a:gd name="T32" fmla="*/ 27 w 35"/>
                  <a:gd name="T33" fmla="*/ 16 h 25"/>
                  <a:gd name="T34" fmla="*/ 29 w 35"/>
                  <a:gd name="T35" fmla="*/ 15 h 25"/>
                  <a:gd name="T36" fmla="*/ 31 w 35"/>
                  <a:gd name="T37" fmla="*/ 11 h 25"/>
                  <a:gd name="T38" fmla="*/ 35 w 35"/>
                  <a:gd name="T39" fmla="*/ 9 h 25"/>
                  <a:gd name="T40" fmla="*/ 35 w 35"/>
                  <a:gd name="T41" fmla="*/ 7 h 25"/>
                  <a:gd name="T42" fmla="*/ 35 w 35"/>
                  <a:gd name="T43" fmla="*/ 3 h 25"/>
                  <a:gd name="T44" fmla="*/ 35 w 35"/>
                  <a:gd name="T45" fmla="*/ 2 h 25"/>
                  <a:gd name="T46" fmla="*/ 31 w 35"/>
                  <a:gd name="T47" fmla="*/ 2 h 25"/>
                  <a:gd name="T48" fmla="*/ 29 w 35"/>
                  <a:gd name="T49" fmla="*/ 0 h 25"/>
                  <a:gd name="T50" fmla="*/ 27 w 35"/>
                  <a:gd name="T51" fmla="*/ 0 h 25"/>
                  <a:gd name="T52" fmla="*/ 23 w 35"/>
                  <a:gd name="T53" fmla="*/ 1 h 25"/>
                  <a:gd name="T54" fmla="*/ 21 w 35"/>
                  <a:gd name="T55" fmla="*/ 2 h 25"/>
                  <a:gd name="T56" fmla="*/ 20 w 35"/>
                  <a:gd name="T57" fmla="*/ 6 h 25"/>
                  <a:gd name="T58" fmla="*/ 20 w 35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5">
                    <a:moveTo>
                      <a:pt x="20" y="6"/>
                    </a:moveTo>
                    <a:lnTo>
                      <a:pt x="14" y="7"/>
                    </a:lnTo>
                    <a:lnTo>
                      <a:pt x="12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8" y="15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7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3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2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8" name="Freeform 184">
                <a:extLst>
                  <a:ext uri="{FF2B5EF4-FFF2-40B4-BE49-F238E27FC236}">
                    <a16:creationId xmlns:a16="http://schemas.microsoft.com/office/drawing/2014/main" id="{69212753-AC70-4C48-B824-B72029232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2313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0 w 4"/>
                  <a:gd name="T7" fmla="*/ 4 h 5"/>
                  <a:gd name="T8" fmla="*/ 0 w 4"/>
                  <a:gd name="T9" fmla="*/ 5 h 5"/>
                  <a:gd name="T10" fmla="*/ 3 w 4"/>
                  <a:gd name="T11" fmla="*/ 5 h 5"/>
                  <a:gd name="T12" fmla="*/ 3 w 4"/>
                  <a:gd name="T13" fmla="*/ 3 h 5"/>
                  <a:gd name="T14" fmla="*/ 4 w 4"/>
                  <a:gd name="T15" fmla="*/ 1 h 5"/>
                  <a:gd name="T16" fmla="*/ 4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9" name="Freeform 185">
                <a:extLst>
                  <a:ext uri="{FF2B5EF4-FFF2-40B4-BE49-F238E27FC236}">
                    <a16:creationId xmlns:a16="http://schemas.microsoft.com/office/drawing/2014/main" id="{0DBB4DCF-37C8-4BBF-A2A7-16ACD79A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" y="2907"/>
                <a:ext cx="20" cy="14"/>
              </a:xfrm>
              <a:custGeom>
                <a:avLst/>
                <a:gdLst>
                  <a:gd name="T0" fmla="*/ 13 w 20"/>
                  <a:gd name="T1" fmla="*/ 0 h 14"/>
                  <a:gd name="T2" fmla="*/ 7 w 20"/>
                  <a:gd name="T3" fmla="*/ 1 h 14"/>
                  <a:gd name="T4" fmla="*/ 5 w 20"/>
                  <a:gd name="T5" fmla="*/ 5 h 14"/>
                  <a:gd name="T6" fmla="*/ 4 w 20"/>
                  <a:gd name="T7" fmla="*/ 6 h 14"/>
                  <a:gd name="T8" fmla="*/ 0 w 20"/>
                  <a:gd name="T9" fmla="*/ 14 h 14"/>
                  <a:gd name="T10" fmla="*/ 12 w 20"/>
                  <a:gd name="T11" fmla="*/ 14 h 14"/>
                  <a:gd name="T12" fmla="*/ 14 w 20"/>
                  <a:gd name="T13" fmla="*/ 11 h 14"/>
                  <a:gd name="T14" fmla="*/ 15 w 20"/>
                  <a:gd name="T15" fmla="*/ 14 h 14"/>
                  <a:gd name="T16" fmla="*/ 17 w 20"/>
                  <a:gd name="T17" fmla="*/ 14 h 14"/>
                  <a:gd name="T18" fmla="*/ 16 w 20"/>
                  <a:gd name="T19" fmla="*/ 10 h 14"/>
                  <a:gd name="T20" fmla="*/ 14 w 20"/>
                  <a:gd name="T21" fmla="*/ 11 h 14"/>
                  <a:gd name="T22" fmla="*/ 16 w 20"/>
                  <a:gd name="T23" fmla="*/ 10 h 14"/>
                  <a:gd name="T24" fmla="*/ 17 w 20"/>
                  <a:gd name="T25" fmla="*/ 7 h 14"/>
                  <a:gd name="T26" fmla="*/ 20 w 20"/>
                  <a:gd name="T27" fmla="*/ 5 h 14"/>
                  <a:gd name="T28" fmla="*/ 17 w 20"/>
                  <a:gd name="T29" fmla="*/ 1 h 14"/>
                  <a:gd name="T30" fmla="*/ 15 w 20"/>
                  <a:gd name="T31" fmla="*/ 0 h 14"/>
                  <a:gd name="T32" fmla="*/ 13 w 20"/>
                  <a:gd name="T33" fmla="*/ 0 h 14"/>
                  <a:gd name="T34" fmla="*/ 13 w 2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3" y="0"/>
                    </a:moveTo>
                    <a:lnTo>
                      <a:pt x="7" y="1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12" y="14"/>
                    </a:lnTo>
                    <a:lnTo>
                      <a:pt x="14" y="11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7" y="7"/>
                    </a:lnTo>
                    <a:lnTo>
                      <a:pt x="20" y="5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0" name="Freeform 186">
                <a:extLst>
                  <a:ext uri="{FF2B5EF4-FFF2-40B4-BE49-F238E27FC236}">
                    <a16:creationId xmlns:a16="http://schemas.microsoft.com/office/drawing/2014/main" id="{C4B09ED7-31CC-49AB-826B-FDA5259C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2137"/>
                <a:ext cx="81" cy="67"/>
              </a:xfrm>
              <a:custGeom>
                <a:avLst/>
                <a:gdLst>
                  <a:gd name="T0" fmla="*/ 3 w 81"/>
                  <a:gd name="T1" fmla="*/ 66 h 67"/>
                  <a:gd name="T2" fmla="*/ 6 w 81"/>
                  <a:gd name="T3" fmla="*/ 67 h 67"/>
                  <a:gd name="T4" fmla="*/ 10 w 81"/>
                  <a:gd name="T5" fmla="*/ 62 h 67"/>
                  <a:gd name="T6" fmla="*/ 17 w 81"/>
                  <a:gd name="T7" fmla="*/ 62 h 67"/>
                  <a:gd name="T8" fmla="*/ 12 w 81"/>
                  <a:gd name="T9" fmla="*/ 56 h 67"/>
                  <a:gd name="T10" fmla="*/ 7 w 81"/>
                  <a:gd name="T11" fmla="*/ 52 h 67"/>
                  <a:gd name="T12" fmla="*/ 11 w 81"/>
                  <a:gd name="T13" fmla="*/ 49 h 67"/>
                  <a:gd name="T14" fmla="*/ 16 w 81"/>
                  <a:gd name="T15" fmla="*/ 52 h 67"/>
                  <a:gd name="T16" fmla="*/ 24 w 81"/>
                  <a:gd name="T17" fmla="*/ 48 h 67"/>
                  <a:gd name="T18" fmla="*/ 29 w 81"/>
                  <a:gd name="T19" fmla="*/ 49 h 67"/>
                  <a:gd name="T20" fmla="*/ 40 w 81"/>
                  <a:gd name="T21" fmla="*/ 54 h 67"/>
                  <a:gd name="T22" fmla="*/ 47 w 81"/>
                  <a:gd name="T23" fmla="*/ 58 h 67"/>
                  <a:gd name="T24" fmla="*/ 51 w 81"/>
                  <a:gd name="T25" fmla="*/ 50 h 67"/>
                  <a:gd name="T26" fmla="*/ 57 w 81"/>
                  <a:gd name="T27" fmla="*/ 43 h 67"/>
                  <a:gd name="T28" fmla="*/ 61 w 81"/>
                  <a:gd name="T29" fmla="*/ 41 h 67"/>
                  <a:gd name="T30" fmla="*/ 74 w 81"/>
                  <a:gd name="T31" fmla="*/ 40 h 67"/>
                  <a:gd name="T32" fmla="*/ 78 w 81"/>
                  <a:gd name="T33" fmla="*/ 37 h 67"/>
                  <a:gd name="T34" fmla="*/ 79 w 81"/>
                  <a:gd name="T35" fmla="*/ 36 h 67"/>
                  <a:gd name="T36" fmla="*/ 78 w 81"/>
                  <a:gd name="T37" fmla="*/ 37 h 67"/>
                  <a:gd name="T38" fmla="*/ 75 w 81"/>
                  <a:gd name="T39" fmla="*/ 34 h 67"/>
                  <a:gd name="T40" fmla="*/ 72 w 81"/>
                  <a:gd name="T41" fmla="*/ 29 h 67"/>
                  <a:gd name="T42" fmla="*/ 76 w 81"/>
                  <a:gd name="T43" fmla="*/ 22 h 67"/>
                  <a:gd name="T44" fmla="*/ 74 w 81"/>
                  <a:gd name="T45" fmla="*/ 22 h 67"/>
                  <a:gd name="T46" fmla="*/ 62 w 81"/>
                  <a:gd name="T47" fmla="*/ 25 h 67"/>
                  <a:gd name="T48" fmla="*/ 59 w 81"/>
                  <a:gd name="T49" fmla="*/ 23 h 67"/>
                  <a:gd name="T50" fmla="*/ 53 w 81"/>
                  <a:gd name="T51" fmla="*/ 20 h 67"/>
                  <a:gd name="T52" fmla="*/ 44 w 81"/>
                  <a:gd name="T53" fmla="*/ 15 h 67"/>
                  <a:gd name="T54" fmla="*/ 34 w 81"/>
                  <a:gd name="T55" fmla="*/ 3 h 67"/>
                  <a:gd name="T56" fmla="*/ 28 w 81"/>
                  <a:gd name="T57" fmla="*/ 0 h 67"/>
                  <a:gd name="T58" fmla="*/ 25 w 81"/>
                  <a:gd name="T59" fmla="*/ 6 h 67"/>
                  <a:gd name="T60" fmla="*/ 27 w 81"/>
                  <a:gd name="T61" fmla="*/ 15 h 67"/>
                  <a:gd name="T62" fmla="*/ 26 w 81"/>
                  <a:gd name="T63" fmla="*/ 19 h 67"/>
                  <a:gd name="T64" fmla="*/ 24 w 81"/>
                  <a:gd name="T65" fmla="*/ 27 h 67"/>
                  <a:gd name="T66" fmla="*/ 23 w 81"/>
                  <a:gd name="T67" fmla="*/ 34 h 67"/>
                  <a:gd name="T68" fmla="*/ 20 w 81"/>
                  <a:gd name="T69" fmla="*/ 39 h 67"/>
                  <a:gd name="T70" fmla="*/ 12 w 81"/>
                  <a:gd name="T71" fmla="*/ 37 h 67"/>
                  <a:gd name="T72" fmla="*/ 8 w 81"/>
                  <a:gd name="T73" fmla="*/ 37 h 67"/>
                  <a:gd name="T74" fmla="*/ 8 w 81"/>
                  <a:gd name="T75" fmla="*/ 43 h 67"/>
                  <a:gd name="T76" fmla="*/ 1 w 81"/>
                  <a:gd name="T77" fmla="*/ 49 h 67"/>
                  <a:gd name="T78" fmla="*/ 3 w 81"/>
                  <a:gd name="T79" fmla="*/ 56 h 67"/>
                  <a:gd name="T80" fmla="*/ 3 w 81"/>
                  <a:gd name="T81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" h="67">
                    <a:moveTo>
                      <a:pt x="3" y="63"/>
                    </a:moveTo>
                    <a:lnTo>
                      <a:pt x="3" y="66"/>
                    </a:lnTo>
                    <a:lnTo>
                      <a:pt x="3" y="67"/>
                    </a:lnTo>
                    <a:lnTo>
                      <a:pt x="6" y="67"/>
                    </a:lnTo>
                    <a:lnTo>
                      <a:pt x="9" y="66"/>
                    </a:lnTo>
                    <a:lnTo>
                      <a:pt x="10" y="62"/>
                    </a:lnTo>
                    <a:lnTo>
                      <a:pt x="12" y="61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9" y="54"/>
                    </a:lnTo>
                    <a:lnTo>
                      <a:pt x="7" y="52"/>
                    </a:lnTo>
                    <a:lnTo>
                      <a:pt x="8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9" y="49"/>
                    </a:lnTo>
                    <a:lnTo>
                      <a:pt x="34" y="52"/>
                    </a:lnTo>
                    <a:lnTo>
                      <a:pt x="40" y="54"/>
                    </a:lnTo>
                    <a:lnTo>
                      <a:pt x="45" y="57"/>
                    </a:lnTo>
                    <a:lnTo>
                      <a:pt x="47" y="58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2" y="46"/>
                    </a:lnTo>
                    <a:lnTo>
                      <a:pt x="57" y="43"/>
                    </a:lnTo>
                    <a:lnTo>
                      <a:pt x="59" y="42"/>
                    </a:lnTo>
                    <a:lnTo>
                      <a:pt x="61" y="41"/>
                    </a:lnTo>
                    <a:lnTo>
                      <a:pt x="68" y="42"/>
                    </a:lnTo>
                    <a:lnTo>
                      <a:pt x="74" y="40"/>
                    </a:lnTo>
                    <a:lnTo>
                      <a:pt x="76" y="39"/>
                    </a:lnTo>
                    <a:lnTo>
                      <a:pt x="78" y="37"/>
                    </a:lnTo>
                    <a:lnTo>
                      <a:pt x="81" y="36"/>
                    </a:lnTo>
                    <a:lnTo>
                      <a:pt x="79" y="36"/>
                    </a:lnTo>
                    <a:lnTo>
                      <a:pt x="78" y="36"/>
                    </a:lnTo>
                    <a:lnTo>
                      <a:pt x="78" y="37"/>
                    </a:lnTo>
                    <a:lnTo>
                      <a:pt x="76" y="36"/>
                    </a:lnTo>
                    <a:lnTo>
                      <a:pt x="75" y="34"/>
                    </a:lnTo>
                    <a:lnTo>
                      <a:pt x="76" y="32"/>
                    </a:lnTo>
                    <a:lnTo>
                      <a:pt x="72" y="29"/>
                    </a:lnTo>
                    <a:lnTo>
                      <a:pt x="72" y="27"/>
                    </a:lnTo>
                    <a:lnTo>
                      <a:pt x="76" y="22"/>
                    </a:lnTo>
                    <a:lnTo>
                      <a:pt x="76" y="18"/>
                    </a:lnTo>
                    <a:lnTo>
                      <a:pt x="74" y="22"/>
                    </a:lnTo>
                    <a:lnTo>
                      <a:pt x="68" y="26"/>
                    </a:lnTo>
                    <a:lnTo>
                      <a:pt x="62" y="25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3" y="20"/>
                    </a:lnTo>
                    <a:lnTo>
                      <a:pt x="50" y="19"/>
                    </a:lnTo>
                    <a:lnTo>
                      <a:pt x="44" y="15"/>
                    </a:lnTo>
                    <a:lnTo>
                      <a:pt x="41" y="11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6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7" y="17"/>
                    </a:lnTo>
                    <a:lnTo>
                      <a:pt x="26" y="19"/>
                    </a:lnTo>
                    <a:lnTo>
                      <a:pt x="26" y="25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3" y="34"/>
                    </a:lnTo>
                    <a:lnTo>
                      <a:pt x="21" y="37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9" y="40"/>
                    </a:lnTo>
                    <a:lnTo>
                      <a:pt x="8" y="43"/>
                    </a:lnTo>
                    <a:lnTo>
                      <a:pt x="6" y="44"/>
                    </a:lnTo>
                    <a:lnTo>
                      <a:pt x="1" y="49"/>
                    </a:lnTo>
                    <a:lnTo>
                      <a:pt x="0" y="53"/>
                    </a:lnTo>
                    <a:lnTo>
                      <a:pt x="3" y="56"/>
                    </a:lnTo>
                    <a:lnTo>
                      <a:pt x="4" y="58"/>
                    </a:lnTo>
                    <a:lnTo>
                      <a:pt x="3" y="63"/>
                    </a:lnTo>
                    <a:lnTo>
                      <a:pt x="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1" name="Freeform 187">
                <a:extLst>
                  <a:ext uri="{FF2B5EF4-FFF2-40B4-BE49-F238E27FC236}">
                    <a16:creationId xmlns:a16="http://schemas.microsoft.com/office/drawing/2014/main" id="{BFBC00F4-8D0C-4356-AA15-4FB6C296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323"/>
                <a:ext cx="32" cy="44"/>
              </a:xfrm>
              <a:custGeom>
                <a:avLst/>
                <a:gdLst>
                  <a:gd name="T0" fmla="*/ 18 w 32"/>
                  <a:gd name="T1" fmla="*/ 0 h 44"/>
                  <a:gd name="T2" fmla="*/ 19 w 32"/>
                  <a:gd name="T3" fmla="*/ 2 h 44"/>
                  <a:gd name="T4" fmla="*/ 23 w 32"/>
                  <a:gd name="T5" fmla="*/ 5 h 44"/>
                  <a:gd name="T6" fmla="*/ 28 w 32"/>
                  <a:gd name="T7" fmla="*/ 4 h 44"/>
                  <a:gd name="T8" fmla="*/ 26 w 32"/>
                  <a:gd name="T9" fmla="*/ 10 h 44"/>
                  <a:gd name="T10" fmla="*/ 32 w 32"/>
                  <a:gd name="T11" fmla="*/ 12 h 44"/>
                  <a:gd name="T12" fmla="*/ 30 w 32"/>
                  <a:gd name="T13" fmla="*/ 18 h 44"/>
                  <a:gd name="T14" fmla="*/ 28 w 32"/>
                  <a:gd name="T15" fmla="*/ 21 h 44"/>
                  <a:gd name="T16" fmla="*/ 24 w 32"/>
                  <a:gd name="T17" fmla="*/ 30 h 44"/>
                  <a:gd name="T18" fmla="*/ 23 w 32"/>
                  <a:gd name="T19" fmla="*/ 36 h 44"/>
                  <a:gd name="T20" fmla="*/ 21 w 32"/>
                  <a:gd name="T21" fmla="*/ 37 h 44"/>
                  <a:gd name="T22" fmla="*/ 20 w 32"/>
                  <a:gd name="T23" fmla="*/ 40 h 44"/>
                  <a:gd name="T24" fmla="*/ 14 w 32"/>
                  <a:gd name="T25" fmla="*/ 44 h 44"/>
                  <a:gd name="T26" fmla="*/ 15 w 32"/>
                  <a:gd name="T27" fmla="*/ 38 h 44"/>
                  <a:gd name="T28" fmla="*/ 15 w 32"/>
                  <a:gd name="T29" fmla="*/ 34 h 44"/>
                  <a:gd name="T30" fmla="*/ 12 w 32"/>
                  <a:gd name="T31" fmla="*/ 36 h 44"/>
                  <a:gd name="T32" fmla="*/ 8 w 32"/>
                  <a:gd name="T33" fmla="*/ 40 h 44"/>
                  <a:gd name="T34" fmla="*/ 10 w 32"/>
                  <a:gd name="T35" fmla="*/ 35 h 44"/>
                  <a:gd name="T36" fmla="*/ 10 w 32"/>
                  <a:gd name="T37" fmla="*/ 27 h 44"/>
                  <a:gd name="T38" fmla="*/ 13 w 32"/>
                  <a:gd name="T39" fmla="*/ 19 h 44"/>
                  <a:gd name="T40" fmla="*/ 13 w 32"/>
                  <a:gd name="T41" fmla="*/ 17 h 44"/>
                  <a:gd name="T42" fmla="*/ 10 w 32"/>
                  <a:gd name="T43" fmla="*/ 12 h 44"/>
                  <a:gd name="T44" fmla="*/ 8 w 32"/>
                  <a:gd name="T45" fmla="*/ 14 h 44"/>
                  <a:gd name="T46" fmla="*/ 5 w 32"/>
                  <a:gd name="T47" fmla="*/ 18 h 44"/>
                  <a:gd name="T48" fmla="*/ 1 w 32"/>
                  <a:gd name="T49" fmla="*/ 16 h 44"/>
                  <a:gd name="T50" fmla="*/ 2 w 32"/>
                  <a:gd name="T51" fmla="*/ 16 h 44"/>
                  <a:gd name="T52" fmla="*/ 4 w 32"/>
                  <a:gd name="T53" fmla="*/ 13 h 44"/>
                  <a:gd name="T54" fmla="*/ 0 w 32"/>
                  <a:gd name="T55" fmla="*/ 10 h 44"/>
                  <a:gd name="T56" fmla="*/ 2 w 32"/>
                  <a:gd name="T57" fmla="*/ 9 h 44"/>
                  <a:gd name="T58" fmla="*/ 5 w 32"/>
                  <a:gd name="T59" fmla="*/ 8 h 44"/>
                  <a:gd name="T60" fmla="*/ 9 w 32"/>
                  <a:gd name="T61" fmla="*/ 4 h 44"/>
                  <a:gd name="T62" fmla="*/ 12 w 32"/>
                  <a:gd name="T63" fmla="*/ 1 h 44"/>
                  <a:gd name="T64" fmla="*/ 18 w 32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4">
                    <a:moveTo>
                      <a:pt x="18" y="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6" y="27"/>
                    </a:lnTo>
                    <a:lnTo>
                      <a:pt x="24" y="30"/>
                    </a:lnTo>
                    <a:lnTo>
                      <a:pt x="24" y="34"/>
                    </a:lnTo>
                    <a:lnTo>
                      <a:pt x="23" y="36"/>
                    </a:lnTo>
                    <a:lnTo>
                      <a:pt x="23" y="38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20" y="40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5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12" y="36"/>
                    </a:lnTo>
                    <a:lnTo>
                      <a:pt x="13" y="42"/>
                    </a:lnTo>
                    <a:lnTo>
                      <a:pt x="8" y="40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8" y="29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5" y="18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2" name="Freeform 188">
                <a:extLst>
                  <a:ext uri="{FF2B5EF4-FFF2-40B4-BE49-F238E27FC236}">
                    <a16:creationId xmlns:a16="http://schemas.microsoft.com/office/drawing/2014/main" id="{A181707F-FA3C-498C-A601-09FAA5BB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480"/>
                <a:ext cx="116" cy="44"/>
              </a:xfrm>
              <a:custGeom>
                <a:avLst/>
                <a:gdLst>
                  <a:gd name="T0" fmla="*/ 27 w 116"/>
                  <a:gd name="T1" fmla="*/ 0 h 44"/>
                  <a:gd name="T2" fmla="*/ 22 w 116"/>
                  <a:gd name="T3" fmla="*/ 2 h 44"/>
                  <a:gd name="T4" fmla="*/ 18 w 116"/>
                  <a:gd name="T5" fmla="*/ 2 h 44"/>
                  <a:gd name="T6" fmla="*/ 10 w 116"/>
                  <a:gd name="T7" fmla="*/ 7 h 44"/>
                  <a:gd name="T8" fmla="*/ 12 w 116"/>
                  <a:gd name="T9" fmla="*/ 14 h 44"/>
                  <a:gd name="T10" fmla="*/ 3 w 116"/>
                  <a:gd name="T11" fmla="*/ 14 h 44"/>
                  <a:gd name="T12" fmla="*/ 5 w 116"/>
                  <a:gd name="T13" fmla="*/ 17 h 44"/>
                  <a:gd name="T14" fmla="*/ 4 w 116"/>
                  <a:gd name="T15" fmla="*/ 23 h 44"/>
                  <a:gd name="T16" fmla="*/ 0 w 116"/>
                  <a:gd name="T17" fmla="*/ 25 h 44"/>
                  <a:gd name="T18" fmla="*/ 5 w 116"/>
                  <a:gd name="T19" fmla="*/ 31 h 44"/>
                  <a:gd name="T20" fmla="*/ 13 w 116"/>
                  <a:gd name="T21" fmla="*/ 35 h 44"/>
                  <a:gd name="T22" fmla="*/ 16 w 116"/>
                  <a:gd name="T23" fmla="*/ 40 h 44"/>
                  <a:gd name="T24" fmla="*/ 27 w 116"/>
                  <a:gd name="T25" fmla="*/ 43 h 44"/>
                  <a:gd name="T26" fmla="*/ 33 w 116"/>
                  <a:gd name="T27" fmla="*/ 43 h 44"/>
                  <a:gd name="T28" fmla="*/ 35 w 116"/>
                  <a:gd name="T29" fmla="*/ 38 h 44"/>
                  <a:gd name="T30" fmla="*/ 41 w 116"/>
                  <a:gd name="T31" fmla="*/ 35 h 44"/>
                  <a:gd name="T32" fmla="*/ 43 w 116"/>
                  <a:gd name="T33" fmla="*/ 40 h 44"/>
                  <a:gd name="T34" fmla="*/ 63 w 116"/>
                  <a:gd name="T35" fmla="*/ 36 h 44"/>
                  <a:gd name="T36" fmla="*/ 72 w 116"/>
                  <a:gd name="T37" fmla="*/ 34 h 44"/>
                  <a:gd name="T38" fmla="*/ 72 w 116"/>
                  <a:gd name="T39" fmla="*/ 38 h 44"/>
                  <a:gd name="T40" fmla="*/ 80 w 116"/>
                  <a:gd name="T41" fmla="*/ 38 h 44"/>
                  <a:gd name="T42" fmla="*/ 91 w 116"/>
                  <a:gd name="T43" fmla="*/ 36 h 44"/>
                  <a:gd name="T44" fmla="*/ 90 w 116"/>
                  <a:gd name="T45" fmla="*/ 34 h 44"/>
                  <a:gd name="T46" fmla="*/ 81 w 116"/>
                  <a:gd name="T47" fmla="*/ 32 h 44"/>
                  <a:gd name="T48" fmla="*/ 74 w 116"/>
                  <a:gd name="T49" fmla="*/ 25 h 44"/>
                  <a:gd name="T50" fmla="*/ 73 w 116"/>
                  <a:gd name="T51" fmla="*/ 17 h 44"/>
                  <a:gd name="T52" fmla="*/ 73 w 116"/>
                  <a:gd name="T53" fmla="*/ 16 h 44"/>
                  <a:gd name="T54" fmla="*/ 82 w 116"/>
                  <a:gd name="T55" fmla="*/ 15 h 44"/>
                  <a:gd name="T56" fmla="*/ 83 w 116"/>
                  <a:gd name="T57" fmla="*/ 18 h 44"/>
                  <a:gd name="T58" fmla="*/ 77 w 116"/>
                  <a:gd name="T59" fmla="*/ 22 h 44"/>
                  <a:gd name="T60" fmla="*/ 84 w 116"/>
                  <a:gd name="T61" fmla="*/ 31 h 44"/>
                  <a:gd name="T62" fmla="*/ 93 w 116"/>
                  <a:gd name="T63" fmla="*/ 32 h 44"/>
                  <a:gd name="T64" fmla="*/ 104 w 116"/>
                  <a:gd name="T65" fmla="*/ 32 h 44"/>
                  <a:gd name="T66" fmla="*/ 108 w 116"/>
                  <a:gd name="T67" fmla="*/ 27 h 44"/>
                  <a:gd name="T68" fmla="*/ 108 w 116"/>
                  <a:gd name="T69" fmla="*/ 26 h 44"/>
                  <a:gd name="T70" fmla="*/ 112 w 116"/>
                  <a:gd name="T71" fmla="*/ 21 h 44"/>
                  <a:gd name="T72" fmla="*/ 112 w 116"/>
                  <a:gd name="T73" fmla="*/ 17 h 44"/>
                  <a:gd name="T74" fmla="*/ 107 w 116"/>
                  <a:gd name="T75" fmla="*/ 15 h 44"/>
                  <a:gd name="T76" fmla="*/ 92 w 116"/>
                  <a:gd name="T77" fmla="*/ 10 h 44"/>
                  <a:gd name="T78" fmla="*/ 82 w 116"/>
                  <a:gd name="T79" fmla="*/ 12 h 44"/>
                  <a:gd name="T80" fmla="*/ 76 w 116"/>
                  <a:gd name="T81" fmla="*/ 9 h 44"/>
                  <a:gd name="T82" fmla="*/ 65 w 116"/>
                  <a:gd name="T83" fmla="*/ 4 h 44"/>
                  <a:gd name="T84" fmla="*/ 64 w 116"/>
                  <a:gd name="T85" fmla="*/ 6 h 44"/>
                  <a:gd name="T86" fmla="*/ 56 w 116"/>
                  <a:gd name="T87" fmla="*/ 7 h 44"/>
                  <a:gd name="T88" fmla="*/ 55 w 116"/>
                  <a:gd name="T89" fmla="*/ 14 h 44"/>
                  <a:gd name="T90" fmla="*/ 55 w 116"/>
                  <a:gd name="T91" fmla="*/ 17 h 44"/>
                  <a:gd name="T92" fmla="*/ 49 w 116"/>
                  <a:gd name="T93" fmla="*/ 15 h 44"/>
                  <a:gd name="T94" fmla="*/ 43 w 116"/>
                  <a:gd name="T95" fmla="*/ 12 h 44"/>
                  <a:gd name="T96" fmla="*/ 41 w 116"/>
                  <a:gd name="T97" fmla="*/ 8 h 44"/>
                  <a:gd name="T98" fmla="*/ 30 w 116"/>
                  <a:gd name="T9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44">
                    <a:moveTo>
                      <a:pt x="30" y="4"/>
                    </a:moveTo>
                    <a:lnTo>
                      <a:pt x="27" y="0"/>
                    </a:lnTo>
                    <a:lnTo>
                      <a:pt x="25" y="0"/>
                    </a:lnTo>
                    <a:lnTo>
                      <a:pt x="22" y="2"/>
                    </a:lnTo>
                    <a:lnTo>
                      <a:pt x="21" y="5"/>
                    </a:lnTo>
                    <a:lnTo>
                      <a:pt x="18" y="2"/>
                    </a:lnTo>
                    <a:lnTo>
                      <a:pt x="16" y="6"/>
                    </a:lnTo>
                    <a:lnTo>
                      <a:pt x="10" y="7"/>
                    </a:lnTo>
                    <a:lnTo>
                      <a:pt x="7" y="8"/>
                    </a:lnTo>
                    <a:lnTo>
                      <a:pt x="12" y="14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4" y="23"/>
                    </a:lnTo>
                    <a:lnTo>
                      <a:pt x="6" y="25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5" y="31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31" y="44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3" y="39"/>
                    </a:lnTo>
                    <a:lnTo>
                      <a:pt x="43" y="40"/>
                    </a:lnTo>
                    <a:lnTo>
                      <a:pt x="57" y="36"/>
                    </a:lnTo>
                    <a:lnTo>
                      <a:pt x="63" y="36"/>
                    </a:lnTo>
                    <a:lnTo>
                      <a:pt x="68" y="34"/>
                    </a:lnTo>
                    <a:lnTo>
                      <a:pt x="72" y="34"/>
                    </a:lnTo>
                    <a:lnTo>
                      <a:pt x="74" y="36"/>
                    </a:lnTo>
                    <a:lnTo>
                      <a:pt x="72" y="38"/>
                    </a:lnTo>
                    <a:lnTo>
                      <a:pt x="76" y="40"/>
                    </a:lnTo>
                    <a:lnTo>
                      <a:pt x="80" y="38"/>
                    </a:lnTo>
                    <a:lnTo>
                      <a:pt x="85" y="38"/>
                    </a:lnTo>
                    <a:lnTo>
                      <a:pt x="91" y="36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84" y="32"/>
                    </a:lnTo>
                    <a:lnTo>
                      <a:pt x="81" y="32"/>
                    </a:lnTo>
                    <a:lnTo>
                      <a:pt x="78" y="31"/>
                    </a:lnTo>
                    <a:lnTo>
                      <a:pt x="74" y="25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6" y="15"/>
                    </a:lnTo>
                    <a:lnTo>
                      <a:pt x="82" y="15"/>
                    </a:lnTo>
                    <a:lnTo>
                      <a:pt x="84" y="16"/>
                    </a:lnTo>
                    <a:lnTo>
                      <a:pt x="83" y="18"/>
                    </a:lnTo>
                    <a:lnTo>
                      <a:pt x="80" y="19"/>
                    </a:lnTo>
                    <a:lnTo>
                      <a:pt x="77" y="22"/>
                    </a:lnTo>
                    <a:lnTo>
                      <a:pt x="78" y="25"/>
                    </a:lnTo>
                    <a:lnTo>
                      <a:pt x="84" y="31"/>
                    </a:lnTo>
                    <a:lnTo>
                      <a:pt x="90" y="32"/>
                    </a:lnTo>
                    <a:lnTo>
                      <a:pt x="93" y="32"/>
                    </a:lnTo>
                    <a:lnTo>
                      <a:pt x="98" y="33"/>
                    </a:lnTo>
                    <a:lnTo>
                      <a:pt x="104" y="32"/>
                    </a:lnTo>
                    <a:lnTo>
                      <a:pt x="107" y="31"/>
                    </a:lnTo>
                    <a:lnTo>
                      <a:pt x="108" y="27"/>
                    </a:lnTo>
                    <a:lnTo>
                      <a:pt x="110" y="26"/>
                    </a:lnTo>
                    <a:lnTo>
                      <a:pt x="108" y="26"/>
                    </a:lnTo>
                    <a:lnTo>
                      <a:pt x="107" y="23"/>
                    </a:lnTo>
                    <a:lnTo>
                      <a:pt x="112" y="21"/>
                    </a:lnTo>
                    <a:lnTo>
                      <a:pt x="116" y="18"/>
                    </a:lnTo>
                    <a:lnTo>
                      <a:pt x="112" y="17"/>
                    </a:lnTo>
                    <a:lnTo>
                      <a:pt x="110" y="17"/>
                    </a:lnTo>
                    <a:lnTo>
                      <a:pt x="107" y="15"/>
                    </a:lnTo>
                    <a:lnTo>
                      <a:pt x="104" y="15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9"/>
                    </a:lnTo>
                    <a:lnTo>
                      <a:pt x="70" y="6"/>
                    </a:lnTo>
                    <a:lnTo>
                      <a:pt x="65" y="4"/>
                    </a:lnTo>
                    <a:lnTo>
                      <a:pt x="61" y="4"/>
                    </a:lnTo>
                    <a:lnTo>
                      <a:pt x="64" y="6"/>
                    </a:lnTo>
                    <a:lnTo>
                      <a:pt x="58" y="5"/>
                    </a:lnTo>
                    <a:lnTo>
                      <a:pt x="56" y="7"/>
                    </a:lnTo>
                    <a:lnTo>
                      <a:pt x="56" y="12"/>
                    </a:lnTo>
                    <a:lnTo>
                      <a:pt x="55" y="14"/>
                    </a:lnTo>
                    <a:lnTo>
                      <a:pt x="57" y="16"/>
                    </a:lnTo>
                    <a:lnTo>
                      <a:pt x="55" y="17"/>
                    </a:lnTo>
                    <a:lnTo>
                      <a:pt x="52" y="17"/>
                    </a:lnTo>
                    <a:lnTo>
                      <a:pt x="49" y="15"/>
                    </a:lnTo>
                    <a:lnTo>
                      <a:pt x="49" y="12"/>
                    </a:lnTo>
                    <a:lnTo>
                      <a:pt x="43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3" name="Freeform 189">
                <a:extLst>
                  <a:ext uri="{FF2B5EF4-FFF2-40B4-BE49-F238E27FC236}">
                    <a16:creationId xmlns:a16="http://schemas.microsoft.com/office/drawing/2014/main" id="{6045414D-FF4C-445F-A755-65AFB10FE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1544"/>
                <a:ext cx="51" cy="19"/>
              </a:xfrm>
              <a:custGeom>
                <a:avLst/>
                <a:gdLst>
                  <a:gd name="T0" fmla="*/ 3 w 51"/>
                  <a:gd name="T1" fmla="*/ 12 h 19"/>
                  <a:gd name="T2" fmla="*/ 0 w 51"/>
                  <a:gd name="T3" fmla="*/ 12 h 19"/>
                  <a:gd name="T4" fmla="*/ 2 w 51"/>
                  <a:gd name="T5" fmla="*/ 14 h 19"/>
                  <a:gd name="T6" fmla="*/ 6 w 51"/>
                  <a:gd name="T7" fmla="*/ 13 h 19"/>
                  <a:gd name="T8" fmla="*/ 11 w 51"/>
                  <a:gd name="T9" fmla="*/ 12 h 19"/>
                  <a:gd name="T10" fmla="*/ 17 w 51"/>
                  <a:gd name="T11" fmla="*/ 13 h 19"/>
                  <a:gd name="T12" fmla="*/ 26 w 51"/>
                  <a:gd name="T13" fmla="*/ 15 h 19"/>
                  <a:gd name="T14" fmla="*/ 41 w 51"/>
                  <a:gd name="T15" fmla="*/ 18 h 19"/>
                  <a:gd name="T16" fmla="*/ 46 w 51"/>
                  <a:gd name="T17" fmla="*/ 19 h 19"/>
                  <a:gd name="T18" fmla="*/ 49 w 51"/>
                  <a:gd name="T19" fmla="*/ 18 h 19"/>
                  <a:gd name="T20" fmla="*/ 51 w 51"/>
                  <a:gd name="T21" fmla="*/ 15 h 19"/>
                  <a:gd name="T22" fmla="*/ 51 w 51"/>
                  <a:gd name="T23" fmla="*/ 12 h 19"/>
                  <a:gd name="T24" fmla="*/ 50 w 51"/>
                  <a:gd name="T25" fmla="*/ 10 h 19"/>
                  <a:gd name="T26" fmla="*/ 46 w 51"/>
                  <a:gd name="T27" fmla="*/ 8 h 19"/>
                  <a:gd name="T28" fmla="*/ 38 w 51"/>
                  <a:gd name="T29" fmla="*/ 2 h 19"/>
                  <a:gd name="T30" fmla="*/ 30 w 51"/>
                  <a:gd name="T31" fmla="*/ 0 h 19"/>
                  <a:gd name="T32" fmla="*/ 25 w 51"/>
                  <a:gd name="T33" fmla="*/ 0 h 19"/>
                  <a:gd name="T34" fmla="*/ 21 w 51"/>
                  <a:gd name="T35" fmla="*/ 1 h 19"/>
                  <a:gd name="T36" fmla="*/ 19 w 51"/>
                  <a:gd name="T37" fmla="*/ 1 h 19"/>
                  <a:gd name="T38" fmla="*/ 16 w 51"/>
                  <a:gd name="T39" fmla="*/ 2 h 19"/>
                  <a:gd name="T40" fmla="*/ 13 w 51"/>
                  <a:gd name="T41" fmla="*/ 4 h 19"/>
                  <a:gd name="T42" fmla="*/ 12 w 51"/>
                  <a:gd name="T43" fmla="*/ 8 h 19"/>
                  <a:gd name="T44" fmla="*/ 10 w 51"/>
                  <a:gd name="T45" fmla="*/ 10 h 19"/>
                  <a:gd name="T46" fmla="*/ 7 w 51"/>
                  <a:gd name="T47" fmla="*/ 12 h 19"/>
                  <a:gd name="T48" fmla="*/ 3 w 51"/>
                  <a:gd name="T49" fmla="*/ 12 h 19"/>
                  <a:gd name="T50" fmla="*/ 3 w 51"/>
                  <a:gd name="T51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9">
                    <a:moveTo>
                      <a:pt x="3" y="12"/>
                    </a:moveTo>
                    <a:lnTo>
                      <a:pt x="0" y="12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11" y="12"/>
                    </a:lnTo>
                    <a:lnTo>
                      <a:pt x="17" y="13"/>
                    </a:lnTo>
                    <a:lnTo>
                      <a:pt x="26" y="15"/>
                    </a:lnTo>
                    <a:lnTo>
                      <a:pt x="41" y="18"/>
                    </a:lnTo>
                    <a:lnTo>
                      <a:pt x="46" y="19"/>
                    </a:lnTo>
                    <a:lnTo>
                      <a:pt x="49" y="18"/>
                    </a:lnTo>
                    <a:lnTo>
                      <a:pt x="51" y="15"/>
                    </a:lnTo>
                    <a:lnTo>
                      <a:pt x="51" y="12"/>
                    </a:lnTo>
                    <a:lnTo>
                      <a:pt x="50" y="10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4" name="Freeform 190">
                <a:extLst>
                  <a:ext uri="{FF2B5EF4-FFF2-40B4-BE49-F238E27FC236}">
                    <a16:creationId xmlns:a16="http://schemas.microsoft.com/office/drawing/2014/main" id="{EE97687D-690D-47F7-B999-C069179D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1533"/>
                <a:ext cx="14" cy="11"/>
              </a:xfrm>
              <a:custGeom>
                <a:avLst/>
                <a:gdLst>
                  <a:gd name="T0" fmla="*/ 5 w 14"/>
                  <a:gd name="T1" fmla="*/ 11 h 11"/>
                  <a:gd name="T2" fmla="*/ 9 w 14"/>
                  <a:gd name="T3" fmla="*/ 9 h 11"/>
                  <a:gd name="T4" fmla="*/ 13 w 14"/>
                  <a:gd name="T5" fmla="*/ 8 h 11"/>
                  <a:gd name="T6" fmla="*/ 14 w 14"/>
                  <a:gd name="T7" fmla="*/ 3 h 11"/>
                  <a:gd name="T8" fmla="*/ 11 w 14"/>
                  <a:gd name="T9" fmla="*/ 2 h 11"/>
                  <a:gd name="T10" fmla="*/ 8 w 14"/>
                  <a:gd name="T11" fmla="*/ 0 h 11"/>
                  <a:gd name="T12" fmla="*/ 3 w 14"/>
                  <a:gd name="T13" fmla="*/ 2 h 11"/>
                  <a:gd name="T14" fmla="*/ 0 w 14"/>
                  <a:gd name="T15" fmla="*/ 4 h 11"/>
                  <a:gd name="T16" fmla="*/ 0 w 14"/>
                  <a:gd name="T17" fmla="*/ 7 h 11"/>
                  <a:gd name="T18" fmla="*/ 3 w 14"/>
                  <a:gd name="T19" fmla="*/ 9 h 11"/>
                  <a:gd name="T20" fmla="*/ 5 w 14"/>
                  <a:gd name="T21" fmla="*/ 11 h 11"/>
                  <a:gd name="T22" fmla="*/ 5 w 14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5" y="11"/>
                    </a:moveTo>
                    <a:lnTo>
                      <a:pt x="9" y="9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5" name="Freeform 191">
                <a:extLst>
                  <a:ext uri="{FF2B5EF4-FFF2-40B4-BE49-F238E27FC236}">
                    <a16:creationId xmlns:a16="http://schemas.microsoft.com/office/drawing/2014/main" id="{51AB13DD-1A3B-4021-BFBE-0AA1E5C2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" y="1498"/>
                <a:ext cx="66" cy="23"/>
              </a:xfrm>
              <a:custGeom>
                <a:avLst/>
                <a:gdLst>
                  <a:gd name="T0" fmla="*/ 42 w 66"/>
                  <a:gd name="T1" fmla="*/ 23 h 23"/>
                  <a:gd name="T2" fmla="*/ 49 w 66"/>
                  <a:gd name="T3" fmla="*/ 23 h 23"/>
                  <a:gd name="T4" fmla="*/ 55 w 66"/>
                  <a:gd name="T5" fmla="*/ 21 h 23"/>
                  <a:gd name="T6" fmla="*/ 60 w 66"/>
                  <a:gd name="T7" fmla="*/ 20 h 23"/>
                  <a:gd name="T8" fmla="*/ 63 w 66"/>
                  <a:gd name="T9" fmla="*/ 17 h 23"/>
                  <a:gd name="T10" fmla="*/ 65 w 66"/>
                  <a:gd name="T11" fmla="*/ 15 h 23"/>
                  <a:gd name="T12" fmla="*/ 66 w 66"/>
                  <a:gd name="T13" fmla="*/ 13 h 23"/>
                  <a:gd name="T14" fmla="*/ 63 w 66"/>
                  <a:gd name="T15" fmla="*/ 12 h 23"/>
                  <a:gd name="T16" fmla="*/ 61 w 66"/>
                  <a:gd name="T17" fmla="*/ 13 h 23"/>
                  <a:gd name="T18" fmla="*/ 58 w 66"/>
                  <a:gd name="T19" fmla="*/ 12 h 23"/>
                  <a:gd name="T20" fmla="*/ 55 w 66"/>
                  <a:gd name="T21" fmla="*/ 11 h 23"/>
                  <a:gd name="T22" fmla="*/ 44 w 66"/>
                  <a:gd name="T23" fmla="*/ 8 h 23"/>
                  <a:gd name="T24" fmla="*/ 41 w 66"/>
                  <a:gd name="T25" fmla="*/ 9 h 23"/>
                  <a:gd name="T26" fmla="*/ 39 w 66"/>
                  <a:gd name="T27" fmla="*/ 11 h 23"/>
                  <a:gd name="T28" fmla="*/ 35 w 66"/>
                  <a:gd name="T29" fmla="*/ 11 h 23"/>
                  <a:gd name="T30" fmla="*/ 33 w 66"/>
                  <a:gd name="T31" fmla="*/ 8 h 23"/>
                  <a:gd name="T32" fmla="*/ 34 w 66"/>
                  <a:gd name="T33" fmla="*/ 6 h 23"/>
                  <a:gd name="T34" fmla="*/ 31 w 66"/>
                  <a:gd name="T35" fmla="*/ 5 h 23"/>
                  <a:gd name="T36" fmla="*/ 28 w 66"/>
                  <a:gd name="T37" fmla="*/ 5 h 23"/>
                  <a:gd name="T38" fmla="*/ 19 w 66"/>
                  <a:gd name="T39" fmla="*/ 4 h 23"/>
                  <a:gd name="T40" fmla="*/ 17 w 66"/>
                  <a:gd name="T41" fmla="*/ 7 h 23"/>
                  <a:gd name="T42" fmla="*/ 14 w 66"/>
                  <a:gd name="T43" fmla="*/ 7 h 23"/>
                  <a:gd name="T44" fmla="*/ 11 w 66"/>
                  <a:gd name="T45" fmla="*/ 7 h 23"/>
                  <a:gd name="T46" fmla="*/ 8 w 66"/>
                  <a:gd name="T47" fmla="*/ 5 h 23"/>
                  <a:gd name="T48" fmla="*/ 9 w 66"/>
                  <a:gd name="T49" fmla="*/ 3 h 23"/>
                  <a:gd name="T50" fmla="*/ 7 w 66"/>
                  <a:gd name="T51" fmla="*/ 0 h 23"/>
                  <a:gd name="T52" fmla="*/ 3 w 66"/>
                  <a:gd name="T53" fmla="*/ 3 h 23"/>
                  <a:gd name="T54" fmla="*/ 0 w 66"/>
                  <a:gd name="T55" fmla="*/ 11 h 23"/>
                  <a:gd name="T56" fmla="*/ 3 w 66"/>
                  <a:gd name="T57" fmla="*/ 12 h 23"/>
                  <a:gd name="T58" fmla="*/ 9 w 66"/>
                  <a:gd name="T59" fmla="*/ 13 h 23"/>
                  <a:gd name="T60" fmla="*/ 15 w 66"/>
                  <a:gd name="T61" fmla="*/ 16 h 23"/>
                  <a:gd name="T62" fmla="*/ 17 w 66"/>
                  <a:gd name="T63" fmla="*/ 17 h 23"/>
                  <a:gd name="T64" fmla="*/ 20 w 66"/>
                  <a:gd name="T65" fmla="*/ 17 h 23"/>
                  <a:gd name="T66" fmla="*/ 28 w 66"/>
                  <a:gd name="T67" fmla="*/ 22 h 23"/>
                  <a:gd name="T68" fmla="*/ 34 w 66"/>
                  <a:gd name="T69" fmla="*/ 23 h 23"/>
                  <a:gd name="T70" fmla="*/ 42 w 66"/>
                  <a:gd name="T71" fmla="*/ 23 h 23"/>
                  <a:gd name="T72" fmla="*/ 42 w 66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23">
                    <a:moveTo>
                      <a:pt x="42" y="23"/>
                    </a:moveTo>
                    <a:lnTo>
                      <a:pt x="49" y="23"/>
                    </a:lnTo>
                    <a:lnTo>
                      <a:pt x="55" y="21"/>
                    </a:lnTo>
                    <a:lnTo>
                      <a:pt x="60" y="20"/>
                    </a:lnTo>
                    <a:lnTo>
                      <a:pt x="63" y="17"/>
                    </a:lnTo>
                    <a:lnTo>
                      <a:pt x="65" y="15"/>
                    </a:lnTo>
                    <a:lnTo>
                      <a:pt x="66" y="13"/>
                    </a:lnTo>
                    <a:lnTo>
                      <a:pt x="63" y="12"/>
                    </a:lnTo>
                    <a:lnTo>
                      <a:pt x="61" y="13"/>
                    </a:lnTo>
                    <a:lnTo>
                      <a:pt x="58" y="12"/>
                    </a:lnTo>
                    <a:lnTo>
                      <a:pt x="55" y="11"/>
                    </a:lnTo>
                    <a:lnTo>
                      <a:pt x="44" y="8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19" y="4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6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8" y="22"/>
                    </a:lnTo>
                    <a:lnTo>
                      <a:pt x="34" y="23"/>
                    </a:lnTo>
                    <a:lnTo>
                      <a:pt x="42" y="23"/>
                    </a:lnTo>
                    <a:lnTo>
                      <a:pt x="4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6" name="Freeform 192">
                <a:extLst>
                  <a:ext uri="{FF2B5EF4-FFF2-40B4-BE49-F238E27FC236}">
                    <a16:creationId xmlns:a16="http://schemas.microsoft.com/office/drawing/2014/main" id="{04955075-257C-4633-948B-05D71695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2863"/>
                <a:ext cx="56" cy="28"/>
              </a:xfrm>
              <a:custGeom>
                <a:avLst/>
                <a:gdLst>
                  <a:gd name="T0" fmla="*/ 34 w 56"/>
                  <a:gd name="T1" fmla="*/ 27 h 28"/>
                  <a:gd name="T2" fmla="*/ 35 w 56"/>
                  <a:gd name="T3" fmla="*/ 26 h 28"/>
                  <a:gd name="T4" fmla="*/ 38 w 56"/>
                  <a:gd name="T5" fmla="*/ 25 h 28"/>
                  <a:gd name="T6" fmla="*/ 40 w 56"/>
                  <a:gd name="T7" fmla="*/ 23 h 28"/>
                  <a:gd name="T8" fmla="*/ 43 w 56"/>
                  <a:gd name="T9" fmla="*/ 21 h 28"/>
                  <a:gd name="T10" fmla="*/ 44 w 56"/>
                  <a:gd name="T11" fmla="*/ 19 h 28"/>
                  <a:gd name="T12" fmla="*/ 49 w 56"/>
                  <a:gd name="T13" fmla="*/ 19 h 28"/>
                  <a:gd name="T14" fmla="*/ 52 w 56"/>
                  <a:gd name="T15" fmla="*/ 17 h 28"/>
                  <a:gd name="T16" fmla="*/ 51 w 56"/>
                  <a:gd name="T17" fmla="*/ 13 h 28"/>
                  <a:gd name="T18" fmla="*/ 52 w 56"/>
                  <a:gd name="T19" fmla="*/ 11 h 28"/>
                  <a:gd name="T20" fmla="*/ 54 w 56"/>
                  <a:gd name="T21" fmla="*/ 10 h 28"/>
                  <a:gd name="T22" fmla="*/ 56 w 56"/>
                  <a:gd name="T23" fmla="*/ 7 h 28"/>
                  <a:gd name="T24" fmla="*/ 55 w 56"/>
                  <a:gd name="T25" fmla="*/ 4 h 28"/>
                  <a:gd name="T26" fmla="*/ 55 w 56"/>
                  <a:gd name="T27" fmla="*/ 2 h 28"/>
                  <a:gd name="T28" fmla="*/ 52 w 56"/>
                  <a:gd name="T29" fmla="*/ 0 h 28"/>
                  <a:gd name="T30" fmla="*/ 49 w 56"/>
                  <a:gd name="T31" fmla="*/ 2 h 28"/>
                  <a:gd name="T32" fmla="*/ 47 w 56"/>
                  <a:gd name="T33" fmla="*/ 0 h 28"/>
                  <a:gd name="T34" fmla="*/ 44 w 56"/>
                  <a:gd name="T35" fmla="*/ 2 h 28"/>
                  <a:gd name="T36" fmla="*/ 46 w 56"/>
                  <a:gd name="T37" fmla="*/ 8 h 28"/>
                  <a:gd name="T38" fmla="*/ 45 w 56"/>
                  <a:gd name="T39" fmla="*/ 10 h 28"/>
                  <a:gd name="T40" fmla="*/ 41 w 56"/>
                  <a:gd name="T41" fmla="*/ 10 h 28"/>
                  <a:gd name="T42" fmla="*/ 39 w 56"/>
                  <a:gd name="T43" fmla="*/ 12 h 28"/>
                  <a:gd name="T44" fmla="*/ 35 w 56"/>
                  <a:gd name="T45" fmla="*/ 18 h 28"/>
                  <a:gd name="T46" fmla="*/ 32 w 56"/>
                  <a:gd name="T47" fmla="*/ 19 h 28"/>
                  <a:gd name="T48" fmla="*/ 30 w 56"/>
                  <a:gd name="T49" fmla="*/ 17 h 28"/>
                  <a:gd name="T50" fmla="*/ 27 w 56"/>
                  <a:gd name="T51" fmla="*/ 19 h 28"/>
                  <a:gd name="T52" fmla="*/ 24 w 56"/>
                  <a:gd name="T53" fmla="*/ 17 h 28"/>
                  <a:gd name="T54" fmla="*/ 23 w 56"/>
                  <a:gd name="T55" fmla="*/ 12 h 28"/>
                  <a:gd name="T56" fmla="*/ 22 w 56"/>
                  <a:gd name="T57" fmla="*/ 15 h 28"/>
                  <a:gd name="T58" fmla="*/ 22 w 56"/>
                  <a:gd name="T59" fmla="*/ 16 h 28"/>
                  <a:gd name="T60" fmla="*/ 21 w 56"/>
                  <a:gd name="T61" fmla="*/ 18 h 28"/>
                  <a:gd name="T62" fmla="*/ 19 w 56"/>
                  <a:gd name="T63" fmla="*/ 19 h 28"/>
                  <a:gd name="T64" fmla="*/ 17 w 56"/>
                  <a:gd name="T65" fmla="*/ 19 h 28"/>
                  <a:gd name="T66" fmla="*/ 17 w 56"/>
                  <a:gd name="T67" fmla="*/ 19 h 28"/>
                  <a:gd name="T68" fmla="*/ 13 w 56"/>
                  <a:gd name="T69" fmla="*/ 19 h 28"/>
                  <a:gd name="T70" fmla="*/ 11 w 56"/>
                  <a:gd name="T71" fmla="*/ 18 h 28"/>
                  <a:gd name="T72" fmla="*/ 5 w 56"/>
                  <a:gd name="T73" fmla="*/ 18 h 28"/>
                  <a:gd name="T74" fmla="*/ 0 w 56"/>
                  <a:gd name="T75" fmla="*/ 19 h 28"/>
                  <a:gd name="T76" fmla="*/ 2 w 56"/>
                  <a:gd name="T77" fmla="*/ 23 h 28"/>
                  <a:gd name="T78" fmla="*/ 5 w 56"/>
                  <a:gd name="T79" fmla="*/ 23 h 28"/>
                  <a:gd name="T80" fmla="*/ 10 w 56"/>
                  <a:gd name="T81" fmla="*/ 26 h 28"/>
                  <a:gd name="T82" fmla="*/ 12 w 56"/>
                  <a:gd name="T83" fmla="*/ 26 h 28"/>
                  <a:gd name="T84" fmla="*/ 15 w 56"/>
                  <a:gd name="T85" fmla="*/ 26 h 28"/>
                  <a:gd name="T86" fmla="*/ 18 w 56"/>
                  <a:gd name="T87" fmla="*/ 28 h 28"/>
                  <a:gd name="T88" fmla="*/ 28 w 56"/>
                  <a:gd name="T89" fmla="*/ 28 h 28"/>
                  <a:gd name="T90" fmla="*/ 30 w 56"/>
                  <a:gd name="T91" fmla="*/ 27 h 28"/>
                  <a:gd name="T92" fmla="*/ 34 w 56"/>
                  <a:gd name="T93" fmla="*/ 27 h 28"/>
                  <a:gd name="T94" fmla="*/ 34 w 56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28">
                    <a:moveTo>
                      <a:pt x="34" y="27"/>
                    </a:moveTo>
                    <a:lnTo>
                      <a:pt x="35" y="26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3" y="21"/>
                    </a:lnTo>
                    <a:lnTo>
                      <a:pt x="44" y="19"/>
                    </a:lnTo>
                    <a:lnTo>
                      <a:pt x="49" y="19"/>
                    </a:lnTo>
                    <a:lnTo>
                      <a:pt x="52" y="17"/>
                    </a:lnTo>
                    <a:lnTo>
                      <a:pt x="51" y="13"/>
                    </a:lnTo>
                    <a:lnTo>
                      <a:pt x="52" y="11"/>
                    </a:lnTo>
                    <a:lnTo>
                      <a:pt x="54" y="10"/>
                    </a:lnTo>
                    <a:lnTo>
                      <a:pt x="56" y="7"/>
                    </a:lnTo>
                    <a:lnTo>
                      <a:pt x="55" y="4"/>
                    </a:lnTo>
                    <a:lnTo>
                      <a:pt x="55" y="2"/>
                    </a:lnTo>
                    <a:lnTo>
                      <a:pt x="52" y="0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6" y="8"/>
                    </a:lnTo>
                    <a:lnTo>
                      <a:pt x="45" y="10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8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27" y="19"/>
                    </a:lnTo>
                    <a:lnTo>
                      <a:pt x="24" y="17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3" y="19"/>
                    </a:lnTo>
                    <a:lnTo>
                      <a:pt x="11" y="18"/>
                    </a:lnTo>
                    <a:lnTo>
                      <a:pt x="5" y="18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5" y="23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8" y="28"/>
                    </a:lnTo>
                    <a:lnTo>
                      <a:pt x="28" y="28"/>
                    </a:lnTo>
                    <a:lnTo>
                      <a:pt x="30" y="27"/>
                    </a:lnTo>
                    <a:lnTo>
                      <a:pt x="34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7" name="Freeform 193">
                <a:extLst>
                  <a:ext uri="{FF2B5EF4-FFF2-40B4-BE49-F238E27FC236}">
                    <a16:creationId xmlns:a16="http://schemas.microsoft.com/office/drawing/2014/main" id="{563A6892-74EC-4EE3-AC92-6C1A94F6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" y="2843"/>
                <a:ext cx="33" cy="28"/>
              </a:xfrm>
              <a:custGeom>
                <a:avLst/>
                <a:gdLst>
                  <a:gd name="T0" fmla="*/ 28 w 33"/>
                  <a:gd name="T1" fmla="*/ 15 h 28"/>
                  <a:gd name="T2" fmla="*/ 25 w 33"/>
                  <a:gd name="T3" fmla="*/ 13 h 28"/>
                  <a:gd name="T4" fmla="*/ 20 w 33"/>
                  <a:gd name="T5" fmla="*/ 9 h 28"/>
                  <a:gd name="T6" fmla="*/ 17 w 33"/>
                  <a:gd name="T7" fmla="*/ 6 h 28"/>
                  <a:gd name="T8" fmla="*/ 14 w 33"/>
                  <a:gd name="T9" fmla="*/ 5 h 28"/>
                  <a:gd name="T10" fmla="*/ 12 w 33"/>
                  <a:gd name="T11" fmla="*/ 3 h 28"/>
                  <a:gd name="T12" fmla="*/ 4 w 33"/>
                  <a:gd name="T13" fmla="*/ 0 h 28"/>
                  <a:gd name="T14" fmla="*/ 0 w 33"/>
                  <a:gd name="T15" fmla="*/ 0 h 28"/>
                  <a:gd name="T16" fmla="*/ 4 w 33"/>
                  <a:gd name="T17" fmla="*/ 1 h 28"/>
                  <a:gd name="T18" fmla="*/ 6 w 33"/>
                  <a:gd name="T19" fmla="*/ 2 h 28"/>
                  <a:gd name="T20" fmla="*/ 17 w 33"/>
                  <a:gd name="T21" fmla="*/ 10 h 28"/>
                  <a:gd name="T22" fmla="*/ 20 w 33"/>
                  <a:gd name="T23" fmla="*/ 11 h 28"/>
                  <a:gd name="T24" fmla="*/ 22 w 33"/>
                  <a:gd name="T25" fmla="*/ 12 h 28"/>
                  <a:gd name="T26" fmla="*/ 26 w 33"/>
                  <a:gd name="T27" fmla="*/ 18 h 28"/>
                  <a:gd name="T28" fmla="*/ 28 w 33"/>
                  <a:gd name="T29" fmla="*/ 20 h 28"/>
                  <a:gd name="T30" fmla="*/ 28 w 33"/>
                  <a:gd name="T31" fmla="*/ 26 h 28"/>
                  <a:gd name="T32" fmla="*/ 30 w 33"/>
                  <a:gd name="T33" fmla="*/ 28 h 28"/>
                  <a:gd name="T34" fmla="*/ 32 w 33"/>
                  <a:gd name="T35" fmla="*/ 27 h 28"/>
                  <a:gd name="T36" fmla="*/ 33 w 33"/>
                  <a:gd name="T37" fmla="*/ 21 h 28"/>
                  <a:gd name="T38" fmla="*/ 31 w 33"/>
                  <a:gd name="T39" fmla="*/ 18 h 28"/>
                  <a:gd name="T40" fmla="*/ 29 w 33"/>
                  <a:gd name="T41" fmla="*/ 16 h 28"/>
                  <a:gd name="T42" fmla="*/ 28 w 33"/>
                  <a:gd name="T43" fmla="*/ 15 h 28"/>
                  <a:gd name="T44" fmla="*/ 28 w 33"/>
                  <a:gd name="T4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28">
                    <a:moveTo>
                      <a:pt x="28" y="15"/>
                    </a:moveTo>
                    <a:lnTo>
                      <a:pt x="25" y="13"/>
                    </a:lnTo>
                    <a:lnTo>
                      <a:pt x="20" y="9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7" y="10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8"/>
                    </a:lnTo>
                    <a:lnTo>
                      <a:pt x="28" y="20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33" y="21"/>
                    </a:lnTo>
                    <a:lnTo>
                      <a:pt x="31" y="18"/>
                    </a:lnTo>
                    <a:lnTo>
                      <a:pt x="29" y="16"/>
                    </a:lnTo>
                    <a:lnTo>
                      <a:pt x="28" y="15"/>
                    </a:ln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8" name="Freeform 194">
                <a:extLst>
                  <a:ext uri="{FF2B5EF4-FFF2-40B4-BE49-F238E27FC236}">
                    <a16:creationId xmlns:a16="http://schemas.microsoft.com/office/drawing/2014/main" id="{156E1A91-DE47-45D6-8A78-F9FF469D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" y="313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9" name="Freeform 195">
                <a:extLst>
                  <a:ext uri="{FF2B5EF4-FFF2-40B4-BE49-F238E27FC236}">
                    <a16:creationId xmlns:a16="http://schemas.microsoft.com/office/drawing/2014/main" id="{8E633E47-8754-45A8-AD07-8F55D531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53"/>
                <a:ext cx="6" cy="13"/>
              </a:xfrm>
              <a:custGeom>
                <a:avLst/>
                <a:gdLst>
                  <a:gd name="T0" fmla="*/ 2 w 6"/>
                  <a:gd name="T1" fmla="*/ 13 h 13"/>
                  <a:gd name="T2" fmla="*/ 2 w 6"/>
                  <a:gd name="T3" fmla="*/ 11 h 13"/>
                  <a:gd name="T4" fmla="*/ 6 w 6"/>
                  <a:gd name="T5" fmla="*/ 3 h 13"/>
                  <a:gd name="T6" fmla="*/ 5 w 6"/>
                  <a:gd name="T7" fmla="*/ 0 h 13"/>
                  <a:gd name="T8" fmla="*/ 3 w 6"/>
                  <a:gd name="T9" fmla="*/ 3 h 13"/>
                  <a:gd name="T10" fmla="*/ 1 w 6"/>
                  <a:gd name="T11" fmla="*/ 5 h 13"/>
                  <a:gd name="T12" fmla="*/ 1 w 6"/>
                  <a:gd name="T13" fmla="*/ 8 h 13"/>
                  <a:gd name="T14" fmla="*/ 0 w 6"/>
                  <a:gd name="T15" fmla="*/ 10 h 13"/>
                  <a:gd name="T16" fmla="*/ 1 w 6"/>
                  <a:gd name="T17" fmla="*/ 13 h 13"/>
                  <a:gd name="T18" fmla="*/ 2 w 6"/>
                  <a:gd name="T19" fmla="*/ 13 h 13"/>
                  <a:gd name="T20" fmla="*/ 2 w 6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2" y="11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0" name="Freeform 196">
                <a:extLst>
                  <a:ext uri="{FF2B5EF4-FFF2-40B4-BE49-F238E27FC236}">
                    <a16:creationId xmlns:a16="http://schemas.microsoft.com/office/drawing/2014/main" id="{ADD8995A-D31D-4A16-A098-3AB600912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" y="319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1" name="Freeform 197">
                <a:extLst>
                  <a:ext uri="{FF2B5EF4-FFF2-40B4-BE49-F238E27FC236}">
                    <a16:creationId xmlns:a16="http://schemas.microsoft.com/office/drawing/2014/main" id="{ED3661A8-8A6D-4AE5-A95C-CBD18C1B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" y="291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2" name="Freeform 198">
                <a:extLst>
                  <a:ext uri="{FF2B5EF4-FFF2-40B4-BE49-F238E27FC236}">
                    <a16:creationId xmlns:a16="http://schemas.microsoft.com/office/drawing/2014/main" id="{C875B250-692B-4F6D-A8B9-275B0513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" y="1978"/>
                <a:ext cx="41" cy="151"/>
              </a:xfrm>
              <a:custGeom>
                <a:avLst/>
                <a:gdLst>
                  <a:gd name="T0" fmla="*/ 0 w 41"/>
                  <a:gd name="T1" fmla="*/ 36 h 151"/>
                  <a:gd name="T2" fmla="*/ 0 w 41"/>
                  <a:gd name="T3" fmla="*/ 45 h 151"/>
                  <a:gd name="T4" fmla="*/ 2 w 41"/>
                  <a:gd name="T5" fmla="*/ 50 h 151"/>
                  <a:gd name="T6" fmla="*/ 8 w 41"/>
                  <a:gd name="T7" fmla="*/ 58 h 151"/>
                  <a:gd name="T8" fmla="*/ 6 w 41"/>
                  <a:gd name="T9" fmla="*/ 64 h 151"/>
                  <a:gd name="T10" fmla="*/ 7 w 41"/>
                  <a:gd name="T11" fmla="*/ 77 h 151"/>
                  <a:gd name="T12" fmla="*/ 4 w 41"/>
                  <a:gd name="T13" fmla="*/ 97 h 151"/>
                  <a:gd name="T14" fmla="*/ 3 w 41"/>
                  <a:gd name="T15" fmla="*/ 106 h 151"/>
                  <a:gd name="T16" fmla="*/ 7 w 41"/>
                  <a:gd name="T17" fmla="*/ 114 h 151"/>
                  <a:gd name="T18" fmla="*/ 4 w 41"/>
                  <a:gd name="T19" fmla="*/ 122 h 151"/>
                  <a:gd name="T20" fmla="*/ 4 w 41"/>
                  <a:gd name="T21" fmla="*/ 127 h 151"/>
                  <a:gd name="T22" fmla="*/ 4 w 41"/>
                  <a:gd name="T23" fmla="*/ 132 h 151"/>
                  <a:gd name="T24" fmla="*/ 2 w 41"/>
                  <a:gd name="T25" fmla="*/ 141 h 151"/>
                  <a:gd name="T26" fmla="*/ 4 w 41"/>
                  <a:gd name="T27" fmla="*/ 151 h 151"/>
                  <a:gd name="T28" fmla="*/ 8 w 41"/>
                  <a:gd name="T29" fmla="*/ 145 h 151"/>
                  <a:gd name="T30" fmla="*/ 12 w 41"/>
                  <a:gd name="T31" fmla="*/ 137 h 151"/>
                  <a:gd name="T32" fmla="*/ 20 w 41"/>
                  <a:gd name="T33" fmla="*/ 140 h 151"/>
                  <a:gd name="T34" fmla="*/ 24 w 41"/>
                  <a:gd name="T35" fmla="*/ 148 h 151"/>
                  <a:gd name="T36" fmla="*/ 26 w 41"/>
                  <a:gd name="T37" fmla="*/ 142 h 151"/>
                  <a:gd name="T38" fmla="*/ 23 w 41"/>
                  <a:gd name="T39" fmla="*/ 136 h 151"/>
                  <a:gd name="T40" fmla="*/ 18 w 41"/>
                  <a:gd name="T41" fmla="*/ 128 h 151"/>
                  <a:gd name="T42" fmla="*/ 11 w 41"/>
                  <a:gd name="T43" fmla="*/ 119 h 151"/>
                  <a:gd name="T44" fmla="*/ 17 w 41"/>
                  <a:gd name="T45" fmla="*/ 100 h 151"/>
                  <a:gd name="T46" fmla="*/ 19 w 41"/>
                  <a:gd name="T47" fmla="*/ 93 h 151"/>
                  <a:gd name="T48" fmla="*/ 23 w 41"/>
                  <a:gd name="T49" fmla="*/ 92 h 151"/>
                  <a:gd name="T50" fmla="*/ 32 w 41"/>
                  <a:gd name="T51" fmla="*/ 92 h 151"/>
                  <a:gd name="T52" fmla="*/ 40 w 41"/>
                  <a:gd name="T53" fmla="*/ 99 h 151"/>
                  <a:gd name="T54" fmla="*/ 41 w 41"/>
                  <a:gd name="T55" fmla="*/ 99 h 151"/>
                  <a:gd name="T56" fmla="*/ 36 w 41"/>
                  <a:gd name="T57" fmla="*/ 94 h 151"/>
                  <a:gd name="T58" fmla="*/ 28 w 41"/>
                  <a:gd name="T59" fmla="*/ 74 h 151"/>
                  <a:gd name="T60" fmla="*/ 23 w 41"/>
                  <a:gd name="T61" fmla="*/ 56 h 151"/>
                  <a:gd name="T62" fmla="*/ 21 w 41"/>
                  <a:gd name="T63" fmla="*/ 47 h 151"/>
                  <a:gd name="T64" fmla="*/ 19 w 41"/>
                  <a:gd name="T65" fmla="*/ 41 h 151"/>
                  <a:gd name="T66" fmla="*/ 20 w 41"/>
                  <a:gd name="T67" fmla="*/ 36 h 151"/>
                  <a:gd name="T68" fmla="*/ 21 w 41"/>
                  <a:gd name="T69" fmla="*/ 36 h 151"/>
                  <a:gd name="T70" fmla="*/ 21 w 41"/>
                  <a:gd name="T71" fmla="*/ 28 h 151"/>
                  <a:gd name="T72" fmla="*/ 19 w 41"/>
                  <a:gd name="T73" fmla="*/ 19 h 151"/>
                  <a:gd name="T74" fmla="*/ 23 w 41"/>
                  <a:gd name="T75" fmla="*/ 28 h 151"/>
                  <a:gd name="T76" fmla="*/ 21 w 41"/>
                  <a:gd name="T77" fmla="*/ 20 h 151"/>
                  <a:gd name="T78" fmla="*/ 17 w 41"/>
                  <a:gd name="T79" fmla="*/ 8 h 151"/>
                  <a:gd name="T80" fmla="*/ 16 w 41"/>
                  <a:gd name="T81" fmla="*/ 0 h 151"/>
                  <a:gd name="T82" fmla="*/ 10 w 41"/>
                  <a:gd name="T83" fmla="*/ 2 h 151"/>
                  <a:gd name="T84" fmla="*/ 12 w 41"/>
                  <a:gd name="T85" fmla="*/ 6 h 151"/>
                  <a:gd name="T86" fmla="*/ 11 w 41"/>
                  <a:gd name="T87" fmla="*/ 14 h 151"/>
                  <a:gd name="T88" fmla="*/ 9 w 41"/>
                  <a:gd name="T89" fmla="*/ 19 h 151"/>
                  <a:gd name="T90" fmla="*/ 2 w 41"/>
                  <a:gd name="T91" fmla="*/ 17 h 151"/>
                  <a:gd name="T92" fmla="*/ 3 w 41"/>
                  <a:gd name="T93" fmla="*/ 25 h 151"/>
                  <a:gd name="T94" fmla="*/ 2 w 41"/>
                  <a:gd name="T95" fmla="*/ 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151">
                    <a:moveTo>
                      <a:pt x="2" y="33"/>
                    </a:moveTo>
                    <a:lnTo>
                      <a:pt x="0" y="36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4" y="53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6" y="64"/>
                    </a:lnTo>
                    <a:lnTo>
                      <a:pt x="4" y="68"/>
                    </a:lnTo>
                    <a:lnTo>
                      <a:pt x="7" y="77"/>
                    </a:lnTo>
                    <a:lnTo>
                      <a:pt x="6" y="88"/>
                    </a:lnTo>
                    <a:lnTo>
                      <a:pt x="4" y="97"/>
                    </a:lnTo>
                    <a:lnTo>
                      <a:pt x="2" y="102"/>
                    </a:lnTo>
                    <a:lnTo>
                      <a:pt x="3" y="106"/>
                    </a:lnTo>
                    <a:lnTo>
                      <a:pt x="6" y="108"/>
                    </a:lnTo>
                    <a:lnTo>
                      <a:pt x="7" y="114"/>
                    </a:lnTo>
                    <a:lnTo>
                      <a:pt x="7" y="116"/>
                    </a:lnTo>
                    <a:lnTo>
                      <a:pt x="4" y="122"/>
                    </a:lnTo>
                    <a:lnTo>
                      <a:pt x="3" y="124"/>
                    </a:lnTo>
                    <a:lnTo>
                      <a:pt x="4" y="127"/>
                    </a:lnTo>
                    <a:lnTo>
                      <a:pt x="4" y="130"/>
                    </a:lnTo>
                    <a:lnTo>
                      <a:pt x="4" y="132"/>
                    </a:lnTo>
                    <a:lnTo>
                      <a:pt x="2" y="137"/>
                    </a:lnTo>
                    <a:lnTo>
                      <a:pt x="2" y="141"/>
                    </a:lnTo>
                    <a:lnTo>
                      <a:pt x="3" y="149"/>
                    </a:lnTo>
                    <a:lnTo>
                      <a:pt x="4" y="151"/>
                    </a:lnTo>
                    <a:lnTo>
                      <a:pt x="7" y="148"/>
                    </a:lnTo>
                    <a:lnTo>
                      <a:pt x="8" y="145"/>
                    </a:lnTo>
                    <a:lnTo>
                      <a:pt x="10" y="140"/>
                    </a:lnTo>
                    <a:lnTo>
                      <a:pt x="12" y="137"/>
                    </a:lnTo>
                    <a:lnTo>
                      <a:pt x="16" y="139"/>
                    </a:lnTo>
                    <a:lnTo>
                      <a:pt x="20" y="140"/>
                    </a:lnTo>
                    <a:lnTo>
                      <a:pt x="23" y="142"/>
                    </a:lnTo>
                    <a:lnTo>
                      <a:pt x="24" y="148"/>
                    </a:lnTo>
                    <a:lnTo>
                      <a:pt x="25" y="145"/>
                    </a:lnTo>
                    <a:lnTo>
                      <a:pt x="26" y="142"/>
                    </a:lnTo>
                    <a:lnTo>
                      <a:pt x="25" y="136"/>
                    </a:lnTo>
                    <a:lnTo>
                      <a:pt x="23" y="136"/>
                    </a:lnTo>
                    <a:lnTo>
                      <a:pt x="19" y="136"/>
                    </a:lnTo>
                    <a:lnTo>
                      <a:pt x="18" y="128"/>
                    </a:lnTo>
                    <a:lnTo>
                      <a:pt x="12" y="123"/>
                    </a:lnTo>
                    <a:lnTo>
                      <a:pt x="11" y="119"/>
                    </a:lnTo>
                    <a:lnTo>
                      <a:pt x="12" y="114"/>
                    </a:lnTo>
                    <a:lnTo>
                      <a:pt x="17" y="100"/>
                    </a:lnTo>
                    <a:lnTo>
                      <a:pt x="18" y="94"/>
                    </a:lnTo>
                    <a:lnTo>
                      <a:pt x="19" y="93"/>
                    </a:lnTo>
                    <a:lnTo>
                      <a:pt x="26" y="91"/>
                    </a:lnTo>
                    <a:lnTo>
                      <a:pt x="23" y="92"/>
                    </a:lnTo>
                    <a:lnTo>
                      <a:pt x="26" y="91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40" y="99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38" y="98"/>
                    </a:lnTo>
                    <a:lnTo>
                      <a:pt x="36" y="94"/>
                    </a:lnTo>
                    <a:lnTo>
                      <a:pt x="32" y="80"/>
                    </a:lnTo>
                    <a:lnTo>
                      <a:pt x="28" y="74"/>
                    </a:lnTo>
                    <a:lnTo>
                      <a:pt x="26" y="58"/>
                    </a:lnTo>
                    <a:lnTo>
                      <a:pt x="23" y="56"/>
                    </a:lnTo>
                    <a:lnTo>
                      <a:pt x="24" y="53"/>
                    </a:lnTo>
                    <a:lnTo>
                      <a:pt x="21" y="47"/>
                    </a:lnTo>
                    <a:lnTo>
                      <a:pt x="20" y="46"/>
                    </a:lnTo>
                    <a:lnTo>
                      <a:pt x="19" y="41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1" y="32"/>
                    </a:lnTo>
                    <a:lnTo>
                      <a:pt x="21" y="36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4"/>
                    </a:lnTo>
                    <a:lnTo>
                      <a:pt x="19" y="19"/>
                    </a:lnTo>
                    <a:lnTo>
                      <a:pt x="21" y="22"/>
                    </a:lnTo>
                    <a:lnTo>
                      <a:pt x="23" y="28"/>
                    </a:lnTo>
                    <a:lnTo>
                      <a:pt x="21" y="22"/>
                    </a:lnTo>
                    <a:lnTo>
                      <a:pt x="21" y="20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9" y="19"/>
                    </a:lnTo>
                    <a:lnTo>
                      <a:pt x="8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2" y="33"/>
                    </a:lnTo>
                    <a:lnTo>
                      <a:pt x="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3" name="Freeform 199">
                <a:extLst>
                  <a:ext uri="{FF2B5EF4-FFF2-40B4-BE49-F238E27FC236}">
                    <a16:creationId xmlns:a16="http://schemas.microsoft.com/office/drawing/2014/main" id="{BD78BE68-2796-4291-B022-AA8D5431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1643"/>
                <a:ext cx="22" cy="12"/>
              </a:xfrm>
              <a:custGeom>
                <a:avLst/>
                <a:gdLst>
                  <a:gd name="T0" fmla="*/ 9 w 22"/>
                  <a:gd name="T1" fmla="*/ 0 h 12"/>
                  <a:gd name="T2" fmla="*/ 7 w 22"/>
                  <a:gd name="T3" fmla="*/ 0 h 12"/>
                  <a:gd name="T4" fmla="*/ 5 w 22"/>
                  <a:gd name="T5" fmla="*/ 0 h 12"/>
                  <a:gd name="T6" fmla="*/ 2 w 22"/>
                  <a:gd name="T7" fmla="*/ 3 h 12"/>
                  <a:gd name="T8" fmla="*/ 0 w 22"/>
                  <a:gd name="T9" fmla="*/ 5 h 12"/>
                  <a:gd name="T10" fmla="*/ 5 w 22"/>
                  <a:gd name="T11" fmla="*/ 8 h 12"/>
                  <a:gd name="T12" fmla="*/ 8 w 22"/>
                  <a:gd name="T13" fmla="*/ 9 h 12"/>
                  <a:gd name="T14" fmla="*/ 13 w 22"/>
                  <a:gd name="T15" fmla="*/ 10 h 12"/>
                  <a:gd name="T16" fmla="*/ 19 w 22"/>
                  <a:gd name="T17" fmla="*/ 12 h 12"/>
                  <a:gd name="T18" fmla="*/ 22 w 22"/>
                  <a:gd name="T19" fmla="*/ 6 h 12"/>
                  <a:gd name="T20" fmla="*/ 20 w 22"/>
                  <a:gd name="T21" fmla="*/ 3 h 12"/>
                  <a:gd name="T22" fmla="*/ 17 w 22"/>
                  <a:gd name="T23" fmla="*/ 3 h 12"/>
                  <a:gd name="T24" fmla="*/ 9 w 22"/>
                  <a:gd name="T25" fmla="*/ 0 h 12"/>
                  <a:gd name="T26" fmla="*/ 9 w 22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3" y="10"/>
                    </a:lnTo>
                    <a:lnTo>
                      <a:pt x="19" y="12"/>
                    </a:lnTo>
                    <a:lnTo>
                      <a:pt x="22" y="6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4" name="Freeform 200">
                <a:extLst>
                  <a:ext uri="{FF2B5EF4-FFF2-40B4-BE49-F238E27FC236}">
                    <a16:creationId xmlns:a16="http://schemas.microsoft.com/office/drawing/2014/main" id="{B8C6FD65-65B1-4FDF-9A99-8DE7B88B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1604"/>
                <a:ext cx="53" cy="19"/>
              </a:xfrm>
              <a:custGeom>
                <a:avLst/>
                <a:gdLst>
                  <a:gd name="T0" fmla="*/ 19 w 53"/>
                  <a:gd name="T1" fmla="*/ 15 h 19"/>
                  <a:gd name="T2" fmla="*/ 24 w 53"/>
                  <a:gd name="T3" fmla="*/ 15 h 19"/>
                  <a:gd name="T4" fmla="*/ 26 w 53"/>
                  <a:gd name="T5" fmla="*/ 18 h 19"/>
                  <a:gd name="T6" fmla="*/ 30 w 53"/>
                  <a:gd name="T7" fmla="*/ 17 h 19"/>
                  <a:gd name="T8" fmla="*/ 39 w 53"/>
                  <a:gd name="T9" fmla="*/ 15 h 19"/>
                  <a:gd name="T10" fmla="*/ 42 w 53"/>
                  <a:gd name="T11" fmla="*/ 14 h 19"/>
                  <a:gd name="T12" fmla="*/ 48 w 53"/>
                  <a:gd name="T13" fmla="*/ 13 h 19"/>
                  <a:gd name="T14" fmla="*/ 51 w 53"/>
                  <a:gd name="T15" fmla="*/ 13 h 19"/>
                  <a:gd name="T16" fmla="*/ 53 w 53"/>
                  <a:gd name="T17" fmla="*/ 11 h 19"/>
                  <a:gd name="T18" fmla="*/ 53 w 53"/>
                  <a:gd name="T19" fmla="*/ 8 h 19"/>
                  <a:gd name="T20" fmla="*/ 51 w 53"/>
                  <a:gd name="T21" fmla="*/ 6 h 19"/>
                  <a:gd name="T22" fmla="*/ 45 w 53"/>
                  <a:gd name="T23" fmla="*/ 3 h 19"/>
                  <a:gd name="T24" fmla="*/ 42 w 53"/>
                  <a:gd name="T25" fmla="*/ 1 h 19"/>
                  <a:gd name="T26" fmla="*/ 34 w 53"/>
                  <a:gd name="T27" fmla="*/ 0 h 19"/>
                  <a:gd name="T28" fmla="*/ 27 w 53"/>
                  <a:gd name="T29" fmla="*/ 1 h 19"/>
                  <a:gd name="T30" fmla="*/ 23 w 53"/>
                  <a:gd name="T31" fmla="*/ 1 h 19"/>
                  <a:gd name="T32" fmla="*/ 14 w 53"/>
                  <a:gd name="T33" fmla="*/ 3 h 19"/>
                  <a:gd name="T34" fmla="*/ 9 w 53"/>
                  <a:gd name="T35" fmla="*/ 8 h 19"/>
                  <a:gd name="T36" fmla="*/ 6 w 53"/>
                  <a:gd name="T37" fmla="*/ 9 h 19"/>
                  <a:gd name="T38" fmla="*/ 0 w 53"/>
                  <a:gd name="T39" fmla="*/ 13 h 19"/>
                  <a:gd name="T40" fmla="*/ 4 w 53"/>
                  <a:gd name="T41" fmla="*/ 19 h 19"/>
                  <a:gd name="T42" fmla="*/ 8 w 53"/>
                  <a:gd name="T43" fmla="*/ 18 h 19"/>
                  <a:gd name="T44" fmla="*/ 14 w 53"/>
                  <a:gd name="T45" fmla="*/ 18 h 19"/>
                  <a:gd name="T46" fmla="*/ 19 w 53"/>
                  <a:gd name="T47" fmla="*/ 15 h 19"/>
                  <a:gd name="T48" fmla="*/ 19 w 53"/>
                  <a:gd name="T4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19">
                    <a:moveTo>
                      <a:pt x="19" y="15"/>
                    </a:moveTo>
                    <a:lnTo>
                      <a:pt x="24" y="15"/>
                    </a:lnTo>
                    <a:lnTo>
                      <a:pt x="26" y="18"/>
                    </a:lnTo>
                    <a:lnTo>
                      <a:pt x="30" y="17"/>
                    </a:lnTo>
                    <a:lnTo>
                      <a:pt x="39" y="15"/>
                    </a:lnTo>
                    <a:lnTo>
                      <a:pt x="42" y="14"/>
                    </a:lnTo>
                    <a:lnTo>
                      <a:pt x="48" y="13"/>
                    </a:lnTo>
                    <a:lnTo>
                      <a:pt x="51" y="13"/>
                    </a:lnTo>
                    <a:lnTo>
                      <a:pt x="53" y="11"/>
                    </a:lnTo>
                    <a:lnTo>
                      <a:pt x="53" y="8"/>
                    </a:lnTo>
                    <a:lnTo>
                      <a:pt x="51" y="6"/>
                    </a:lnTo>
                    <a:lnTo>
                      <a:pt x="45" y="3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14" y="3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19" y="15"/>
                    </a:lnTo>
                    <a:lnTo>
                      <a:pt x="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5" name="Freeform 201">
                <a:extLst>
                  <a:ext uri="{FF2B5EF4-FFF2-40B4-BE49-F238E27FC236}">
                    <a16:creationId xmlns:a16="http://schemas.microsoft.com/office/drawing/2014/main" id="{266E7798-5CDE-493F-A740-699A1D4A5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" y="3392"/>
                <a:ext cx="106" cy="103"/>
              </a:xfrm>
              <a:custGeom>
                <a:avLst/>
                <a:gdLst>
                  <a:gd name="T0" fmla="*/ 18 w 106"/>
                  <a:gd name="T1" fmla="*/ 68 h 103"/>
                  <a:gd name="T2" fmla="*/ 12 w 106"/>
                  <a:gd name="T3" fmla="*/ 74 h 103"/>
                  <a:gd name="T4" fmla="*/ 8 w 106"/>
                  <a:gd name="T5" fmla="*/ 77 h 103"/>
                  <a:gd name="T6" fmla="*/ 9 w 106"/>
                  <a:gd name="T7" fmla="*/ 82 h 103"/>
                  <a:gd name="T8" fmla="*/ 3 w 106"/>
                  <a:gd name="T9" fmla="*/ 82 h 103"/>
                  <a:gd name="T10" fmla="*/ 3 w 106"/>
                  <a:gd name="T11" fmla="*/ 85 h 103"/>
                  <a:gd name="T12" fmla="*/ 3 w 106"/>
                  <a:gd name="T13" fmla="*/ 87 h 103"/>
                  <a:gd name="T14" fmla="*/ 1 w 106"/>
                  <a:gd name="T15" fmla="*/ 88 h 103"/>
                  <a:gd name="T16" fmla="*/ 0 w 106"/>
                  <a:gd name="T17" fmla="*/ 91 h 103"/>
                  <a:gd name="T18" fmla="*/ 1 w 106"/>
                  <a:gd name="T19" fmla="*/ 93 h 103"/>
                  <a:gd name="T20" fmla="*/ 2 w 106"/>
                  <a:gd name="T21" fmla="*/ 95 h 103"/>
                  <a:gd name="T22" fmla="*/ 12 w 106"/>
                  <a:gd name="T23" fmla="*/ 95 h 103"/>
                  <a:gd name="T24" fmla="*/ 17 w 106"/>
                  <a:gd name="T25" fmla="*/ 98 h 103"/>
                  <a:gd name="T26" fmla="*/ 25 w 106"/>
                  <a:gd name="T27" fmla="*/ 99 h 103"/>
                  <a:gd name="T28" fmla="*/ 28 w 106"/>
                  <a:gd name="T29" fmla="*/ 102 h 103"/>
                  <a:gd name="T30" fmla="*/ 33 w 106"/>
                  <a:gd name="T31" fmla="*/ 103 h 103"/>
                  <a:gd name="T32" fmla="*/ 43 w 106"/>
                  <a:gd name="T33" fmla="*/ 101 h 103"/>
                  <a:gd name="T34" fmla="*/ 47 w 106"/>
                  <a:gd name="T35" fmla="*/ 96 h 103"/>
                  <a:gd name="T36" fmla="*/ 55 w 106"/>
                  <a:gd name="T37" fmla="*/ 90 h 103"/>
                  <a:gd name="T38" fmla="*/ 59 w 106"/>
                  <a:gd name="T39" fmla="*/ 82 h 103"/>
                  <a:gd name="T40" fmla="*/ 63 w 106"/>
                  <a:gd name="T41" fmla="*/ 73 h 103"/>
                  <a:gd name="T42" fmla="*/ 63 w 106"/>
                  <a:gd name="T43" fmla="*/ 68 h 103"/>
                  <a:gd name="T44" fmla="*/ 70 w 106"/>
                  <a:gd name="T45" fmla="*/ 60 h 103"/>
                  <a:gd name="T46" fmla="*/ 90 w 106"/>
                  <a:gd name="T47" fmla="*/ 54 h 103"/>
                  <a:gd name="T48" fmla="*/ 86 w 106"/>
                  <a:gd name="T49" fmla="*/ 51 h 103"/>
                  <a:gd name="T50" fmla="*/ 85 w 106"/>
                  <a:gd name="T51" fmla="*/ 46 h 103"/>
                  <a:gd name="T52" fmla="*/ 89 w 106"/>
                  <a:gd name="T53" fmla="*/ 42 h 103"/>
                  <a:gd name="T54" fmla="*/ 96 w 106"/>
                  <a:gd name="T55" fmla="*/ 33 h 103"/>
                  <a:gd name="T56" fmla="*/ 102 w 106"/>
                  <a:gd name="T57" fmla="*/ 27 h 103"/>
                  <a:gd name="T58" fmla="*/ 106 w 106"/>
                  <a:gd name="T59" fmla="*/ 21 h 103"/>
                  <a:gd name="T60" fmla="*/ 103 w 106"/>
                  <a:gd name="T61" fmla="*/ 16 h 103"/>
                  <a:gd name="T62" fmla="*/ 103 w 106"/>
                  <a:gd name="T63" fmla="*/ 13 h 103"/>
                  <a:gd name="T64" fmla="*/ 105 w 106"/>
                  <a:gd name="T65" fmla="*/ 11 h 103"/>
                  <a:gd name="T66" fmla="*/ 103 w 106"/>
                  <a:gd name="T67" fmla="*/ 9 h 103"/>
                  <a:gd name="T68" fmla="*/ 99 w 106"/>
                  <a:gd name="T69" fmla="*/ 12 h 103"/>
                  <a:gd name="T70" fmla="*/ 99 w 106"/>
                  <a:gd name="T71" fmla="*/ 9 h 103"/>
                  <a:gd name="T72" fmla="*/ 97 w 106"/>
                  <a:gd name="T73" fmla="*/ 9 h 103"/>
                  <a:gd name="T74" fmla="*/ 90 w 106"/>
                  <a:gd name="T75" fmla="*/ 12 h 103"/>
                  <a:gd name="T76" fmla="*/ 89 w 106"/>
                  <a:gd name="T77" fmla="*/ 8 h 103"/>
                  <a:gd name="T78" fmla="*/ 86 w 106"/>
                  <a:gd name="T79" fmla="*/ 5 h 103"/>
                  <a:gd name="T80" fmla="*/ 86 w 106"/>
                  <a:gd name="T81" fmla="*/ 0 h 103"/>
                  <a:gd name="T82" fmla="*/ 81 w 106"/>
                  <a:gd name="T83" fmla="*/ 2 h 103"/>
                  <a:gd name="T84" fmla="*/ 77 w 106"/>
                  <a:gd name="T85" fmla="*/ 7 h 103"/>
                  <a:gd name="T86" fmla="*/ 75 w 106"/>
                  <a:gd name="T87" fmla="*/ 17 h 103"/>
                  <a:gd name="T88" fmla="*/ 68 w 106"/>
                  <a:gd name="T89" fmla="*/ 21 h 103"/>
                  <a:gd name="T90" fmla="*/ 64 w 106"/>
                  <a:gd name="T91" fmla="*/ 33 h 103"/>
                  <a:gd name="T92" fmla="*/ 61 w 106"/>
                  <a:gd name="T93" fmla="*/ 36 h 103"/>
                  <a:gd name="T94" fmla="*/ 56 w 106"/>
                  <a:gd name="T95" fmla="*/ 41 h 103"/>
                  <a:gd name="T96" fmla="*/ 51 w 106"/>
                  <a:gd name="T97" fmla="*/ 45 h 103"/>
                  <a:gd name="T98" fmla="*/ 43 w 106"/>
                  <a:gd name="T99" fmla="*/ 51 h 103"/>
                  <a:gd name="T100" fmla="*/ 31 w 106"/>
                  <a:gd name="T101" fmla="*/ 56 h 103"/>
                  <a:gd name="T102" fmla="*/ 24 w 106"/>
                  <a:gd name="T103" fmla="*/ 61 h 103"/>
                  <a:gd name="T104" fmla="*/ 19 w 106"/>
                  <a:gd name="T105" fmla="*/ 6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03">
                    <a:moveTo>
                      <a:pt x="19" y="65"/>
                    </a:moveTo>
                    <a:lnTo>
                      <a:pt x="18" y="68"/>
                    </a:lnTo>
                    <a:lnTo>
                      <a:pt x="16" y="69"/>
                    </a:lnTo>
                    <a:lnTo>
                      <a:pt x="12" y="74"/>
                    </a:lnTo>
                    <a:lnTo>
                      <a:pt x="9" y="73"/>
                    </a:lnTo>
                    <a:lnTo>
                      <a:pt x="8" y="77"/>
                    </a:lnTo>
                    <a:lnTo>
                      <a:pt x="7" y="79"/>
                    </a:lnTo>
                    <a:lnTo>
                      <a:pt x="9" y="82"/>
                    </a:lnTo>
                    <a:lnTo>
                      <a:pt x="5" y="80"/>
                    </a:lnTo>
                    <a:lnTo>
                      <a:pt x="3" y="82"/>
                    </a:lnTo>
                    <a:lnTo>
                      <a:pt x="5" y="84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1" y="88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2" y="90"/>
                    </a:lnTo>
                    <a:lnTo>
                      <a:pt x="1" y="93"/>
                    </a:lnTo>
                    <a:lnTo>
                      <a:pt x="3" y="93"/>
                    </a:lnTo>
                    <a:lnTo>
                      <a:pt x="2" y="95"/>
                    </a:lnTo>
                    <a:lnTo>
                      <a:pt x="10" y="96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17" y="98"/>
                    </a:lnTo>
                    <a:lnTo>
                      <a:pt x="21" y="97"/>
                    </a:lnTo>
                    <a:lnTo>
                      <a:pt x="25" y="99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30" y="102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3" y="101"/>
                    </a:lnTo>
                    <a:lnTo>
                      <a:pt x="45" y="98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5" y="90"/>
                    </a:lnTo>
                    <a:lnTo>
                      <a:pt x="56" y="87"/>
                    </a:lnTo>
                    <a:lnTo>
                      <a:pt x="59" y="82"/>
                    </a:lnTo>
                    <a:lnTo>
                      <a:pt x="60" y="79"/>
                    </a:lnTo>
                    <a:lnTo>
                      <a:pt x="63" y="73"/>
                    </a:lnTo>
                    <a:lnTo>
                      <a:pt x="64" y="71"/>
                    </a:lnTo>
                    <a:lnTo>
                      <a:pt x="63" y="68"/>
                    </a:lnTo>
                    <a:lnTo>
                      <a:pt x="65" y="63"/>
                    </a:lnTo>
                    <a:lnTo>
                      <a:pt x="70" y="60"/>
                    </a:lnTo>
                    <a:lnTo>
                      <a:pt x="80" y="55"/>
                    </a:lnTo>
                    <a:lnTo>
                      <a:pt x="90" y="54"/>
                    </a:lnTo>
                    <a:lnTo>
                      <a:pt x="88" y="52"/>
                    </a:lnTo>
                    <a:lnTo>
                      <a:pt x="86" y="51"/>
                    </a:lnTo>
                    <a:lnTo>
                      <a:pt x="85" y="47"/>
                    </a:lnTo>
                    <a:lnTo>
                      <a:pt x="85" y="46"/>
                    </a:lnTo>
                    <a:lnTo>
                      <a:pt x="87" y="44"/>
                    </a:lnTo>
                    <a:lnTo>
                      <a:pt x="89" y="42"/>
                    </a:lnTo>
                    <a:lnTo>
                      <a:pt x="93" y="39"/>
                    </a:lnTo>
                    <a:lnTo>
                      <a:pt x="96" y="33"/>
                    </a:lnTo>
                    <a:lnTo>
                      <a:pt x="102" y="27"/>
                    </a:lnTo>
                    <a:lnTo>
                      <a:pt x="102" y="27"/>
                    </a:lnTo>
                    <a:lnTo>
                      <a:pt x="104" y="24"/>
                    </a:lnTo>
                    <a:lnTo>
                      <a:pt x="106" y="21"/>
                    </a:lnTo>
                    <a:lnTo>
                      <a:pt x="105" y="18"/>
                    </a:lnTo>
                    <a:lnTo>
                      <a:pt x="103" y="16"/>
                    </a:lnTo>
                    <a:lnTo>
                      <a:pt x="105" y="12"/>
                    </a:lnTo>
                    <a:lnTo>
                      <a:pt x="103" y="13"/>
                    </a:lnTo>
                    <a:lnTo>
                      <a:pt x="103" y="12"/>
                    </a:lnTo>
                    <a:lnTo>
                      <a:pt x="105" y="11"/>
                    </a:lnTo>
                    <a:lnTo>
                      <a:pt x="106" y="9"/>
                    </a:lnTo>
                    <a:lnTo>
                      <a:pt x="103" y="9"/>
                    </a:lnTo>
                    <a:lnTo>
                      <a:pt x="103" y="11"/>
                    </a:lnTo>
                    <a:lnTo>
                      <a:pt x="99" y="12"/>
                    </a:lnTo>
                    <a:lnTo>
                      <a:pt x="101" y="12"/>
                    </a:lnTo>
                    <a:lnTo>
                      <a:pt x="99" y="9"/>
                    </a:lnTo>
                    <a:lnTo>
                      <a:pt x="103" y="7"/>
                    </a:lnTo>
                    <a:lnTo>
                      <a:pt x="97" y="9"/>
                    </a:lnTo>
                    <a:lnTo>
                      <a:pt x="93" y="12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8" y="4"/>
                    </a:lnTo>
                    <a:lnTo>
                      <a:pt x="77" y="7"/>
                    </a:lnTo>
                    <a:lnTo>
                      <a:pt x="77" y="12"/>
                    </a:lnTo>
                    <a:lnTo>
                      <a:pt x="75" y="17"/>
                    </a:lnTo>
                    <a:lnTo>
                      <a:pt x="72" y="19"/>
                    </a:lnTo>
                    <a:lnTo>
                      <a:pt x="68" y="21"/>
                    </a:lnTo>
                    <a:lnTo>
                      <a:pt x="65" y="29"/>
                    </a:lnTo>
                    <a:lnTo>
                      <a:pt x="64" y="33"/>
                    </a:lnTo>
                    <a:lnTo>
                      <a:pt x="63" y="34"/>
                    </a:lnTo>
                    <a:lnTo>
                      <a:pt x="61" y="36"/>
                    </a:lnTo>
                    <a:lnTo>
                      <a:pt x="59" y="39"/>
                    </a:lnTo>
                    <a:lnTo>
                      <a:pt x="56" y="41"/>
                    </a:lnTo>
                    <a:lnTo>
                      <a:pt x="53" y="42"/>
                    </a:lnTo>
                    <a:lnTo>
                      <a:pt x="51" y="45"/>
                    </a:lnTo>
                    <a:lnTo>
                      <a:pt x="45" y="48"/>
                    </a:lnTo>
                    <a:lnTo>
                      <a:pt x="43" y="51"/>
                    </a:lnTo>
                    <a:lnTo>
                      <a:pt x="39" y="52"/>
                    </a:lnTo>
                    <a:lnTo>
                      <a:pt x="31" y="56"/>
                    </a:lnTo>
                    <a:lnTo>
                      <a:pt x="26" y="57"/>
                    </a:lnTo>
                    <a:lnTo>
                      <a:pt x="24" y="61"/>
                    </a:lnTo>
                    <a:lnTo>
                      <a:pt x="21" y="63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6" name="Freeform 202">
                <a:extLst>
                  <a:ext uri="{FF2B5EF4-FFF2-40B4-BE49-F238E27FC236}">
                    <a16:creationId xmlns:a16="http://schemas.microsoft.com/office/drawing/2014/main" id="{425D45A4-69E9-4BB7-8B86-3D08A282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" y="3297"/>
                <a:ext cx="80" cy="113"/>
              </a:xfrm>
              <a:custGeom>
                <a:avLst/>
                <a:gdLst>
                  <a:gd name="T0" fmla="*/ 27 w 80"/>
                  <a:gd name="T1" fmla="*/ 37 h 113"/>
                  <a:gd name="T2" fmla="*/ 28 w 80"/>
                  <a:gd name="T3" fmla="*/ 34 h 113"/>
                  <a:gd name="T4" fmla="*/ 28 w 80"/>
                  <a:gd name="T5" fmla="*/ 30 h 113"/>
                  <a:gd name="T6" fmla="*/ 26 w 80"/>
                  <a:gd name="T7" fmla="*/ 26 h 113"/>
                  <a:gd name="T8" fmla="*/ 25 w 80"/>
                  <a:gd name="T9" fmla="*/ 21 h 113"/>
                  <a:gd name="T10" fmla="*/ 22 w 80"/>
                  <a:gd name="T11" fmla="*/ 13 h 113"/>
                  <a:gd name="T12" fmla="*/ 17 w 80"/>
                  <a:gd name="T13" fmla="*/ 10 h 113"/>
                  <a:gd name="T14" fmla="*/ 11 w 80"/>
                  <a:gd name="T15" fmla="*/ 8 h 113"/>
                  <a:gd name="T16" fmla="*/ 3 w 80"/>
                  <a:gd name="T17" fmla="*/ 1 h 113"/>
                  <a:gd name="T18" fmla="*/ 5 w 80"/>
                  <a:gd name="T19" fmla="*/ 8 h 113"/>
                  <a:gd name="T20" fmla="*/ 9 w 80"/>
                  <a:gd name="T21" fmla="*/ 17 h 113"/>
                  <a:gd name="T22" fmla="*/ 9 w 80"/>
                  <a:gd name="T23" fmla="*/ 17 h 113"/>
                  <a:gd name="T24" fmla="*/ 17 w 80"/>
                  <a:gd name="T25" fmla="*/ 26 h 113"/>
                  <a:gd name="T26" fmla="*/ 22 w 80"/>
                  <a:gd name="T27" fmla="*/ 26 h 113"/>
                  <a:gd name="T28" fmla="*/ 21 w 80"/>
                  <a:gd name="T29" fmla="*/ 29 h 113"/>
                  <a:gd name="T30" fmla="*/ 20 w 80"/>
                  <a:gd name="T31" fmla="*/ 30 h 113"/>
                  <a:gd name="T32" fmla="*/ 24 w 80"/>
                  <a:gd name="T33" fmla="*/ 37 h 113"/>
                  <a:gd name="T34" fmla="*/ 27 w 80"/>
                  <a:gd name="T35" fmla="*/ 43 h 113"/>
                  <a:gd name="T36" fmla="*/ 28 w 80"/>
                  <a:gd name="T37" fmla="*/ 47 h 113"/>
                  <a:gd name="T38" fmla="*/ 28 w 80"/>
                  <a:gd name="T39" fmla="*/ 53 h 113"/>
                  <a:gd name="T40" fmla="*/ 26 w 80"/>
                  <a:gd name="T41" fmla="*/ 62 h 113"/>
                  <a:gd name="T42" fmla="*/ 25 w 80"/>
                  <a:gd name="T43" fmla="*/ 69 h 113"/>
                  <a:gd name="T44" fmla="*/ 18 w 80"/>
                  <a:gd name="T45" fmla="*/ 72 h 113"/>
                  <a:gd name="T46" fmla="*/ 14 w 80"/>
                  <a:gd name="T47" fmla="*/ 77 h 113"/>
                  <a:gd name="T48" fmla="*/ 18 w 80"/>
                  <a:gd name="T49" fmla="*/ 80 h 113"/>
                  <a:gd name="T50" fmla="*/ 24 w 80"/>
                  <a:gd name="T51" fmla="*/ 83 h 113"/>
                  <a:gd name="T52" fmla="*/ 29 w 80"/>
                  <a:gd name="T53" fmla="*/ 86 h 113"/>
                  <a:gd name="T54" fmla="*/ 34 w 80"/>
                  <a:gd name="T55" fmla="*/ 90 h 113"/>
                  <a:gd name="T56" fmla="*/ 34 w 80"/>
                  <a:gd name="T57" fmla="*/ 98 h 113"/>
                  <a:gd name="T58" fmla="*/ 29 w 80"/>
                  <a:gd name="T59" fmla="*/ 104 h 113"/>
                  <a:gd name="T60" fmla="*/ 27 w 80"/>
                  <a:gd name="T61" fmla="*/ 107 h 113"/>
                  <a:gd name="T62" fmla="*/ 29 w 80"/>
                  <a:gd name="T63" fmla="*/ 111 h 113"/>
                  <a:gd name="T64" fmla="*/ 34 w 80"/>
                  <a:gd name="T65" fmla="*/ 112 h 113"/>
                  <a:gd name="T66" fmla="*/ 43 w 80"/>
                  <a:gd name="T67" fmla="*/ 109 h 113"/>
                  <a:gd name="T68" fmla="*/ 48 w 80"/>
                  <a:gd name="T69" fmla="*/ 100 h 113"/>
                  <a:gd name="T70" fmla="*/ 52 w 80"/>
                  <a:gd name="T71" fmla="*/ 96 h 113"/>
                  <a:gd name="T72" fmla="*/ 56 w 80"/>
                  <a:gd name="T73" fmla="*/ 90 h 113"/>
                  <a:gd name="T74" fmla="*/ 56 w 80"/>
                  <a:gd name="T75" fmla="*/ 78 h 113"/>
                  <a:gd name="T76" fmla="*/ 61 w 80"/>
                  <a:gd name="T77" fmla="*/ 73 h 113"/>
                  <a:gd name="T78" fmla="*/ 69 w 80"/>
                  <a:gd name="T79" fmla="*/ 72 h 113"/>
                  <a:gd name="T80" fmla="*/ 71 w 80"/>
                  <a:gd name="T81" fmla="*/ 71 h 113"/>
                  <a:gd name="T82" fmla="*/ 73 w 80"/>
                  <a:gd name="T83" fmla="*/ 66 h 113"/>
                  <a:gd name="T84" fmla="*/ 77 w 80"/>
                  <a:gd name="T85" fmla="*/ 61 h 113"/>
                  <a:gd name="T86" fmla="*/ 78 w 80"/>
                  <a:gd name="T87" fmla="*/ 52 h 113"/>
                  <a:gd name="T88" fmla="*/ 74 w 80"/>
                  <a:gd name="T89" fmla="*/ 48 h 113"/>
                  <a:gd name="T90" fmla="*/ 67 w 80"/>
                  <a:gd name="T91" fmla="*/ 54 h 113"/>
                  <a:gd name="T92" fmla="*/ 60 w 80"/>
                  <a:gd name="T93" fmla="*/ 55 h 113"/>
                  <a:gd name="T94" fmla="*/ 47 w 80"/>
                  <a:gd name="T95" fmla="*/ 51 h 113"/>
                  <a:gd name="T96" fmla="*/ 44 w 80"/>
                  <a:gd name="T97" fmla="*/ 46 h 113"/>
                  <a:gd name="T98" fmla="*/ 44 w 80"/>
                  <a:gd name="T99" fmla="*/ 40 h 113"/>
                  <a:gd name="T100" fmla="*/ 41 w 80"/>
                  <a:gd name="T101" fmla="*/ 35 h 113"/>
                  <a:gd name="T102" fmla="*/ 37 w 80"/>
                  <a:gd name="T103" fmla="*/ 36 h 113"/>
                  <a:gd name="T104" fmla="*/ 36 w 80"/>
                  <a:gd name="T105" fmla="*/ 43 h 113"/>
                  <a:gd name="T106" fmla="*/ 30 w 80"/>
                  <a:gd name="T107" fmla="*/ 3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13">
                    <a:moveTo>
                      <a:pt x="30" y="38"/>
                    </a:moveTo>
                    <a:lnTo>
                      <a:pt x="27" y="37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26" y="26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4" y="17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4" y="9"/>
                    </a:lnTo>
                    <a:lnTo>
                      <a:pt x="11" y="8"/>
                    </a:lnTo>
                    <a:lnTo>
                      <a:pt x="7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7" y="13"/>
                    </a:lnTo>
                    <a:lnTo>
                      <a:pt x="9" y="17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20" y="27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1" y="29"/>
                    </a:lnTo>
                    <a:lnTo>
                      <a:pt x="24" y="31"/>
                    </a:lnTo>
                    <a:lnTo>
                      <a:pt x="20" y="30"/>
                    </a:lnTo>
                    <a:lnTo>
                      <a:pt x="20" y="31"/>
                    </a:lnTo>
                    <a:lnTo>
                      <a:pt x="24" y="37"/>
                    </a:lnTo>
                    <a:lnTo>
                      <a:pt x="29" y="39"/>
                    </a:lnTo>
                    <a:lnTo>
                      <a:pt x="27" y="43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8" y="51"/>
                    </a:lnTo>
                    <a:lnTo>
                      <a:pt x="28" y="53"/>
                    </a:lnTo>
                    <a:lnTo>
                      <a:pt x="28" y="55"/>
                    </a:lnTo>
                    <a:lnTo>
                      <a:pt x="26" y="62"/>
                    </a:lnTo>
                    <a:lnTo>
                      <a:pt x="26" y="66"/>
                    </a:lnTo>
                    <a:lnTo>
                      <a:pt x="25" y="69"/>
                    </a:lnTo>
                    <a:lnTo>
                      <a:pt x="22" y="71"/>
                    </a:lnTo>
                    <a:lnTo>
                      <a:pt x="18" y="72"/>
                    </a:lnTo>
                    <a:lnTo>
                      <a:pt x="14" y="73"/>
                    </a:lnTo>
                    <a:lnTo>
                      <a:pt x="14" y="77"/>
                    </a:lnTo>
                    <a:lnTo>
                      <a:pt x="16" y="79"/>
                    </a:lnTo>
                    <a:lnTo>
                      <a:pt x="18" y="80"/>
                    </a:lnTo>
                    <a:lnTo>
                      <a:pt x="21" y="81"/>
                    </a:lnTo>
                    <a:lnTo>
                      <a:pt x="24" y="83"/>
                    </a:lnTo>
                    <a:lnTo>
                      <a:pt x="26" y="85"/>
                    </a:lnTo>
                    <a:lnTo>
                      <a:pt x="29" y="86"/>
                    </a:lnTo>
                    <a:lnTo>
                      <a:pt x="31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4" y="98"/>
                    </a:lnTo>
                    <a:lnTo>
                      <a:pt x="31" y="102"/>
                    </a:lnTo>
                    <a:lnTo>
                      <a:pt x="29" y="104"/>
                    </a:lnTo>
                    <a:lnTo>
                      <a:pt x="29" y="105"/>
                    </a:lnTo>
                    <a:lnTo>
                      <a:pt x="27" y="107"/>
                    </a:lnTo>
                    <a:lnTo>
                      <a:pt x="28" y="107"/>
                    </a:lnTo>
                    <a:lnTo>
                      <a:pt x="29" y="111"/>
                    </a:lnTo>
                    <a:lnTo>
                      <a:pt x="33" y="109"/>
                    </a:lnTo>
                    <a:lnTo>
                      <a:pt x="34" y="112"/>
                    </a:lnTo>
                    <a:lnTo>
                      <a:pt x="36" y="113"/>
                    </a:lnTo>
                    <a:lnTo>
                      <a:pt x="43" y="109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96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9" y="83"/>
                    </a:lnTo>
                    <a:lnTo>
                      <a:pt x="56" y="78"/>
                    </a:lnTo>
                    <a:lnTo>
                      <a:pt x="59" y="75"/>
                    </a:lnTo>
                    <a:lnTo>
                      <a:pt x="61" y="73"/>
                    </a:lnTo>
                    <a:lnTo>
                      <a:pt x="64" y="72"/>
                    </a:lnTo>
                    <a:lnTo>
                      <a:pt x="69" y="72"/>
                    </a:lnTo>
                    <a:lnTo>
                      <a:pt x="71" y="74"/>
                    </a:lnTo>
                    <a:lnTo>
                      <a:pt x="71" y="71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6" y="63"/>
                    </a:lnTo>
                    <a:lnTo>
                      <a:pt x="77" y="61"/>
                    </a:lnTo>
                    <a:lnTo>
                      <a:pt x="77" y="55"/>
                    </a:lnTo>
                    <a:lnTo>
                      <a:pt x="78" y="52"/>
                    </a:lnTo>
                    <a:lnTo>
                      <a:pt x="80" y="49"/>
                    </a:lnTo>
                    <a:lnTo>
                      <a:pt x="74" y="48"/>
                    </a:lnTo>
                    <a:lnTo>
                      <a:pt x="69" y="51"/>
                    </a:lnTo>
                    <a:lnTo>
                      <a:pt x="67" y="54"/>
                    </a:lnTo>
                    <a:lnTo>
                      <a:pt x="63" y="55"/>
                    </a:lnTo>
                    <a:lnTo>
                      <a:pt x="60" y="55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4" y="46"/>
                    </a:lnTo>
                    <a:lnTo>
                      <a:pt x="43" y="43"/>
                    </a:lnTo>
                    <a:lnTo>
                      <a:pt x="44" y="40"/>
                    </a:lnTo>
                    <a:lnTo>
                      <a:pt x="43" y="38"/>
                    </a:lnTo>
                    <a:lnTo>
                      <a:pt x="41" y="35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38" y="42"/>
                    </a:lnTo>
                    <a:lnTo>
                      <a:pt x="36" y="43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7" name="Freeform 203">
                <a:extLst>
                  <a:ext uri="{FF2B5EF4-FFF2-40B4-BE49-F238E27FC236}">
                    <a16:creationId xmlns:a16="http://schemas.microsoft.com/office/drawing/2014/main" id="{E2D45C62-977E-4D27-9E96-1D9F4B927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740"/>
                <a:ext cx="94" cy="62"/>
              </a:xfrm>
              <a:custGeom>
                <a:avLst/>
                <a:gdLst>
                  <a:gd name="T0" fmla="*/ 52 w 94"/>
                  <a:gd name="T1" fmla="*/ 19 h 62"/>
                  <a:gd name="T2" fmla="*/ 56 w 94"/>
                  <a:gd name="T3" fmla="*/ 22 h 62"/>
                  <a:gd name="T4" fmla="*/ 63 w 94"/>
                  <a:gd name="T5" fmla="*/ 26 h 62"/>
                  <a:gd name="T6" fmla="*/ 69 w 94"/>
                  <a:gd name="T7" fmla="*/ 27 h 62"/>
                  <a:gd name="T8" fmla="*/ 74 w 94"/>
                  <a:gd name="T9" fmla="*/ 35 h 62"/>
                  <a:gd name="T10" fmla="*/ 73 w 94"/>
                  <a:gd name="T11" fmla="*/ 43 h 62"/>
                  <a:gd name="T12" fmla="*/ 79 w 94"/>
                  <a:gd name="T13" fmla="*/ 40 h 62"/>
                  <a:gd name="T14" fmla="*/ 87 w 94"/>
                  <a:gd name="T15" fmla="*/ 40 h 62"/>
                  <a:gd name="T16" fmla="*/ 89 w 94"/>
                  <a:gd name="T17" fmla="*/ 45 h 62"/>
                  <a:gd name="T18" fmla="*/ 94 w 94"/>
                  <a:gd name="T19" fmla="*/ 48 h 62"/>
                  <a:gd name="T20" fmla="*/ 84 w 94"/>
                  <a:gd name="T21" fmla="*/ 54 h 62"/>
                  <a:gd name="T22" fmla="*/ 72 w 94"/>
                  <a:gd name="T23" fmla="*/ 50 h 62"/>
                  <a:gd name="T24" fmla="*/ 67 w 94"/>
                  <a:gd name="T25" fmla="*/ 49 h 62"/>
                  <a:gd name="T26" fmla="*/ 65 w 94"/>
                  <a:gd name="T27" fmla="*/ 44 h 62"/>
                  <a:gd name="T28" fmla="*/ 56 w 94"/>
                  <a:gd name="T29" fmla="*/ 41 h 62"/>
                  <a:gd name="T30" fmla="*/ 54 w 94"/>
                  <a:gd name="T31" fmla="*/ 39 h 62"/>
                  <a:gd name="T32" fmla="*/ 48 w 94"/>
                  <a:gd name="T33" fmla="*/ 41 h 62"/>
                  <a:gd name="T34" fmla="*/ 47 w 94"/>
                  <a:gd name="T35" fmla="*/ 47 h 62"/>
                  <a:gd name="T36" fmla="*/ 42 w 94"/>
                  <a:gd name="T37" fmla="*/ 52 h 62"/>
                  <a:gd name="T38" fmla="*/ 37 w 94"/>
                  <a:gd name="T39" fmla="*/ 54 h 62"/>
                  <a:gd name="T40" fmla="*/ 30 w 94"/>
                  <a:gd name="T41" fmla="*/ 60 h 62"/>
                  <a:gd name="T42" fmla="*/ 25 w 94"/>
                  <a:gd name="T43" fmla="*/ 62 h 62"/>
                  <a:gd name="T44" fmla="*/ 21 w 94"/>
                  <a:gd name="T45" fmla="*/ 58 h 62"/>
                  <a:gd name="T46" fmla="*/ 21 w 94"/>
                  <a:gd name="T47" fmla="*/ 50 h 62"/>
                  <a:gd name="T48" fmla="*/ 19 w 94"/>
                  <a:gd name="T49" fmla="*/ 48 h 62"/>
                  <a:gd name="T50" fmla="*/ 13 w 94"/>
                  <a:gd name="T51" fmla="*/ 50 h 62"/>
                  <a:gd name="T52" fmla="*/ 5 w 94"/>
                  <a:gd name="T53" fmla="*/ 52 h 62"/>
                  <a:gd name="T54" fmla="*/ 0 w 94"/>
                  <a:gd name="T55" fmla="*/ 52 h 62"/>
                  <a:gd name="T56" fmla="*/ 3 w 94"/>
                  <a:gd name="T57" fmla="*/ 46 h 62"/>
                  <a:gd name="T58" fmla="*/ 11 w 94"/>
                  <a:gd name="T59" fmla="*/ 41 h 62"/>
                  <a:gd name="T60" fmla="*/ 11 w 94"/>
                  <a:gd name="T61" fmla="*/ 36 h 62"/>
                  <a:gd name="T62" fmla="*/ 14 w 94"/>
                  <a:gd name="T63" fmla="*/ 22 h 62"/>
                  <a:gd name="T64" fmla="*/ 14 w 94"/>
                  <a:gd name="T65" fmla="*/ 17 h 62"/>
                  <a:gd name="T66" fmla="*/ 14 w 94"/>
                  <a:gd name="T67" fmla="*/ 9 h 62"/>
                  <a:gd name="T68" fmla="*/ 19 w 94"/>
                  <a:gd name="T69" fmla="*/ 1 h 62"/>
                  <a:gd name="T70" fmla="*/ 27 w 94"/>
                  <a:gd name="T71" fmla="*/ 4 h 62"/>
                  <a:gd name="T72" fmla="*/ 27 w 94"/>
                  <a:gd name="T73" fmla="*/ 10 h 62"/>
                  <a:gd name="T74" fmla="*/ 30 w 94"/>
                  <a:gd name="T75" fmla="*/ 14 h 62"/>
                  <a:gd name="T76" fmla="*/ 35 w 94"/>
                  <a:gd name="T77" fmla="*/ 11 h 62"/>
                  <a:gd name="T78" fmla="*/ 42 w 94"/>
                  <a:gd name="T79" fmla="*/ 15 h 62"/>
                  <a:gd name="T80" fmla="*/ 50 w 94"/>
                  <a:gd name="T8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62">
                    <a:moveTo>
                      <a:pt x="50" y="17"/>
                    </a:moveTo>
                    <a:lnTo>
                      <a:pt x="52" y="19"/>
                    </a:lnTo>
                    <a:lnTo>
                      <a:pt x="54" y="21"/>
                    </a:lnTo>
                    <a:lnTo>
                      <a:pt x="56" y="22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7" y="26"/>
                    </a:lnTo>
                    <a:lnTo>
                      <a:pt x="69" y="27"/>
                    </a:lnTo>
                    <a:lnTo>
                      <a:pt x="74" y="31"/>
                    </a:lnTo>
                    <a:lnTo>
                      <a:pt x="74" y="35"/>
                    </a:lnTo>
                    <a:lnTo>
                      <a:pt x="76" y="39"/>
                    </a:lnTo>
                    <a:lnTo>
                      <a:pt x="73" y="43"/>
                    </a:lnTo>
                    <a:lnTo>
                      <a:pt x="76" y="41"/>
                    </a:lnTo>
                    <a:lnTo>
                      <a:pt x="79" y="40"/>
                    </a:lnTo>
                    <a:lnTo>
                      <a:pt x="85" y="43"/>
                    </a:lnTo>
                    <a:lnTo>
                      <a:pt x="87" y="40"/>
                    </a:lnTo>
                    <a:lnTo>
                      <a:pt x="90" y="43"/>
                    </a:lnTo>
                    <a:lnTo>
                      <a:pt x="89" y="45"/>
                    </a:lnTo>
                    <a:lnTo>
                      <a:pt x="91" y="46"/>
                    </a:lnTo>
                    <a:lnTo>
                      <a:pt x="94" y="48"/>
                    </a:lnTo>
                    <a:lnTo>
                      <a:pt x="91" y="49"/>
                    </a:lnTo>
                    <a:lnTo>
                      <a:pt x="84" y="54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9"/>
                    </a:lnTo>
                    <a:lnTo>
                      <a:pt x="67" y="49"/>
                    </a:lnTo>
                    <a:lnTo>
                      <a:pt x="64" y="49"/>
                    </a:lnTo>
                    <a:lnTo>
                      <a:pt x="65" y="44"/>
                    </a:lnTo>
                    <a:lnTo>
                      <a:pt x="60" y="43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9"/>
                    </a:lnTo>
                    <a:lnTo>
                      <a:pt x="51" y="39"/>
                    </a:lnTo>
                    <a:lnTo>
                      <a:pt x="48" y="41"/>
                    </a:lnTo>
                    <a:lnTo>
                      <a:pt x="48" y="45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9" y="52"/>
                    </a:lnTo>
                    <a:lnTo>
                      <a:pt x="37" y="54"/>
                    </a:lnTo>
                    <a:lnTo>
                      <a:pt x="36" y="56"/>
                    </a:lnTo>
                    <a:lnTo>
                      <a:pt x="30" y="60"/>
                    </a:lnTo>
                    <a:lnTo>
                      <a:pt x="28" y="61"/>
                    </a:lnTo>
                    <a:lnTo>
                      <a:pt x="25" y="62"/>
                    </a:lnTo>
                    <a:lnTo>
                      <a:pt x="22" y="61"/>
                    </a:lnTo>
                    <a:lnTo>
                      <a:pt x="21" y="58"/>
                    </a:lnTo>
                    <a:lnTo>
                      <a:pt x="21" y="56"/>
                    </a:lnTo>
                    <a:lnTo>
                      <a:pt x="21" y="50"/>
                    </a:lnTo>
                    <a:lnTo>
                      <a:pt x="20" y="47"/>
                    </a:lnTo>
                    <a:lnTo>
                      <a:pt x="19" y="48"/>
                    </a:lnTo>
                    <a:lnTo>
                      <a:pt x="16" y="49"/>
                    </a:lnTo>
                    <a:lnTo>
                      <a:pt x="13" y="50"/>
                    </a:lnTo>
                    <a:lnTo>
                      <a:pt x="8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3" y="46"/>
                    </a:lnTo>
                    <a:lnTo>
                      <a:pt x="5" y="44"/>
                    </a:lnTo>
                    <a:lnTo>
                      <a:pt x="11" y="41"/>
                    </a:lnTo>
                    <a:lnTo>
                      <a:pt x="13" y="39"/>
                    </a:lnTo>
                    <a:lnTo>
                      <a:pt x="11" y="36"/>
                    </a:lnTo>
                    <a:lnTo>
                      <a:pt x="11" y="28"/>
                    </a:lnTo>
                    <a:lnTo>
                      <a:pt x="14" y="22"/>
                    </a:lnTo>
                    <a:lnTo>
                      <a:pt x="13" y="20"/>
                    </a:lnTo>
                    <a:lnTo>
                      <a:pt x="14" y="17"/>
                    </a:lnTo>
                    <a:lnTo>
                      <a:pt x="13" y="14"/>
                    </a:lnTo>
                    <a:lnTo>
                      <a:pt x="14" y="9"/>
                    </a:lnTo>
                    <a:lnTo>
                      <a:pt x="17" y="4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4" y="13"/>
                    </a:lnTo>
                    <a:lnTo>
                      <a:pt x="35" y="11"/>
                    </a:lnTo>
                    <a:lnTo>
                      <a:pt x="40" y="12"/>
                    </a:lnTo>
                    <a:lnTo>
                      <a:pt x="42" y="15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8" name="Freeform 204">
                <a:extLst>
                  <a:ext uri="{FF2B5EF4-FFF2-40B4-BE49-F238E27FC236}">
                    <a16:creationId xmlns:a16="http://schemas.microsoft.com/office/drawing/2014/main" id="{77B46D1F-07FF-4500-94D6-1AF3B6AE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670"/>
                <a:ext cx="29" cy="55"/>
              </a:xfrm>
              <a:custGeom>
                <a:avLst/>
                <a:gdLst>
                  <a:gd name="T0" fmla="*/ 11 w 29"/>
                  <a:gd name="T1" fmla="*/ 55 h 55"/>
                  <a:gd name="T2" fmla="*/ 14 w 29"/>
                  <a:gd name="T3" fmla="*/ 52 h 55"/>
                  <a:gd name="T4" fmla="*/ 18 w 29"/>
                  <a:gd name="T5" fmla="*/ 51 h 55"/>
                  <a:gd name="T6" fmla="*/ 21 w 29"/>
                  <a:gd name="T7" fmla="*/ 51 h 55"/>
                  <a:gd name="T8" fmla="*/ 27 w 29"/>
                  <a:gd name="T9" fmla="*/ 47 h 55"/>
                  <a:gd name="T10" fmla="*/ 29 w 29"/>
                  <a:gd name="T11" fmla="*/ 41 h 55"/>
                  <a:gd name="T12" fmla="*/ 29 w 29"/>
                  <a:gd name="T13" fmla="*/ 35 h 55"/>
                  <a:gd name="T14" fmla="*/ 28 w 29"/>
                  <a:gd name="T15" fmla="*/ 33 h 55"/>
                  <a:gd name="T16" fmla="*/ 28 w 29"/>
                  <a:gd name="T17" fmla="*/ 33 h 55"/>
                  <a:gd name="T18" fmla="*/ 27 w 29"/>
                  <a:gd name="T19" fmla="*/ 30 h 55"/>
                  <a:gd name="T20" fmla="*/ 24 w 29"/>
                  <a:gd name="T21" fmla="*/ 26 h 55"/>
                  <a:gd name="T22" fmla="*/ 22 w 29"/>
                  <a:gd name="T23" fmla="*/ 22 h 55"/>
                  <a:gd name="T24" fmla="*/ 20 w 29"/>
                  <a:gd name="T25" fmla="*/ 19 h 55"/>
                  <a:gd name="T26" fmla="*/ 18 w 29"/>
                  <a:gd name="T27" fmla="*/ 13 h 55"/>
                  <a:gd name="T28" fmla="*/ 15 w 29"/>
                  <a:gd name="T29" fmla="*/ 11 h 55"/>
                  <a:gd name="T30" fmla="*/ 12 w 29"/>
                  <a:gd name="T31" fmla="*/ 6 h 55"/>
                  <a:gd name="T32" fmla="*/ 4 w 29"/>
                  <a:gd name="T33" fmla="*/ 0 h 55"/>
                  <a:gd name="T34" fmla="*/ 3 w 29"/>
                  <a:gd name="T35" fmla="*/ 3 h 55"/>
                  <a:gd name="T36" fmla="*/ 6 w 29"/>
                  <a:gd name="T37" fmla="*/ 4 h 55"/>
                  <a:gd name="T38" fmla="*/ 9 w 29"/>
                  <a:gd name="T39" fmla="*/ 5 h 55"/>
                  <a:gd name="T40" fmla="*/ 9 w 29"/>
                  <a:gd name="T41" fmla="*/ 5 h 55"/>
                  <a:gd name="T42" fmla="*/ 6 w 29"/>
                  <a:gd name="T43" fmla="*/ 5 h 55"/>
                  <a:gd name="T44" fmla="*/ 4 w 29"/>
                  <a:gd name="T45" fmla="*/ 7 h 55"/>
                  <a:gd name="T46" fmla="*/ 4 w 29"/>
                  <a:gd name="T47" fmla="*/ 9 h 55"/>
                  <a:gd name="T48" fmla="*/ 2 w 29"/>
                  <a:gd name="T49" fmla="*/ 13 h 55"/>
                  <a:gd name="T50" fmla="*/ 3 w 29"/>
                  <a:gd name="T51" fmla="*/ 15 h 55"/>
                  <a:gd name="T52" fmla="*/ 2 w 29"/>
                  <a:gd name="T53" fmla="*/ 20 h 55"/>
                  <a:gd name="T54" fmla="*/ 1 w 29"/>
                  <a:gd name="T55" fmla="*/ 23 h 55"/>
                  <a:gd name="T56" fmla="*/ 1 w 29"/>
                  <a:gd name="T57" fmla="*/ 26 h 55"/>
                  <a:gd name="T58" fmla="*/ 0 w 29"/>
                  <a:gd name="T59" fmla="*/ 23 h 55"/>
                  <a:gd name="T60" fmla="*/ 0 w 29"/>
                  <a:gd name="T61" fmla="*/ 29 h 55"/>
                  <a:gd name="T62" fmla="*/ 1 w 29"/>
                  <a:gd name="T63" fmla="*/ 33 h 55"/>
                  <a:gd name="T64" fmla="*/ 1 w 29"/>
                  <a:gd name="T65" fmla="*/ 38 h 55"/>
                  <a:gd name="T66" fmla="*/ 1 w 29"/>
                  <a:gd name="T67" fmla="*/ 41 h 55"/>
                  <a:gd name="T68" fmla="*/ 3 w 29"/>
                  <a:gd name="T69" fmla="*/ 46 h 55"/>
                  <a:gd name="T70" fmla="*/ 3 w 29"/>
                  <a:gd name="T71" fmla="*/ 48 h 55"/>
                  <a:gd name="T72" fmla="*/ 5 w 29"/>
                  <a:gd name="T73" fmla="*/ 52 h 55"/>
                  <a:gd name="T74" fmla="*/ 9 w 29"/>
                  <a:gd name="T7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" h="55">
                    <a:moveTo>
                      <a:pt x="9" y="54"/>
                    </a:moveTo>
                    <a:lnTo>
                      <a:pt x="11" y="55"/>
                    </a:lnTo>
                    <a:lnTo>
                      <a:pt x="13" y="54"/>
                    </a:lnTo>
                    <a:lnTo>
                      <a:pt x="14" y="52"/>
                    </a:lnTo>
                    <a:lnTo>
                      <a:pt x="17" y="51"/>
                    </a:lnTo>
                    <a:lnTo>
                      <a:pt x="18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7"/>
                    </a:lnTo>
                    <a:lnTo>
                      <a:pt x="28" y="43"/>
                    </a:lnTo>
                    <a:lnTo>
                      <a:pt x="29" y="41"/>
                    </a:lnTo>
                    <a:lnTo>
                      <a:pt x="29" y="39"/>
                    </a:lnTo>
                    <a:lnTo>
                      <a:pt x="29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3" y="25"/>
                    </a:lnTo>
                    <a:lnTo>
                      <a:pt x="22" y="22"/>
                    </a:lnTo>
                    <a:lnTo>
                      <a:pt x="20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3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1" y="22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4" y="50"/>
                    </a:lnTo>
                    <a:lnTo>
                      <a:pt x="5" y="52"/>
                    </a:lnTo>
                    <a:lnTo>
                      <a:pt x="9" y="54"/>
                    </a:lnTo>
                    <a:lnTo>
                      <a:pt x="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9" name="Freeform 205">
                <a:extLst>
                  <a:ext uri="{FF2B5EF4-FFF2-40B4-BE49-F238E27FC236}">
                    <a16:creationId xmlns:a16="http://schemas.microsoft.com/office/drawing/2014/main" id="{E8F804E6-8A12-4E24-ABEA-07499C84A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2132"/>
                <a:ext cx="10" cy="23"/>
              </a:xfrm>
              <a:custGeom>
                <a:avLst/>
                <a:gdLst>
                  <a:gd name="T0" fmla="*/ 4 w 10"/>
                  <a:gd name="T1" fmla="*/ 3 h 23"/>
                  <a:gd name="T2" fmla="*/ 5 w 10"/>
                  <a:gd name="T3" fmla="*/ 3 h 23"/>
                  <a:gd name="T4" fmla="*/ 6 w 10"/>
                  <a:gd name="T5" fmla="*/ 3 h 23"/>
                  <a:gd name="T6" fmla="*/ 8 w 10"/>
                  <a:gd name="T7" fmla="*/ 3 h 23"/>
                  <a:gd name="T8" fmla="*/ 9 w 10"/>
                  <a:gd name="T9" fmla="*/ 6 h 23"/>
                  <a:gd name="T10" fmla="*/ 9 w 10"/>
                  <a:gd name="T11" fmla="*/ 8 h 23"/>
                  <a:gd name="T12" fmla="*/ 9 w 10"/>
                  <a:gd name="T13" fmla="*/ 7 h 23"/>
                  <a:gd name="T14" fmla="*/ 9 w 10"/>
                  <a:gd name="T15" fmla="*/ 6 h 23"/>
                  <a:gd name="T16" fmla="*/ 9 w 10"/>
                  <a:gd name="T17" fmla="*/ 4 h 23"/>
                  <a:gd name="T18" fmla="*/ 10 w 10"/>
                  <a:gd name="T19" fmla="*/ 4 h 23"/>
                  <a:gd name="T20" fmla="*/ 10 w 10"/>
                  <a:gd name="T21" fmla="*/ 7 h 23"/>
                  <a:gd name="T22" fmla="*/ 10 w 10"/>
                  <a:gd name="T23" fmla="*/ 12 h 23"/>
                  <a:gd name="T24" fmla="*/ 9 w 10"/>
                  <a:gd name="T25" fmla="*/ 14 h 23"/>
                  <a:gd name="T26" fmla="*/ 8 w 10"/>
                  <a:gd name="T27" fmla="*/ 16 h 23"/>
                  <a:gd name="T28" fmla="*/ 6 w 10"/>
                  <a:gd name="T29" fmla="*/ 17 h 23"/>
                  <a:gd name="T30" fmla="*/ 6 w 10"/>
                  <a:gd name="T31" fmla="*/ 16 h 23"/>
                  <a:gd name="T32" fmla="*/ 6 w 10"/>
                  <a:gd name="T33" fmla="*/ 19 h 23"/>
                  <a:gd name="T34" fmla="*/ 8 w 10"/>
                  <a:gd name="T35" fmla="*/ 22 h 23"/>
                  <a:gd name="T36" fmla="*/ 6 w 10"/>
                  <a:gd name="T37" fmla="*/ 20 h 23"/>
                  <a:gd name="T38" fmla="*/ 5 w 10"/>
                  <a:gd name="T39" fmla="*/ 21 h 23"/>
                  <a:gd name="T40" fmla="*/ 4 w 10"/>
                  <a:gd name="T41" fmla="*/ 21 h 23"/>
                  <a:gd name="T42" fmla="*/ 4 w 10"/>
                  <a:gd name="T43" fmla="*/ 22 h 23"/>
                  <a:gd name="T44" fmla="*/ 2 w 10"/>
                  <a:gd name="T45" fmla="*/ 23 h 23"/>
                  <a:gd name="T46" fmla="*/ 1 w 10"/>
                  <a:gd name="T47" fmla="*/ 21 h 23"/>
                  <a:gd name="T48" fmla="*/ 1 w 10"/>
                  <a:gd name="T49" fmla="*/ 20 h 23"/>
                  <a:gd name="T50" fmla="*/ 1 w 10"/>
                  <a:gd name="T51" fmla="*/ 19 h 23"/>
                  <a:gd name="T52" fmla="*/ 0 w 10"/>
                  <a:gd name="T53" fmla="*/ 19 h 23"/>
                  <a:gd name="T54" fmla="*/ 0 w 10"/>
                  <a:gd name="T55" fmla="*/ 17 h 23"/>
                  <a:gd name="T56" fmla="*/ 1 w 10"/>
                  <a:gd name="T57" fmla="*/ 19 h 23"/>
                  <a:gd name="T58" fmla="*/ 2 w 10"/>
                  <a:gd name="T59" fmla="*/ 19 h 23"/>
                  <a:gd name="T60" fmla="*/ 3 w 10"/>
                  <a:gd name="T61" fmla="*/ 20 h 23"/>
                  <a:gd name="T62" fmla="*/ 3 w 10"/>
                  <a:gd name="T63" fmla="*/ 17 h 23"/>
                  <a:gd name="T64" fmla="*/ 2 w 10"/>
                  <a:gd name="T65" fmla="*/ 16 h 23"/>
                  <a:gd name="T66" fmla="*/ 1 w 10"/>
                  <a:gd name="T67" fmla="*/ 17 h 23"/>
                  <a:gd name="T68" fmla="*/ 1 w 10"/>
                  <a:gd name="T69" fmla="*/ 15 h 23"/>
                  <a:gd name="T70" fmla="*/ 2 w 10"/>
                  <a:gd name="T71" fmla="*/ 14 h 23"/>
                  <a:gd name="T72" fmla="*/ 2 w 10"/>
                  <a:gd name="T73" fmla="*/ 13 h 23"/>
                  <a:gd name="T74" fmla="*/ 3 w 10"/>
                  <a:gd name="T75" fmla="*/ 13 h 23"/>
                  <a:gd name="T76" fmla="*/ 3 w 10"/>
                  <a:gd name="T77" fmla="*/ 12 h 23"/>
                  <a:gd name="T78" fmla="*/ 2 w 10"/>
                  <a:gd name="T79" fmla="*/ 13 h 23"/>
                  <a:gd name="T80" fmla="*/ 1 w 10"/>
                  <a:gd name="T81" fmla="*/ 13 h 23"/>
                  <a:gd name="T82" fmla="*/ 0 w 10"/>
                  <a:gd name="T83" fmla="*/ 12 h 23"/>
                  <a:gd name="T84" fmla="*/ 1 w 10"/>
                  <a:gd name="T85" fmla="*/ 12 h 23"/>
                  <a:gd name="T86" fmla="*/ 2 w 10"/>
                  <a:gd name="T87" fmla="*/ 11 h 23"/>
                  <a:gd name="T88" fmla="*/ 1 w 10"/>
                  <a:gd name="T89" fmla="*/ 10 h 23"/>
                  <a:gd name="T90" fmla="*/ 1 w 10"/>
                  <a:gd name="T91" fmla="*/ 8 h 23"/>
                  <a:gd name="T92" fmla="*/ 1 w 10"/>
                  <a:gd name="T93" fmla="*/ 7 h 23"/>
                  <a:gd name="T94" fmla="*/ 1 w 10"/>
                  <a:gd name="T95" fmla="*/ 6 h 23"/>
                  <a:gd name="T96" fmla="*/ 1 w 10"/>
                  <a:gd name="T97" fmla="*/ 5 h 23"/>
                  <a:gd name="T98" fmla="*/ 2 w 10"/>
                  <a:gd name="T99" fmla="*/ 4 h 23"/>
                  <a:gd name="T100" fmla="*/ 3 w 10"/>
                  <a:gd name="T101" fmla="*/ 3 h 23"/>
                  <a:gd name="T102" fmla="*/ 4 w 10"/>
                  <a:gd name="T103" fmla="*/ 3 h 23"/>
                  <a:gd name="T104" fmla="*/ 3 w 10"/>
                  <a:gd name="T105" fmla="*/ 2 h 23"/>
                  <a:gd name="T106" fmla="*/ 3 w 10"/>
                  <a:gd name="T10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</p:grp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09FB67DB-EA93-4577-A443-38479F2DB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2009775"/>
              <a:ext cx="671512" cy="342900"/>
            </a:xfrm>
            <a:custGeom>
              <a:avLst/>
              <a:gdLst>
                <a:gd name="T0" fmla="*/ 381 w 423"/>
                <a:gd name="T1" fmla="*/ 10 h 216"/>
                <a:gd name="T2" fmla="*/ 322 w 423"/>
                <a:gd name="T3" fmla="*/ 16 h 216"/>
                <a:gd name="T4" fmla="*/ 317 w 423"/>
                <a:gd name="T5" fmla="*/ 5 h 216"/>
                <a:gd name="T6" fmla="*/ 267 w 423"/>
                <a:gd name="T7" fmla="*/ 1 h 216"/>
                <a:gd name="T8" fmla="*/ 230 w 423"/>
                <a:gd name="T9" fmla="*/ 2 h 216"/>
                <a:gd name="T10" fmla="*/ 215 w 423"/>
                <a:gd name="T11" fmla="*/ 22 h 216"/>
                <a:gd name="T12" fmla="*/ 162 w 423"/>
                <a:gd name="T13" fmla="*/ 6 h 216"/>
                <a:gd name="T14" fmla="*/ 151 w 423"/>
                <a:gd name="T15" fmla="*/ 10 h 216"/>
                <a:gd name="T16" fmla="*/ 133 w 423"/>
                <a:gd name="T17" fmla="*/ 22 h 216"/>
                <a:gd name="T18" fmla="*/ 164 w 423"/>
                <a:gd name="T19" fmla="*/ 40 h 216"/>
                <a:gd name="T20" fmla="*/ 127 w 423"/>
                <a:gd name="T21" fmla="*/ 35 h 216"/>
                <a:gd name="T22" fmla="*/ 87 w 423"/>
                <a:gd name="T23" fmla="*/ 28 h 216"/>
                <a:gd name="T24" fmla="*/ 86 w 423"/>
                <a:gd name="T25" fmla="*/ 40 h 216"/>
                <a:gd name="T26" fmla="*/ 37 w 423"/>
                <a:gd name="T27" fmla="*/ 40 h 216"/>
                <a:gd name="T28" fmla="*/ 15 w 423"/>
                <a:gd name="T29" fmla="*/ 50 h 216"/>
                <a:gd name="T30" fmla="*/ 42 w 423"/>
                <a:gd name="T31" fmla="*/ 52 h 216"/>
                <a:gd name="T32" fmla="*/ 35 w 423"/>
                <a:gd name="T33" fmla="*/ 62 h 216"/>
                <a:gd name="T34" fmla="*/ 60 w 423"/>
                <a:gd name="T35" fmla="*/ 68 h 216"/>
                <a:gd name="T36" fmla="*/ 66 w 423"/>
                <a:gd name="T37" fmla="*/ 70 h 216"/>
                <a:gd name="T38" fmla="*/ 73 w 423"/>
                <a:gd name="T39" fmla="*/ 75 h 216"/>
                <a:gd name="T40" fmla="*/ 121 w 423"/>
                <a:gd name="T41" fmla="*/ 67 h 216"/>
                <a:gd name="T42" fmla="*/ 85 w 423"/>
                <a:gd name="T43" fmla="*/ 84 h 216"/>
                <a:gd name="T44" fmla="*/ 133 w 423"/>
                <a:gd name="T45" fmla="*/ 77 h 216"/>
                <a:gd name="T46" fmla="*/ 156 w 423"/>
                <a:gd name="T47" fmla="*/ 79 h 216"/>
                <a:gd name="T48" fmla="*/ 202 w 423"/>
                <a:gd name="T49" fmla="*/ 57 h 216"/>
                <a:gd name="T50" fmla="*/ 211 w 423"/>
                <a:gd name="T51" fmla="*/ 75 h 216"/>
                <a:gd name="T52" fmla="*/ 182 w 423"/>
                <a:gd name="T53" fmla="*/ 84 h 216"/>
                <a:gd name="T54" fmla="*/ 129 w 423"/>
                <a:gd name="T55" fmla="*/ 99 h 216"/>
                <a:gd name="T56" fmla="*/ 150 w 423"/>
                <a:gd name="T57" fmla="*/ 115 h 216"/>
                <a:gd name="T58" fmla="*/ 88 w 423"/>
                <a:gd name="T59" fmla="*/ 93 h 216"/>
                <a:gd name="T60" fmla="*/ 83 w 423"/>
                <a:gd name="T61" fmla="*/ 111 h 216"/>
                <a:gd name="T62" fmla="*/ 105 w 423"/>
                <a:gd name="T63" fmla="*/ 134 h 216"/>
                <a:gd name="T64" fmla="*/ 127 w 423"/>
                <a:gd name="T65" fmla="*/ 142 h 216"/>
                <a:gd name="T66" fmla="*/ 78 w 423"/>
                <a:gd name="T67" fmla="*/ 138 h 216"/>
                <a:gd name="T68" fmla="*/ 79 w 423"/>
                <a:gd name="T69" fmla="*/ 161 h 216"/>
                <a:gd name="T70" fmla="*/ 99 w 423"/>
                <a:gd name="T71" fmla="*/ 161 h 216"/>
                <a:gd name="T72" fmla="*/ 95 w 423"/>
                <a:gd name="T73" fmla="*/ 176 h 216"/>
                <a:gd name="T74" fmla="*/ 58 w 423"/>
                <a:gd name="T75" fmla="*/ 167 h 216"/>
                <a:gd name="T76" fmla="*/ 58 w 423"/>
                <a:gd name="T77" fmla="*/ 188 h 216"/>
                <a:gd name="T78" fmla="*/ 48 w 423"/>
                <a:gd name="T79" fmla="*/ 204 h 216"/>
                <a:gd name="T80" fmla="*/ 83 w 423"/>
                <a:gd name="T81" fmla="*/ 211 h 216"/>
                <a:gd name="T82" fmla="*/ 119 w 423"/>
                <a:gd name="T83" fmla="*/ 209 h 216"/>
                <a:gd name="T84" fmla="*/ 144 w 423"/>
                <a:gd name="T85" fmla="*/ 207 h 216"/>
                <a:gd name="T86" fmla="*/ 190 w 423"/>
                <a:gd name="T87" fmla="*/ 203 h 216"/>
                <a:gd name="T88" fmla="*/ 161 w 423"/>
                <a:gd name="T89" fmla="*/ 186 h 216"/>
                <a:gd name="T90" fmla="*/ 152 w 423"/>
                <a:gd name="T91" fmla="*/ 183 h 216"/>
                <a:gd name="T92" fmla="*/ 190 w 423"/>
                <a:gd name="T93" fmla="*/ 164 h 216"/>
                <a:gd name="T94" fmla="*/ 224 w 423"/>
                <a:gd name="T95" fmla="*/ 156 h 216"/>
                <a:gd name="T96" fmla="*/ 229 w 423"/>
                <a:gd name="T97" fmla="*/ 136 h 216"/>
                <a:gd name="T98" fmla="*/ 194 w 423"/>
                <a:gd name="T99" fmla="*/ 132 h 216"/>
                <a:gd name="T100" fmla="*/ 199 w 423"/>
                <a:gd name="T101" fmla="*/ 128 h 216"/>
                <a:gd name="T102" fmla="*/ 239 w 423"/>
                <a:gd name="T103" fmla="*/ 132 h 216"/>
                <a:gd name="T104" fmla="*/ 203 w 423"/>
                <a:gd name="T105" fmla="*/ 121 h 216"/>
                <a:gd name="T106" fmla="*/ 235 w 423"/>
                <a:gd name="T107" fmla="*/ 119 h 216"/>
                <a:gd name="T108" fmla="*/ 252 w 423"/>
                <a:gd name="T109" fmla="*/ 108 h 216"/>
                <a:gd name="T110" fmla="*/ 292 w 423"/>
                <a:gd name="T111" fmla="*/ 100 h 216"/>
                <a:gd name="T112" fmla="*/ 299 w 423"/>
                <a:gd name="T113" fmla="*/ 93 h 216"/>
                <a:gd name="T114" fmla="*/ 339 w 423"/>
                <a:gd name="T115" fmla="*/ 72 h 216"/>
                <a:gd name="T116" fmla="*/ 350 w 423"/>
                <a:gd name="T117" fmla="*/ 57 h 216"/>
                <a:gd name="T118" fmla="*/ 305 w 423"/>
                <a:gd name="T119" fmla="*/ 64 h 216"/>
                <a:gd name="T120" fmla="*/ 323 w 423"/>
                <a:gd name="T121" fmla="*/ 53 h 216"/>
                <a:gd name="T122" fmla="*/ 360 w 423"/>
                <a:gd name="T123" fmla="*/ 49 h 216"/>
                <a:gd name="T124" fmla="*/ 408 w 423"/>
                <a:gd name="T125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3" h="216">
                  <a:moveTo>
                    <a:pt x="421" y="25"/>
                  </a:moveTo>
                  <a:lnTo>
                    <a:pt x="419" y="23"/>
                  </a:lnTo>
                  <a:lnTo>
                    <a:pt x="416" y="22"/>
                  </a:lnTo>
                  <a:lnTo>
                    <a:pt x="415" y="22"/>
                  </a:lnTo>
                  <a:lnTo>
                    <a:pt x="411" y="22"/>
                  </a:lnTo>
                  <a:lnTo>
                    <a:pt x="409" y="22"/>
                  </a:lnTo>
                  <a:lnTo>
                    <a:pt x="406" y="22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7" y="22"/>
                  </a:lnTo>
                  <a:lnTo>
                    <a:pt x="394" y="23"/>
                  </a:lnTo>
                  <a:lnTo>
                    <a:pt x="391" y="23"/>
                  </a:lnTo>
                  <a:lnTo>
                    <a:pt x="394" y="23"/>
                  </a:lnTo>
                  <a:lnTo>
                    <a:pt x="395" y="19"/>
                  </a:lnTo>
                  <a:lnTo>
                    <a:pt x="392" y="18"/>
                  </a:lnTo>
                  <a:lnTo>
                    <a:pt x="390" y="15"/>
                  </a:lnTo>
                  <a:lnTo>
                    <a:pt x="386" y="14"/>
                  </a:lnTo>
                  <a:lnTo>
                    <a:pt x="390" y="13"/>
                  </a:lnTo>
                  <a:lnTo>
                    <a:pt x="390" y="10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1" y="10"/>
                  </a:lnTo>
                  <a:lnTo>
                    <a:pt x="377" y="12"/>
                  </a:lnTo>
                  <a:lnTo>
                    <a:pt x="375" y="12"/>
                  </a:lnTo>
                  <a:lnTo>
                    <a:pt x="372" y="10"/>
                  </a:lnTo>
                  <a:lnTo>
                    <a:pt x="369" y="9"/>
                  </a:lnTo>
                  <a:lnTo>
                    <a:pt x="373" y="8"/>
                  </a:lnTo>
                  <a:lnTo>
                    <a:pt x="369" y="7"/>
                  </a:lnTo>
                  <a:lnTo>
                    <a:pt x="366" y="8"/>
                  </a:lnTo>
                  <a:lnTo>
                    <a:pt x="364" y="10"/>
                  </a:lnTo>
                  <a:lnTo>
                    <a:pt x="361" y="12"/>
                  </a:lnTo>
                  <a:lnTo>
                    <a:pt x="358" y="9"/>
                  </a:lnTo>
                  <a:lnTo>
                    <a:pt x="356" y="10"/>
                  </a:lnTo>
                  <a:lnTo>
                    <a:pt x="352" y="10"/>
                  </a:lnTo>
                  <a:lnTo>
                    <a:pt x="350" y="12"/>
                  </a:lnTo>
                  <a:lnTo>
                    <a:pt x="347" y="13"/>
                  </a:lnTo>
                  <a:lnTo>
                    <a:pt x="344" y="14"/>
                  </a:lnTo>
                  <a:lnTo>
                    <a:pt x="342" y="14"/>
                  </a:lnTo>
                  <a:lnTo>
                    <a:pt x="339" y="15"/>
                  </a:lnTo>
                  <a:lnTo>
                    <a:pt x="335" y="16"/>
                  </a:lnTo>
                  <a:lnTo>
                    <a:pt x="333" y="16"/>
                  </a:lnTo>
                  <a:lnTo>
                    <a:pt x="327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18" y="17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6" y="14"/>
                  </a:lnTo>
                  <a:lnTo>
                    <a:pt x="330" y="14"/>
                  </a:lnTo>
                  <a:lnTo>
                    <a:pt x="333" y="13"/>
                  </a:lnTo>
                  <a:lnTo>
                    <a:pt x="335" y="13"/>
                  </a:lnTo>
                  <a:lnTo>
                    <a:pt x="339" y="12"/>
                  </a:lnTo>
                  <a:lnTo>
                    <a:pt x="341" y="12"/>
                  </a:lnTo>
                  <a:lnTo>
                    <a:pt x="348" y="9"/>
                  </a:lnTo>
                  <a:lnTo>
                    <a:pt x="349" y="7"/>
                  </a:lnTo>
                  <a:lnTo>
                    <a:pt x="347" y="6"/>
                  </a:lnTo>
                  <a:lnTo>
                    <a:pt x="343" y="6"/>
                  </a:lnTo>
                  <a:lnTo>
                    <a:pt x="341" y="6"/>
                  </a:lnTo>
                  <a:lnTo>
                    <a:pt x="338" y="6"/>
                  </a:lnTo>
                  <a:lnTo>
                    <a:pt x="335" y="6"/>
                  </a:lnTo>
                  <a:lnTo>
                    <a:pt x="332" y="6"/>
                  </a:lnTo>
                  <a:lnTo>
                    <a:pt x="329" y="6"/>
                  </a:lnTo>
                  <a:lnTo>
                    <a:pt x="326" y="7"/>
                  </a:lnTo>
                  <a:lnTo>
                    <a:pt x="323" y="5"/>
                  </a:lnTo>
                  <a:lnTo>
                    <a:pt x="321" y="4"/>
                  </a:lnTo>
                  <a:lnTo>
                    <a:pt x="317" y="5"/>
                  </a:lnTo>
                  <a:lnTo>
                    <a:pt x="315" y="5"/>
                  </a:lnTo>
                  <a:lnTo>
                    <a:pt x="312" y="4"/>
                  </a:lnTo>
                  <a:lnTo>
                    <a:pt x="306" y="5"/>
                  </a:lnTo>
                  <a:lnTo>
                    <a:pt x="303" y="2"/>
                  </a:lnTo>
                  <a:lnTo>
                    <a:pt x="299" y="0"/>
                  </a:lnTo>
                  <a:lnTo>
                    <a:pt x="293" y="0"/>
                  </a:lnTo>
                  <a:lnTo>
                    <a:pt x="291" y="1"/>
                  </a:lnTo>
                  <a:lnTo>
                    <a:pt x="288" y="1"/>
                  </a:lnTo>
                  <a:lnTo>
                    <a:pt x="284" y="1"/>
                  </a:lnTo>
                  <a:lnTo>
                    <a:pt x="282" y="2"/>
                  </a:lnTo>
                  <a:lnTo>
                    <a:pt x="279" y="4"/>
                  </a:lnTo>
                  <a:lnTo>
                    <a:pt x="282" y="6"/>
                  </a:lnTo>
                  <a:lnTo>
                    <a:pt x="286" y="7"/>
                  </a:lnTo>
                  <a:lnTo>
                    <a:pt x="288" y="8"/>
                  </a:lnTo>
                  <a:lnTo>
                    <a:pt x="284" y="8"/>
                  </a:lnTo>
                  <a:lnTo>
                    <a:pt x="282" y="7"/>
                  </a:lnTo>
                  <a:lnTo>
                    <a:pt x="279" y="7"/>
                  </a:lnTo>
                  <a:lnTo>
                    <a:pt x="275" y="5"/>
                  </a:lnTo>
                  <a:lnTo>
                    <a:pt x="277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4" y="1"/>
                  </a:lnTo>
                  <a:lnTo>
                    <a:pt x="262" y="1"/>
                  </a:lnTo>
                  <a:lnTo>
                    <a:pt x="258" y="2"/>
                  </a:lnTo>
                  <a:lnTo>
                    <a:pt x="255" y="4"/>
                  </a:lnTo>
                  <a:lnTo>
                    <a:pt x="253" y="5"/>
                  </a:lnTo>
                  <a:lnTo>
                    <a:pt x="249" y="6"/>
                  </a:lnTo>
                  <a:lnTo>
                    <a:pt x="253" y="8"/>
                  </a:lnTo>
                  <a:lnTo>
                    <a:pt x="255" y="10"/>
                  </a:lnTo>
                  <a:lnTo>
                    <a:pt x="258" y="12"/>
                  </a:lnTo>
                  <a:lnTo>
                    <a:pt x="264" y="14"/>
                  </a:lnTo>
                  <a:lnTo>
                    <a:pt x="261" y="14"/>
                  </a:lnTo>
                  <a:lnTo>
                    <a:pt x="258" y="13"/>
                  </a:lnTo>
                  <a:lnTo>
                    <a:pt x="255" y="13"/>
                  </a:lnTo>
                  <a:lnTo>
                    <a:pt x="253" y="12"/>
                  </a:lnTo>
                  <a:lnTo>
                    <a:pt x="249" y="10"/>
                  </a:lnTo>
                  <a:lnTo>
                    <a:pt x="247" y="9"/>
                  </a:lnTo>
                  <a:lnTo>
                    <a:pt x="245" y="7"/>
                  </a:lnTo>
                  <a:lnTo>
                    <a:pt x="241" y="5"/>
                  </a:lnTo>
                  <a:lnTo>
                    <a:pt x="239" y="4"/>
                  </a:lnTo>
                  <a:lnTo>
                    <a:pt x="236" y="4"/>
                  </a:lnTo>
                  <a:lnTo>
                    <a:pt x="232" y="2"/>
                  </a:lnTo>
                  <a:lnTo>
                    <a:pt x="230" y="2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5" y="2"/>
                  </a:lnTo>
                  <a:lnTo>
                    <a:pt x="213" y="2"/>
                  </a:lnTo>
                  <a:lnTo>
                    <a:pt x="210" y="4"/>
                  </a:lnTo>
                  <a:lnTo>
                    <a:pt x="206" y="4"/>
                  </a:lnTo>
                  <a:lnTo>
                    <a:pt x="201" y="4"/>
                  </a:lnTo>
                  <a:lnTo>
                    <a:pt x="197" y="6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2" y="14"/>
                  </a:lnTo>
                  <a:lnTo>
                    <a:pt x="215" y="15"/>
                  </a:lnTo>
                  <a:lnTo>
                    <a:pt x="218" y="16"/>
                  </a:lnTo>
                  <a:lnTo>
                    <a:pt x="221" y="17"/>
                  </a:lnTo>
                  <a:lnTo>
                    <a:pt x="223" y="18"/>
                  </a:lnTo>
                  <a:lnTo>
                    <a:pt x="221" y="18"/>
                  </a:lnTo>
                  <a:lnTo>
                    <a:pt x="218" y="21"/>
                  </a:lnTo>
                  <a:lnTo>
                    <a:pt x="215" y="22"/>
                  </a:lnTo>
                  <a:lnTo>
                    <a:pt x="212" y="23"/>
                  </a:lnTo>
                  <a:lnTo>
                    <a:pt x="214" y="21"/>
                  </a:lnTo>
                  <a:lnTo>
                    <a:pt x="216" y="18"/>
                  </a:lnTo>
                  <a:lnTo>
                    <a:pt x="213" y="17"/>
                  </a:lnTo>
                  <a:lnTo>
                    <a:pt x="211" y="16"/>
                  </a:lnTo>
                  <a:lnTo>
                    <a:pt x="207" y="16"/>
                  </a:lnTo>
                  <a:lnTo>
                    <a:pt x="205" y="14"/>
                  </a:lnTo>
                  <a:lnTo>
                    <a:pt x="202" y="12"/>
                  </a:lnTo>
                  <a:lnTo>
                    <a:pt x="199" y="9"/>
                  </a:lnTo>
                  <a:lnTo>
                    <a:pt x="196" y="9"/>
                  </a:lnTo>
                  <a:lnTo>
                    <a:pt x="194" y="8"/>
                  </a:lnTo>
                  <a:lnTo>
                    <a:pt x="190" y="7"/>
                  </a:lnTo>
                  <a:lnTo>
                    <a:pt x="187" y="9"/>
                  </a:lnTo>
                  <a:lnTo>
                    <a:pt x="185" y="8"/>
                  </a:lnTo>
                  <a:lnTo>
                    <a:pt x="182" y="6"/>
                  </a:lnTo>
                  <a:lnTo>
                    <a:pt x="179" y="7"/>
                  </a:lnTo>
                  <a:lnTo>
                    <a:pt x="176" y="8"/>
                  </a:lnTo>
                  <a:lnTo>
                    <a:pt x="175" y="6"/>
                  </a:lnTo>
                  <a:lnTo>
                    <a:pt x="171" y="5"/>
                  </a:lnTo>
                  <a:lnTo>
                    <a:pt x="169" y="6"/>
                  </a:lnTo>
                  <a:lnTo>
                    <a:pt x="165" y="6"/>
                  </a:lnTo>
                  <a:lnTo>
                    <a:pt x="162" y="6"/>
                  </a:lnTo>
                  <a:lnTo>
                    <a:pt x="159" y="7"/>
                  </a:lnTo>
                  <a:lnTo>
                    <a:pt x="161" y="9"/>
                  </a:lnTo>
                  <a:lnTo>
                    <a:pt x="164" y="9"/>
                  </a:lnTo>
                  <a:lnTo>
                    <a:pt x="168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73" y="15"/>
                  </a:lnTo>
                  <a:lnTo>
                    <a:pt x="177" y="15"/>
                  </a:lnTo>
                  <a:lnTo>
                    <a:pt x="179" y="15"/>
                  </a:lnTo>
                  <a:lnTo>
                    <a:pt x="182" y="15"/>
                  </a:lnTo>
                  <a:lnTo>
                    <a:pt x="180" y="16"/>
                  </a:lnTo>
                  <a:lnTo>
                    <a:pt x="177" y="15"/>
                  </a:lnTo>
                  <a:lnTo>
                    <a:pt x="175" y="16"/>
                  </a:lnTo>
                  <a:lnTo>
                    <a:pt x="171" y="15"/>
                  </a:lnTo>
                  <a:lnTo>
                    <a:pt x="168" y="15"/>
                  </a:lnTo>
                  <a:lnTo>
                    <a:pt x="164" y="14"/>
                  </a:lnTo>
                  <a:lnTo>
                    <a:pt x="162" y="15"/>
                  </a:lnTo>
                  <a:lnTo>
                    <a:pt x="159" y="13"/>
                  </a:lnTo>
                  <a:lnTo>
                    <a:pt x="156" y="12"/>
                  </a:lnTo>
                  <a:lnTo>
                    <a:pt x="153" y="10"/>
                  </a:lnTo>
                  <a:lnTo>
                    <a:pt x="151" y="10"/>
                  </a:lnTo>
                  <a:lnTo>
                    <a:pt x="147" y="10"/>
                  </a:lnTo>
                  <a:lnTo>
                    <a:pt x="144" y="10"/>
                  </a:lnTo>
                  <a:lnTo>
                    <a:pt x="144" y="13"/>
                  </a:lnTo>
                  <a:lnTo>
                    <a:pt x="147" y="14"/>
                  </a:lnTo>
                  <a:lnTo>
                    <a:pt x="150" y="16"/>
                  </a:lnTo>
                  <a:lnTo>
                    <a:pt x="153" y="18"/>
                  </a:lnTo>
                  <a:lnTo>
                    <a:pt x="150" y="19"/>
                  </a:lnTo>
                  <a:lnTo>
                    <a:pt x="147" y="18"/>
                  </a:lnTo>
                  <a:lnTo>
                    <a:pt x="144" y="17"/>
                  </a:lnTo>
                  <a:lnTo>
                    <a:pt x="141" y="16"/>
                  </a:lnTo>
                  <a:lnTo>
                    <a:pt x="138" y="16"/>
                  </a:lnTo>
                  <a:lnTo>
                    <a:pt x="135" y="15"/>
                  </a:lnTo>
                  <a:lnTo>
                    <a:pt x="133" y="16"/>
                  </a:lnTo>
                  <a:lnTo>
                    <a:pt x="132" y="18"/>
                  </a:lnTo>
                  <a:lnTo>
                    <a:pt x="135" y="19"/>
                  </a:lnTo>
                  <a:lnTo>
                    <a:pt x="137" y="21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39" y="22"/>
                  </a:lnTo>
                  <a:lnTo>
                    <a:pt x="136" y="21"/>
                  </a:lnTo>
                  <a:lnTo>
                    <a:pt x="133" y="22"/>
                  </a:lnTo>
                  <a:lnTo>
                    <a:pt x="130" y="21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3" y="28"/>
                  </a:lnTo>
                  <a:lnTo>
                    <a:pt x="136" y="30"/>
                  </a:lnTo>
                  <a:lnTo>
                    <a:pt x="138" y="31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7" y="33"/>
                  </a:lnTo>
                  <a:lnTo>
                    <a:pt x="150" y="34"/>
                  </a:lnTo>
                  <a:lnTo>
                    <a:pt x="153" y="35"/>
                  </a:lnTo>
                  <a:lnTo>
                    <a:pt x="155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4" y="39"/>
                  </a:lnTo>
                  <a:lnTo>
                    <a:pt x="168" y="40"/>
                  </a:lnTo>
                  <a:lnTo>
                    <a:pt x="170" y="41"/>
                  </a:lnTo>
                  <a:lnTo>
                    <a:pt x="173" y="44"/>
                  </a:lnTo>
                  <a:lnTo>
                    <a:pt x="170" y="44"/>
                  </a:lnTo>
                  <a:lnTo>
                    <a:pt x="167" y="42"/>
                  </a:lnTo>
                  <a:lnTo>
                    <a:pt x="164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5" y="39"/>
                  </a:lnTo>
                  <a:lnTo>
                    <a:pt x="153" y="36"/>
                  </a:lnTo>
                  <a:lnTo>
                    <a:pt x="151" y="36"/>
                  </a:lnTo>
                  <a:lnTo>
                    <a:pt x="147" y="35"/>
                  </a:lnTo>
                  <a:lnTo>
                    <a:pt x="142" y="34"/>
                  </a:lnTo>
                  <a:lnTo>
                    <a:pt x="139" y="33"/>
                  </a:lnTo>
                  <a:lnTo>
                    <a:pt x="136" y="32"/>
                  </a:lnTo>
                  <a:lnTo>
                    <a:pt x="134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28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3" y="35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0" y="35"/>
                  </a:lnTo>
                  <a:lnTo>
                    <a:pt x="127" y="35"/>
                  </a:lnTo>
                  <a:lnTo>
                    <a:pt x="125" y="35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19" y="31"/>
                  </a:lnTo>
                  <a:lnTo>
                    <a:pt x="117" y="28"/>
                  </a:lnTo>
                  <a:lnTo>
                    <a:pt x="113" y="27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5" y="26"/>
                  </a:lnTo>
                  <a:lnTo>
                    <a:pt x="102" y="25"/>
                  </a:lnTo>
                  <a:lnTo>
                    <a:pt x="99" y="24"/>
                  </a:lnTo>
                  <a:lnTo>
                    <a:pt x="96" y="23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1" y="22"/>
                  </a:lnTo>
                  <a:lnTo>
                    <a:pt x="87" y="23"/>
                  </a:lnTo>
                  <a:lnTo>
                    <a:pt x="84" y="24"/>
                  </a:lnTo>
                  <a:lnTo>
                    <a:pt x="87" y="26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1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69" y="32"/>
                  </a:lnTo>
                  <a:lnTo>
                    <a:pt x="73" y="34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81" y="35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95" y="38"/>
                  </a:lnTo>
                  <a:lnTo>
                    <a:pt x="98" y="39"/>
                  </a:lnTo>
                  <a:lnTo>
                    <a:pt x="98" y="41"/>
                  </a:lnTo>
                  <a:lnTo>
                    <a:pt x="96" y="39"/>
                  </a:lnTo>
                  <a:lnTo>
                    <a:pt x="94" y="39"/>
                  </a:lnTo>
                  <a:lnTo>
                    <a:pt x="95" y="41"/>
                  </a:lnTo>
                  <a:lnTo>
                    <a:pt x="93" y="39"/>
                  </a:lnTo>
                  <a:lnTo>
                    <a:pt x="90" y="38"/>
                  </a:lnTo>
                  <a:lnTo>
                    <a:pt x="86" y="40"/>
                  </a:lnTo>
                  <a:lnTo>
                    <a:pt x="90" y="42"/>
                  </a:lnTo>
                  <a:lnTo>
                    <a:pt x="86" y="41"/>
                  </a:lnTo>
                  <a:lnTo>
                    <a:pt x="84" y="39"/>
                  </a:lnTo>
                  <a:lnTo>
                    <a:pt x="81" y="38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1" y="36"/>
                  </a:lnTo>
                  <a:lnTo>
                    <a:pt x="69" y="39"/>
                  </a:lnTo>
                  <a:lnTo>
                    <a:pt x="66" y="40"/>
                  </a:lnTo>
                  <a:lnTo>
                    <a:pt x="69" y="41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6"/>
                  </a:lnTo>
                  <a:lnTo>
                    <a:pt x="61" y="35"/>
                  </a:lnTo>
                  <a:lnTo>
                    <a:pt x="58" y="35"/>
                  </a:lnTo>
                  <a:lnTo>
                    <a:pt x="56" y="35"/>
                  </a:lnTo>
                  <a:lnTo>
                    <a:pt x="52" y="35"/>
                  </a:lnTo>
                  <a:lnTo>
                    <a:pt x="50" y="35"/>
                  </a:lnTo>
                  <a:lnTo>
                    <a:pt x="47" y="35"/>
                  </a:lnTo>
                  <a:lnTo>
                    <a:pt x="44" y="36"/>
                  </a:lnTo>
                  <a:lnTo>
                    <a:pt x="41" y="38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2" y="41"/>
                  </a:lnTo>
                  <a:lnTo>
                    <a:pt x="19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6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7" y="57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7"/>
                  </a:lnTo>
                  <a:lnTo>
                    <a:pt x="27" y="57"/>
                  </a:lnTo>
                  <a:lnTo>
                    <a:pt x="31" y="56"/>
                  </a:lnTo>
                  <a:lnTo>
                    <a:pt x="33" y="55"/>
                  </a:lnTo>
                  <a:lnTo>
                    <a:pt x="36" y="55"/>
                  </a:lnTo>
                  <a:lnTo>
                    <a:pt x="39" y="53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7" y="53"/>
                  </a:lnTo>
                  <a:lnTo>
                    <a:pt x="59" y="53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53" y="53"/>
                  </a:lnTo>
                  <a:lnTo>
                    <a:pt x="50" y="53"/>
                  </a:lnTo>
                  <a:lnTo>
                    <a:pt x="48" y="53"/>
                  </a:lnTo>
                  <a:lnTo>
                    <a:pt x="44" y="53"/>
                  </a:lnTo>
                  <a:lnTo>
                    <a:pt x="41" y="56"/>
                  </a:lnTo>
                  <a:lnTo>
                    <a:pt x="39" y="56"/>
                  </a:lnTo>
                  <a:lnTo>
                    <a:pt x="35" y="58"/>
                  </a:lnTo>
                  <a:lnTo>
                    <a:pt x="32" y="58"/>
                  </a:lnTo>
                  <a:lnTo>
                    <a:pt x="30" y="59"/>
                  </a:lnTo>
                  <a:lnTo>
                    <a:pt x="27" y="60"/>
                  </a:lnTo>
                  <a:lnTo>
                    <a:pt x="30" y="61"/>
                  </a:lnTo>
                  <a:lnTo>
                    <a:pt x="33" y="61"/>
                  </a:lnTo>
                  <a:lnTo>
                    <a:pt x="35" y="62"/>
                  </a:lnTo>
                  <a:lnTo>
                    <a:pt x="39" y="62"/>
                  </a:lnTo>
                  <a:lnTo>
                    <a:pt x="41" y="62"/>
                  </a:lnTo>
                  <a:lnTo>
                    <a:pt x="37" y="62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2" y="66"/>
                  </a:lnTo>
                  <a:lnTo>
                    <a:pt x="24" y="68"/>
                  </a:lnTo>
                  <a:lnTo>
                    <a:pt x="26" y="69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4" y="70"/>
                  </a:lnTo>
                  <a:lnTo>
                    <a:pt x="36" y="70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5" y="69"/>
                  </a:lnTo>
                  <a:lnTo>
                    <a:pt x="48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3" y="67"/>
                  </a:lnTo>
                  <a:lnTo>
                    <a:pt x="75" y="66"/>
                  </a:lnTo>
                  <a:lnTo>
                    <a:pt x="78" y="65"/>
                  </a:lnTo>
                  <a:lnTo>
                    <a:pt x="81" y="64"/>
                  </a:lnTo>
                  <a:lnTo>
                    <a:pt x="84" y="62"/>
                  </a:lnTo>
                  <a:lnTo>
                    <a:pt x="86" y="62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5" y="60"/>
                  </a:lnTo>
                  <a:lnTo>
                    <a:pt x="98" y="62"/>
                  </a:lnTo>
                  <a:lnTo>
                    <a:pt x="95" y="62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6" y="65"/>
                  </a:lnTo>
                  <a:lnTo>
                    <a:pt x="84" y="66"/>
                  </a:lnTo>
                  <a:lnTo>
                    <a:pt x="81" y="68"/>
                  </a:lnTo>
                  <a:lnTo>
                    <a:pt x="78" y="68"/>
                  </a:lnTo>
                  <a:lnTo>
                    <a:pt x="75" y="69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0" y="72"/>
                  </a:lnTo>
                  <a:lnTo>
                    <a:pt x="58" y="70"/>
                  </a:lnTo>
                  <a:lnTo>
                    <a:pt x="54" y="70"/>
                  </a:lnTo>
                  <a:lnTo>
                    <a:pt x="49" y="70"/>
                  </a:lnTo>
                  <a:lnTo>
                    <a:pt x="43" y="70"/>
                  </a:lnTo>
                  <a:lnTo>
                    <a:pt x="40" y="72"/>
                  </a:lnTo>
                  <a:lnTo>
                    <a:pt x="37" y="72"/>
                  </a:lnTo>
                  <a:lnTo>
                    <a:pt x="35" y="73"/>
                  </a:lnTo>
                  <a:lnTo>
                    <a:pt x="36" y="75"/>
                  </a:lnTo>
                  <a:lnTo>
                    <a:pt x="41" y="77"/>
                  </a:lnTo>
                  <a:lnTo>
                    <a:pt x="44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3" y="81"/>
                  </a:lnTo>
                  <a:lnTo>
                    <a:pt x="56" y="82"/>
                  </a:lnTo>
                  <a:lnTo>
                    <a:pt x="59" y="83"/>
                  </a:lnTo>
                  <a:lnTo>
                    <a:pt x="61" y="83"/>
                  </a:lnTo>
                  <a:lnTo>
                    <a:pt x="65" y="82"/>
                  </a:lnTo>
                  <a:lnTo>
                    <a:pt x="67" y="79"/>
                  </a:lnTo>
                  <a:lnTo>
                    <a:pt x="70" y="77"/>
                  </a:lnTo>
                  <a:lnTo>
                    <a:pt x="73" y="75"/>
                  </a:lnTo>
                  <a:lnTo>
                    <a:pt x="75" y="7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69"/>
                  </a:lnTo>
                  <a:lnTo>
                    <a:pt x="87" y="69"/>
                  </a:lnTo>
                  <a:lnTo>
                    <a:pt x="90" y="69"/>
                  </a:lnTo>
                  <a:lnTo>
                    <a:pt x="92" y="68"/>
                  </a:lnTo>
                  <a:lnTo>
                    <a:pt x="95" y="68"/>
                  </a:lnTo>
                  <a:lnTo>
                    <a:pt x="101" y="68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6"/>
                  </a:lnTo>
                  <a:lnTo>
                    <a:pt x="125" y="65"/>
                  </a:lnTo>
                  <a:lnTo>
                    <a:pt x="127" y="65"/>
                  </a:lnTo>
                  <a:lnTo>
                    <a:pt x="130" y="65"/>
                  </a:lnTo>
                  <a:lnTo>
                    <a:pt x="127" y="66"/>
                  </a:lnTo>
                  <a:lnTo>
                    <a:pt x="125" y="67"/>
                  </a:lnTo>
                  <a:lnTo>
                    <a:pt x="121" y="67"/>
                  </a:lnTo>
                  <a:lnTo>
                    <a:pt x="119" y="67"/>
                  </a:lnTo>
                  <a:lnTo>
                    <a:pt x="113" y="68"/>
                  </a:lnTo>
                  <a:lnTo>
                    <a:pt x="110" y="68"/>
                  </a:lnTo>
                  <a:lnTo>
                    <a:pt x="107" y="68"/>
                  </a:lnTo>
                  <a:lnTo>
                    <a:pt x="104" y="69"/>
                  </a:lnTo>
                  <a:lnTo>
                    <a:pt x="101" y="69"/>
                  </a:lnTo>
                  <a:lnTo>
                    <a:pt x="99" y="69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0" y="70"/>
                  </a:lnTo>
                  <a:lnTo>
                    <a:pt x="86" y="72"/>
                  </a:lnTo>
                  <a:lnTo>
                    <a:pt x="83" y="73"/>
                  </a:lnTo>
                  <a:lnTo>
                    <a:pt x="81" y="75"/>
                  </a:lnTo>
                  <a:lnTo>
                    <a:pt x="78" y="77"/>
                  </a:lnTo>
                  <a:lnTo>
                    <a:pt x="75" y="78"/>
                  </a:lnTo>
                  <a:lnTo>
                    <a:pt x="73" y="81"/>
                  </a:lnTo>
                  <a:lnTo>
                    <a:pt x="71" y="84"/>
                  </a:lnTo>
                  <a:lnTo>
                    <a:pt x="74" y="84"/>
                  </a:lnTo>
                  <a:lnTo>
                    <a:pt x="77" y="85"/>
                  </a:lnTo>
                  <a:lnTo>
                    <a:pt x="79" y="85"/>
                  </a:lnTo>
                  <a:lnTo>
                    <a:pt x="83" y="84"/>
                  </a:lnTo>
                  <a:lnTo>
                    <a:pt x="85" y="84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8" y="86"/>
                  </a:lnTo>
                  <a:lnTo>
                    <a:pt x="92" y="86"/>
                  </a:lnTo>
                  <a:lnTo>
                    <a:pt x="94" y="86"/>
                  </a:lnTo>
                  <a:lnTo>
                    <a:pt x="98" y="86"/>
                  </a:lnTo>
                  <a:lnTo>
                    <a:pt x="100" y="86"/>
                  </a:lnTo>
                  <a:lnTo>
                    <a:pt x="103" y="86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1" y="84"/>
                  </a:lnTo>
                  <a:lnTo>
                    <a:pt x="112" y="82"/>
                  </a:lnTo>
                  <a:lnTo>
                    <a:pt x="112" y="78"/>
                  </a:lnTo>
                  <a:lnTo>
                    <a:pt x="116" y="77"/>
                  </a:lnTo>
                  <a:lnTo>
                    <a:pt x="118" y="77"/>
                  </a:lnTo>
                  <a:lnTo>
                    <a:pt x="116" y="81"/>
                  </a:lnTo>
                  <a:lnTo>
                    <a:pt x="118" y="81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29" y="78"/>
                  </a:lnTo>
                  <a:lnTo>
                    <a:pt x="133" y="77"/>
                  </a:lnTo>
                  <a:lnTo>
                    <a:pt x="135" y="76"/>
                  </a:lnTo>
                  <a:lnTo>
                    <a:pt x="138" y="77"/>
                  </a:lnTo>
                  <a:lnTo>
                    <a:pt x="135" y="78"/>
                  </a:lnTo>
                  <a:lnTo>
                    <a:pt x="133" y="79"/>
                  </a:lnTo>
                  <a:lnTo>
                    <a:pt x="129" y="79"/>
                  </a:lnTo>
                  <a:lnTo>
                    <a:pt x="126" y="81"/>
                  </a:lnTo>
                  <a:lnTo>
                    <a:pt x="124" y="82"/>
                  </a:lnTo>
                  <a:lnTo>
                    <a:pt x="120" y="83"/>
                  </a:lnTo>
                  <a:lnTo>
                    <a:pt x="120" y="85"/>
                  </a:lnTo>
                  <a:lnTo>
                    <a:pt x="122" y="85"/>
                  </a:lnTo>
                  <a:lnTo>
                    <a:pt x="126" y="85"/>
                  </a:lnTo>
                  <a:lnTo>
                    <a:pt x="129" y="85"/>
                  </a:lnTo>
                  <a:lnTo>
                    <a:pt x="132" y="84"/>
                  </a:lnTo>
                  <a:lnTo>
                    <a:pt x="135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3" y="83"/>
                  </a:lnTo>
                  <a:lnTo>
                    <a:pt x="146" y="83"/>
                  </a:lnTo>
                  <a:lnTo>
                    <a:pt x="149" y="82"/>
                  </a:lnTo>
                  <a:lnTo>
                    <a:pt x="152" y="82"/>
                  </a:lnTo>
                  <a:lnTo>
                    <a:pt x="154" y="81"/>
                  </a:lnTo>
                  <a:lnTo>
                    <a:pt x="156" y="79"/>
                  </a:lnTo>
                  <a:lnTo>
                    <a:pt x="160" y="79"/>
                  </a:lnTo>
                  <a:lnTo>
                    <a:pt x="163" y="78"/>
                  </a:lnTo>
                  <a:lnTo>
                    <a:pt x="165" y="77"/>
                  </a:lnTo>
                  <a:lnTo>
                    <a:pt x="169" y="76"/>
                  </a:lnTo>
                  <a:lnTo>
                    <a:pt x="171" y="74"/>
                  </a:lnTo>
                  <a:lnTo>
                    <a:pt x="175" y="72"/>
                  </a:lnTo>
                  <a:lnTo>
                    <a:pt x="172" y="69"/>
                  </a:lnTo>
                  <a:lnTo>
                    <a:pt x="176" y="67"/>
                  </a:lnTo>
                  <a:lnTo>
                    <a:pt x="173" y="66"/>
                  </a:lnTo>
                  <a:lnTo>
                    <a:pt x="170" y="65"/>
                  </a:lnTo>
                  <a:lnTo>
                    <a:pt x="172" y="66"/>
                  </a:lnTo>
                  <a:lnTo>
                    <a:pt x="176" y="66"/>
                  </a:lnTo>
                  <a:lnTo>
                    <a:pt x="178" y="67"/>
                  </a:lnTo>
                  <a:lnTo>
                    <a:pt x="181" y="67"/>
                  </a:lnTo>
                  <a:lnTo>
                    <a:pt x="182" y="64"/>
                  </a:lnTo>
                  <a:lnTo>
                    <a:pt x="185" y="62"/>
                  </a:lnTo>
                  <a:lnTo>
                    <a:pt x="187" y="61"/>
                  </a:lnTo>
                  <a:lnTo>
                    <a:pt x="190" y="59"/>
                  </a:lnTo>
                  <a:lnTo>
                    <a:pt x="193" y="59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202" y="57"/>
                  </a:lnTo>
                  <a:lnTo>
                    <a:pt x="205" y="57"/>
                  </a:lnTo>
                  <a:lnTo>
                    <a:pt x="202" y="58"/>
                  </a:lnTo>
                  <a:lnTo>
                    <a:pt x="199" y="59"/>
                  </a:lnTo>
                  <a:lnTo>
                    <a:pt x="196" y="59"/>
                  </a:lnTo>
                  <a:lnTo>
                    <a:pt x="194" y="60"/>
                  </a:lnTo>
                  <a:lnTo>
                    <a:pt x="190" y="62"/>
                  </a:lnTo>
                  <a:lnTo>
                    <a:pt x="188" y="65"/>
                  </a:lnTo>
                  <a:lnTo>
                    <a:pt x="185" y="66"/>
                  </a:lnTo>
                  <a:lnTo>
                    <a:pt x="182" y="68"/>
                  </a:lnTo>
                  <a:lnTo>
                    <a:pt x="179" y="69"/>
                  </a:lnTo>
                  <a:lnTo>
                    <a:pt x="178" y="73"/>
                  </a:lnTo>
                  <a:lnTo>
                    <a:pt x="179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8" y="74"/>
                  </a:lnTo>
                  <a:lnTo>
                    <a:pt x="190" y="74"/>
                  </a:lnTo>
                  <a:lnTo>
                    <a:pt x="194" y="74"/>
                  </a:lnTo>
                  <a:lnTo>
                    <a:pt x="196" y="74"/>
                  </a:lnTo>
                  <a:lnTo>
                    <a:pt x="199" y="74"/>
                  </a:lnTo>
                  <a:lnTo>
                    <a:pt x="202" y="74"/>
                  </a:lnTo>
                  <a:lnTo>
                    <a:pt x="209" y="74"/>
                  </a:lnTo>
                  <a:lnTo>
                    <a:pt x="211" y="75"/>
                  </a:lnTo>
                  <a:lnTo>
                    <a:pt x="209" y="76"/>
                  </a:lnTo>
                  <a:lnTo>
                    <a:pt x="202" y="76"/>
                  </a:lnTo>
                  <a:lnTo>
                    <a:pt x="198" y="76"/>
                  </a:lnTo>
                  <a:lnTo>
                    <a:pt x="196" y="76"/>
                  </a:lnTo>
                  <a:lnTo>
                    <a:pt x="193" y="76"/>
                  </a:lnTo>
                  <a:lnTo>
                    <a:pt x="189" y="77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8" y="79"/>
                  </a:lnTo>
                  <a:lnTo>
                    <a:pt x="175" y="79"/>
                  </a:lnTo>
                  <a:lnTo>
                    <a:pt x="169" y="82"/>
                  </a:lnTo>
                  <a:lnTo>
                    <a:pt x="165" y="83"/>
                  </a:lnTo>
                  <a:lnTo>
                    <a:pt x="169" y="84"/>
                  </a:lnTo>
                  <a:lnTo>
                    <a:pt x="172" y="83"/>
                  </a:lnTo>
                  <a:lnTo>
                    <a:pt x="176" y="83"/>
                  </a:lnTo>
                  <a:lnTo>
                    <a:pt x="178" y="83"/>
                  </a:lnTo>
                  <a:lnTo>
                    <a:pt x="181" y="83"/>
                  </a:lnTo>
                  <a:lnTo>
                    <a:pt x="184" y="83"/>
                  </a:lnTo>
                  <a:lnTo>
                    <a:pt x="187" y="84"/>
                  </a:lnTo>
                  <a:lnTo>
                    <a:pt x="190" y="84"/>
                  </a:lnTo>
                  <a:lnTo>
                    <a:pt x="188" y="84"/>
                  </a:lnTo>
                  <a:lnTo>
                    <a:pt x="182" y="84"/>
                  </a:lnTo>
                  <a:lnTo>
                    <a:pt x="179" y="85"/>
                  </a:lnTo>
                  <a:lnTo>
                    <a:pt x="173" y="85"/>
                  </a:lnTo>
                  <a:lnTo>
                    <a:pt x="171" y="85"/>
                  </a:lnTo>
                  <a:lnTo>
                    <a:pt x="168" y="85"/>
                  </a:lnTo>
                  <a:lnTo>
                    <a:pt x="164" y="85"/>
                  </a:lnTo>
                  <a:lnTo>
                    <a:pt x="162" y="85"/>
                  </a:lnTo>
                  <a:lnTo>
                    <a:pt x="159" y="87"/>
                  </a:lnTo>
                  <a:lnTo>
                    <a:pt x="156" y="87"/>
                  </a:lnTo>
                  <a:lnTo>
                    <a:pt x="153" y="89"/>
                  </a:lnTo>
                  <a:lnTo>
                    <a:pt x="151" y="89"/>
                  </a:lnTo>
                  <a:lnTo>
                    <a:pt x="145" y="89"/>
                  </a:lnTo>
                  <a:lnTo>
                    <a:pt x="142" y="90"/>
                  </a:lnTo>
                  <a:lnTo>
                    <a:pt x="139" y="90"/>
                  </a:lnTo>
                  <a:lnTo>
                    <a:pt x="136" y="90"/>
                  </a:lnTo>
                  <a:lnTo>
                    <a:pt x="133" y="91"/>
                  </a:lnTo>
                  <a:lnTo>
                    <a:pt x="130" y="91"/>
                  </a:lnTo>
                  <a:lnTo>
                    <a:pt x="127" y="91"/>
                  </a:lnTo>
                  <a:lnTo>
                    <a:pt x="124" y="91"/>
                  </a:lnTo>
                  <a:lnTo>
                    <a:pt x="121" y="93"/>
                  </a:lnTo>
                  <a:lnTo>
                    <a:pt x="124" y="95"/>
                  </a:lnTo>
                  <a:lnTo>
                    <a:pt x="127" y="98"/>
                  </a:lnTo>
                  <a:lnTo>
                    <a:pt x="129" y="99"/>
                  </a:lnTo>
                  <a:lnTo>
                    <a:pt x="133" y="101"/>
                  </a:lnTo>
                  <a:lnTo>
                    <a:pt x="135" y="102"/>
                  </a:lnTo>
                  <a:lnTo>
                    <a:pt x="138" y="103"/>
                  </a:lnTo>
                  <a:lnTo>
                    <a:pt x="141" y="103"/>
                  </a:lnTo>
                  <a:lnTo>
                    <a:pt x="144" y="104"/>
                  </a:lnTo>
                  <a:lnTo>
                    <a:pt x="142" y="107"/>
                  </a:lnTo>
                  <a:lnTo>
                    <a:pt x="141" y="110"/>
                  </a:lnTo>
                  <a:lnTo>
                    <a:pt x="144" y="111"/>
                  </a:lnTo>
                  <a:lnTo>
                    <a:pt x="146" y="111"/>
                  </a:lnTo>
                  <a:lnTo>
                    <a:pt x="149" y="112"/>
                  </a:lnTo>
                  <a:lnTo>
                    <a:pt x="152" y="113"/>
                  </a:lnTo>
                  <a:lnTo>
                    <a:pt x="154" y="113"/>
                  </a:lnTo>
                  <a:lnTo>
                    <a:pt x="158" y="112"/>
                  </a:lnTo>
                  <a:lnTo>
                    <a:pt x="161" y="112"/>
                  </a:lnTo>
                  <a:lnTo>
                    <a:pt x="163" y="111"/>
                  </a:lnTo>
                  <a:lnTo>
                    <a:pt x="165" y="112"/>
                  </a:lnTo>
                  <a:lnTo>
                    <a:pt x="163" y="113"/>
                  </a:lnTo>
                  <a:lnTo>
                    <a:pt x="162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6"/>
                  </a:lnTo>
                  <a:lnTo>
                    <a:pt x="150" y="115"/>
                  </a:lnTo>
                  <a:lnTo>
                    <a:pt x="147" y="115"/>
                  </a:lnTo>
                  <a:lnTo>
                    <a:pt x="144" y="113"/>
                  </a:lnTo>
                  <a:lnTo>
                    <a:pt x="141" y="115"/>
                  </a:lnTo>
                  <a:lnTo>
                    <a:pt x="138" y="112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0" y="105"/>
                  </a:lnTo>
                  <a:lnTo>
                    <a:pt x="128" y="103"/>
                  </a:lnTo>
                  <a:lnTo>
                    <a:pt x="125" y="102"/>
                  </a:lnTo>
                  <a:lnTo>
                    <a:pt x="122" y="101"/>
                  </a:lnTo>
                  <a:lnTo>
                    <a:pt x="120" y="100"/>
                  </a:lnTo>
                  <a:lnTo>
                    <a:pt x="117" y="98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5" y="94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8" y="93"/>
                  </a:lnTo>
                  <a:lnTo>
                    <a:pt x="83" y="92"/>
                  </a:lnTo>
                  <a:lnTo>
                    <a:pt x="79" y="92"/>
                  </a:lnTo>
                  <a:lnTo>
                    <a:pt x="77" y="92"/>
                  </a:lnTo>
                  <a:lnTo>
                    <a:pt x="74" y="94"/>
                  </a:lnTo>
                  <a:lnTo>
                    <a:pt x="73" y="96"/>
                  </a:lnTo>
                  <a:lnTo>
                    <a:pt x="73" y="100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3" y="103"/>
                  </a:lnTo>
                  <a:lnTo>
                    <a:pt x="86" y="103"/>
                  </a:lnTo>
                  <a:lnTo>
                    <a:pt x="88" y="105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1" y="103"/>
                  </a:lnTo>
                  <a:lnTo>
                    <a:pt x="78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5" y="110"/>
                  </a:lnTo>
                  <a:lnTo>
                    <a:pt x="77" y="110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6" y="111"/>
                  </a:lnTo>
                  <a:lnTo>
                    <a:pt x="90" y="112"/>
                  </a:lnTo>
                  <a:lnTo>
                    <a:pt x="92" y="113"/>
                  </a:lnTo>
                  <a:lnTo>
                    <a:pt x="95" y="116"/>
                  </a:lnTo>
                  <a:lnTo>
                    <a:pt x="96" y="118"/>
                  </a:lnTo>
                  <a:lnTo>
                    <a:pt x="100" y="119"/>
                  </a:lnTo>
                  <a:lnTo>
                    <a:pt x="102" y="122"/>
                  </a:lnTo>
                  <a:lnTo>
                    <a:pt x="103" y="125"/>
                  </a:lnTo>
                  <a:lnTo>
                    <a:pt x="104" y="127"/>
                  </a:lnTo>
                  <a:lnTo>
                    <a:pt x="108" y="128"/>
                  </a:lnTo>
                  <a:lnTo>
                    <a:pt x="111" y="129"/>
                  </a:lnTo>
                  <a:lnTo>
                    <a:pt x="113" y="132"/>
                  </a:lnTo>
                  <a:lnTo>
                    <a:pt x="117" y="132"/>
                  </a:lnTo>
                  <a:lnTo>
                    <a:pt x="113" y="133"/>
                  </a:lnTo>
                  <a:lnTo>
                    <a:pt x="111" y="132"/>
                  </a:lnTo>
                  <a:lnTo>
                    <a:pt x="108" y="130"/>
                  </a:lnTo>
                  <a:lnTo>
                    <a:pt x="104" y="129"/>
                  </a:lnTo>
                  <a:lnTo>
                    <a:pt x="102" y="128"/>
                  </a:lnTo>
                  <a:lnTo>
                    <a:pt x="99" y="130"/>
                  </a:lnTo>
                  <a:lnTo>
                    <a:pt x="100" y="133"/>
                  </a:lnTo>
                  <a:lnTo>
                    <a:pt x="103" y="134"/>
                  </a:lnTo>
                  <a:lnTo>
                    <a:pt x="105" y="134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7" y="135"/>
                  </a:lnTo>
                  <a:lnTo>
                    <a:pt x="120" y="135"/>
                  </a:lnTo>
                  <a:lnTo>
                    <a:pt x="122" y="135"/>
                  </a:lnTo>
                  <a:lnTo>
                    <a:pt x="128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7" y="133"/>
                  </a:lnTo>
                  <a:lnTo>
                    <a:pt x="139" y="132"/>
                  </a:lnTo>
                  <a:lnTo>
                    <a:pt x="143" y="132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35" y="137"/>
                  </a:lnTo>
                  <a:lnTo>
                    <a:pt x="133" y="138"/>
                  </a:lnTo>
                  <a:lnTo>
                    <a:pt x="129" y="138"/>
                  </a:lnTo>
                  <a:lnTo>
                    <a:pt x="126" y="138"/>
                  </a:lnTo>
                  <a:lnTo>
                    <a:pt x="124" y="137"/>
                  </a:lnTo>
                  <a:lnTo>
                    <a:pt x="121" y="139"/>
                  </a:lnTo>
                  <a:lnTo>
                    <a:pt x="124" y="141"/>
                  </a:lnTo>
                  <a:lnTo>
                    <a:pt x="127" y="142"/>
                  </a:lnTo>
                  <a:lnTo>
                    <a:pt x="129" y="141"/>
                  </a:lnTo>
                  <a:lnTo>
                    <a:pt x="133" y="142"/>
                  </a:lnTo>
                  <a:lnTo>
                    <a:pt x="129" y="144"/>
                  </a:lnTo>
                  <a:lnTo>
                    <a:pt x="132" y="146"/>
                  </a:lnTo>
                  <a:lnTo>
                    <a:pt x="128" y="145"/>
                  </a:lnTo>
                  <a:lnTo>
                    <a:pt x="126" y="143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18" y="139"/>
                  </a:lnTo>
                  <a:lnTo>
                    <a:pt x="115" y="139"/>
                  </a:lnTo>
                  <a:lnTo>
                    <a:pt x="111" y="138"/>
                  </a:lnTo>
                  <a:lnTo>
                    <a:pt x="109" y="137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8" y="136"/>
                  </a:lnTo>
                  <a:lnTo>
                    <a:pt x="95" y="136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6" y="137"/>
                  </a:lnTo>
                  <a:lnTo>
                    <a:pt x="81" y="138"/>
                  </a:lnTo>
                  <a:lnTo>
                    <a:pt x="78" y="138"/>
                  </a:lnTo>
                  <a:lnTo>
                    <a:pt x="75" y="139"/>
                  </a:lnTo>
                  <a:lnTo>
                    <a:pt x="71" y="139"/>
                  </a:lnTo>
                  <a:lnTo>
                    <a:pt x="69" y="141"/>
                  </a:lnTo>
                  <a:lnTo>
                    <a:pt x="67" y="144"/>
                  </a:lnTo>
                  <a:lnTo>
                    <a:pt x="68" y="146"/>
                  </a:lnTo>
                  <a:lnTo>
                    <a:pt x="66" y="146"/>
                  </a:lnTo>
                  <a:lnTo>
                    <a:pt x="62" y="149"/>
                  </a:lnTo>
                  <a:lnTo>
                    <a:pt x="60" y="151"/>
                  </a:lnTo>
                  <a:lnTo>
                    <a:pt x="60" y="154"/>
                  </a:lnTo>
                  <a:lnTo>
                    <a:pt x="62" y="156"/>
                  </a:lnTo>
                  <a:lnTo>
                    <a:pt x="65" y="158"/>
                  </a:lnTo>
                  <a:lnTo>
                    <a:pt x="62" y="160"/>
                  </a:lnTo>
                  <a:lnTo>
                    <a:pt x="65" y="160"/>
                  </a:lnTo>
                  <a:lnTo>
                    <a:pt x="68" y="160"/>
                  </a:lnTo>
                  <a:lnTo>
                    <a:pt x="71" y="160"/>
                  </a:lnTo>
                  <a:lnTo>
                    <a:pt x="74" y="156"/>
                  </a:lnTo>
                  <a:lnTo>
                    <a:pt x="77" y="158"/>
                  </a:lnTo>
                  <a:lnTo>
                    <a:pt x="79" y="156"/>
                  </a:lnTo>
                  <a:lnTo>
                    <a:pt x="83" y="154"/>
                  </a:lnTo>
                  <a:lnTo>
                    <a:pt x="81" y="156"/>
                  </a:lnTo>
                  <a:lnTo>
                    <a:pt x="77" y="159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5" y="160"/>
                  </a:lnTo>
                  <a:lnTo>
                    <a:pt x="88" y="160"/>
                  </a:lnTo>
                  <a:lnTo>
                    <a:pt x="91" y="158"/>
                  </a:lnTo>
                  <a:lnTo>
                    <a:pt x="93" y="155"/>
                  </a:lnTo>
                  <a:lnTo>
                    <a:pt x="95" y="152"/>
                  </a:lnTo>
                  <a:lnTo>
                    <a:pt x="96" y="150"/>
                  </a:lnTo>
                  <a:lnTo>
                    <a:pt x="99" y="147"/>
                  </a:lnTo>
                  <a:lnTo>
                    <a:pt x="98" y="150"/>
                  </a:lnTo>
                  <a:lnTo>
                    <a:pt x="96" y="152"/>
                  </a:lnTo>
                  <a:lnTo>
                    <a:pt x="100" y="153"/>
                  </a:lnTo>
                  <a:lnTo>
                    <a:pt x="96" y="154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3" y="156"/>
                  </a:lnTo>
                  <a:lnTo>
                    <a:pt x="105" y="159"/>
                  </a:lnTo>
                  <a:lnTo>
                    <a:pt x="103" y="158"/>
                  </a:lnTo>
                  <a:lnTo>
                    <a:pt x="100" y="158"/>
                  </a:lnTo>
                  <a:lnTo>
                    <a:pt x="98" y="158"/>
                  </a:lnTo>
                  <a:lnTo>
                    <a:pt x="95" y="158"/>
                  </a:lnTo>
                  <a:lnTo>
                    <a:pt x="95" y="161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4" y="161"/>
                  </a:lnTo>
                  <a:lnTo>
                    <a:pt x="101" y="161"/>
                  </a:lnTo>
                  <a:lnTo>
                    <a:pt x="99" y="162"/>
                  </a:lnTo>
                  <a:lnTo>
                    <a:pt x="95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7" y="164"/>
                  </a:lnTo>
                  <a:lnTo>
                    <a:pt x="87" y="167"/>
                  </a:lnTo>
                  <a:lnTo>
                    <a:pt x="93" y="166"/>
                  </a:lnTo>
                  <a:lnTo>
                    <a:pt x="95" y="166"/>
                  </a:lnTo>
                  <a:lnTo>
                    <a:pt x="95" y="167"/>
                  </a:lnTo>
                  <a:lnTo>
                    <a:pt x="93" y="167"/>
                  </a:lnTo>
                  <a:lnTo>
                    <a:pt x="91" y="169"/>
                  </a:lnTo>
                  <a:lnTo>
                    <a:pt x="93" y="169"/>
                  </a:lnTo>
                  <a:lnTo>
                    <a:pt x="91" y="171"/>
                  </a:lnTo>
                  <a:lnTo>
                    <a:pt x="93" y="173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6"/>
                  </a:lnTo>
                  <a:lnTo>
                    <a:pt x="94" y="176"/>
                  </a:lnTo>
                  <a:lnTo>
                    <a:pt x="91" y="176"/>
                  </a:lnTo>
                  <a:lnTo>
                    <a:pt x="88" y="177"/>
                  </a:lnTo>
                  <a:lnTo>
                    <a:pt x="91" y="177"/>
                  </a:lnTo>
                  <a:lnTo>
                    <a:pt x="94" y="179"/>
                  </a:lnTo>
                  <a:lnTo>
                    <a:pt x="95" y="178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0" y="180"/>
                  </a:lnTo>
                  <a:lnTo>
                    <a:pt x="87" y="179"/>
                  </a:lnTo>
                  <a:lnTo>
                    <a:pt x="84" y="179"/>
                  </a:lnTo>
                  <a:lnTo>
                    <a:pt x="84" y="177"/>
                  </a:lnTo>
                  <a:lnTo>
                    <a:pt x="83" y="173"/>
                  </a:lnTo>
                  <a:lnTo>
                    <a:pt x="79" y="171"/>
                  </a:lnTo>
                  <a:lnTo>
                    <a:pt x="77" y="169"/>
                  </a:lnTo>
                  <a:lnTo>
                    <a:pt x="74" y="168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7"/>
                  </a:lnTo>
                  <a:lnTo>
                    <a:pt x="64" y="167"/>
                  </a:lnTo>
                  <a:lnTo>
                    <a:pt x="60" y="167"/>
                  </a:lnTo>
                  <a:lnTo>
                    <a:pt x="58" y="167"/>
                  </a:lnTo>
                  <a:lnTo>
                    <a:pt x="54" y="168"/>
                  </a:lnTo>
                  <a:lnTo>
                    <a:pt x="52" y="169"/>
                  </a:lnTo>
                  <a:lnTo>
                    <a:pt x="51" y="171"/>
                  </a:lnTo>
                  <a:lnTo>
                    <a:pt x="52" y="175"/>
                  </a:lnTo>
                  <a:lnTo>
                    <a:pt x="54" y="176"/>
                  </a:lnTo>
                  <a:lnTo>
                    <a:pt x="58" y="177"/>
                  </a:lnTo>
                  <a:lnTo>
                    <a:pt x="57" y="179"/>
                  </a:lnTo>
                  <a:lnTo>
                    <a:pt x="58" y="183"/>
                  </a:lnTo>
                  <a:lnTo>
                    <a:pt x="61" y="183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4" y="184"/>
                  </a:lnTo>
                  <a:lnTo>
                    <a:pt x="67" y="186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69" y="188"/>
                  </a:lnTo>
                  <a:lnTo>
                    <a:pt x="67" y="187"/>
                  </a:lnTo>
                  <a:lnTo>
                    <a:pt x="64" y="187"/>
                  </a:lnTo>
                  <a:lnTo>
                    <a:pt x="61" y="189"/>
                  </a:lnTo>
                  <a:lnTo>
                    <a:pt x="58" y="188"/>
                  </a:lnTo>
                  <a:lnTo>
                    <a:pt x="56" y="188"/>
                  </a:lnTo>
                  <a:lnTo>
                    <a:pt x="52" y="189"/>
                  </a:lnTo>
                  <a:lnTo>
                    <a:pt x="50" y="188"/>
                  </a:lnTo>
                  <a:lnTo>
                    <a:pt x="47" y="190"/>
                  </a:lnTo>
                  <a:lnTo>
                    <a:pt x="44" y="192"/>
                  </a:lnTo>
                  <a:lnTo>
                    <a:pt x="41" y="193"/>
                  </a:lnTo>
                  <a:lnTo>
                    <a:pt x="35" y="195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4" y="202"/>
                  </a:lnTo>
                  <a:lnTo>
                    <a:pt x="31" y="205"/>
                  </a:lnTo>
                  <a:lnTo>
                    <a:pt x="36" y="209"/>
                  </a:lnTo>
                  <a:lnTo>
                    <a:pt x="40" y="209"/>
                  </a:lnTo>
                  <a:lnTo>
                    <a:pt x="42" y="209"/>
                  </a:lnTo>
                  <a:lnTo>
                    <a:pt x="44" y="205"/>
                  </a:lnTo>
                  <a:lnTo>
                    <a:pt x="45" y="207"/>
                  </a:lnTo>
                  <a:lnTo>
                    <a:pt x="47" y="205"/>
                  </a:lnTo>
                  <a:lnTo>
                    <a:pt x="45" y="203"/>
                  </a:lnTo>
                  <a:lnTo>
                    <a:pt x="44" y="199"/>
                  </a:lnTo>
                  <a:lnTo>
                    <a:pt x="47" y="198"/>
                  </a:lnTo>
                  <a:lnTo>
                    <a:pt x="47" y="202"/>
                  </a:lnTo>
                  <a:lnTo>
                    <a:pt x="48" y="204"/>
                  </a:lnTo>
                  <a:lnTo>
                    <a:pt x="49" y="206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3" y="211"/>
                  </a:lnTo>
                  <a:lnTo>
                    <a:pt x="56" y="210"/>
                  </a:lnTo>
                  <a:lnTo>
                    <a:pt x="59" y="211"/>
                  </a:lnTo>
                  <a:lnTo>
                    <a:pt x="61" y="211"/>
                  </a:lnTo>
                  <a:lnTo>
                    <a:pt x="60" y="207"/>
                  </a:lnTo>
                  <a:lnTo>
                    <a:pt x="60" y="205"/>
                  </a:lnTo>
                  <a:lnTo>
                    <a:pt x="62" y="207"/>
                  </a:lnTo>
                  <a:lnTo>
                    <a:pt x="66" y="210"/>
                  </a:lnTo>
                  <a:lnTo>
                    <a:pt x="69" y="210"/>
                  </a:lnTo>
                  <a:lnTo>
                    <a:pt x="71" y="210"/>
                  </a:lnTo>
                  <a:lnTo>
                    <a:pt x="73" y="207"/>
                  </a:lnTo>
                  <a:lnTo>
                    <a:pt x="75" y="205"/>
                  </a:lnTo>
                  <a:lnTo>
                    <a:pt x="73" y="203"/>
                  </a:lnTo>
                  <a:lnTo>
                    <a:pt x="75" y="204"/>
                  </a:lnTo>
                  <a:lnTo>
                    <a:pt x="78" y="206"/>
                  </a:lnTo>
                  <a:lnTo>
                    <a:pt x="75" y="207"/>
                  </a:lnTo>
                  <a:lnTo>
                    <a:pt x="77" y="210"/>
                  </a:lnTo>
                  <a:lnTo>
                    <a:pt x="81" y="210"/>
                  </a:lnTo>
                  <a:lnTo>
                    <a:pt x="83" y="211"/>
                  </a:lnTo>
                  <a:lnTo>
                    <a:pt x="86" y="211"/>
                  </a:lnTo>
                  <a:lnTo>
                    <a:pt x="88" y="212"/>
                  </a:lnTo>
                  <a:lnTo>
                    <a:pt x="92" y="212"/>
                  </a:lnTo>
                  <a:lnTo>
                    <a:pt x="94" y="212"/>
                  </a:lnTo>
                  <a:lnTo>
                    <a:pt x="98" y="212"/>
                  </a:lnTo>
                  <a:lnTo>
                    <a:pt x="100" y="212"/>
                  </a:lnTo>
                  <a:lnTo>
                    <a:pt x="103" y="211"/>
                  </a:lnTo>
                  <a:lnTo>
                    <a:pt x="98" y="210"/>
                  </a:lnTo>
                  <a:lnTo>
                    <a:pt x="95" y="207"/>
                  </a:lnTo>
                  <a:lnTo>
                    <a:pt x="95" y="205"/>
                  </a:lnTo>
                  <a:lnTo>
                    <a:pt x="98" y="206"/>
                  </a:lnTo>
                  <a:lnTo>
                    <a:pt x="100" y="209"/>
                  </a:lnTo>
                  <a:lnTo>
                    <a:pt x="103" y="209"/>
                  </a:lnTo>
                  <a:lnTo>
                    <a:pt x="105" y="207"/>
                  </a:lnTo>
                  <a:lnTo>
                    <a:pt x="105" y="205"/>
                  </a:lnTo>
                  <a:lnTo>
                    <a:pt x="104" y="202"/>
                  </a:lnTo>
                  <a:lnTo>
                    <a:pt x="108" y="203"/>
                  </a:lnTo>
                  <a:lnTo>
                    <a:pt x="109" y="206"/>
                  </a:lnTo>
                  <a:lnTo>
                    <a:pt x="111" y="207"/>
                  </a:lnTo>
                  <a:lnTo>
                    <a:pt x="113" y="209"/>
                  </a:lnTo>
                  <a:lnTo>
                    <a:pt x="117" y="209"/>
                  </a:lnTo>
                  <a:lnTo>
                    <a:pt x="119" y="209"/>
                  </a:lnTo>
                  <a:lnTo>
                    <a:pt x="119" y="206"/>
                  </a:lnTo>
                  <a:lnTo>
                    <a:pt x="117" y="203"/>
                  </a:lnTo>
                  <a:lnTo>
                    <a:pt x="117" y="201"/>
                  </a:lnTo>
                  <a:lnTo>
                    <a:pt x="119" y="203"/>
                  </a:lnTo>
                  <a:lnTo>
                    <a:pt x="121" y="205"/>
                  </a:lnTo>
                  <a:lnTo>
                    <a:pt x="121" y="209"/>
                  </a:lnTo>
                  <a:lnTo>
                    <a:pt x="125" y="210"/>
                  </a:lnTo>
                  <a:lnTo>
                    <a:pt x="130" y="210"/>
                  </a:lnTo>
                  <a:lnTo>
                    <a:pt x="133" y="206"/>
                  </a:lnTo>
                  <a:lnTo>
                    <a:pt x="134" y="204"/>
                  </a:lnTo>
                  <a:lnTo>
                    <a:pt x="130" y="203"/>
                  </a:lnTo>
                  <a:lnTo>
                    <a:pt x="128" y="202"/>
                  </a:lnTo>
                  <a:lnTo>
                    <a:pt x="127" y="198"/>
                  </a:lnTo>
                  <a:lnTo>
                    <a:pt x="129" y="201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8" y="202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8" y="207"/>
                  </a:lnTo>
                  <a:lnTo>
                    <a:pt x="141" y="207"/>
                  </a:lnTo>
                  <a:lnTo>
                    <a:pt x="144" y="207"/>
                  </a:lnTo>
                  <a:lnTo>
                    <a:pt x="146" y="206"/>
                  </a:lnTo>
                  <a:lnTo>
                    <a:pt x="150" y="207"/>
                  </a:lnTo>
                  <a:lnTo>
                    <a:pt x="153" y="209"/>
                  </a:lnTo>
                  <a:lnTo>
                    <a:pt x="151" y="211"/>
                  </a:lnTo>
                  <a:lnTo>
                    <a:pt x="149" y="214"/>
                  </a:lnTo>
                  <a:lnTo>
                    <a:pt x="150" y="216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61" y="214"/>
                  </a:lnTo>
                  <a:lnTo>
                    <a:pt x="163" y="214"/>
                  </a:lnTo>
                  <a:lnTo>
                    <a:pt x="165" y="213"/>
                  </a:lnTo>
                  <a:lnTo>
                    <a:pt x="168" y="212"/>
                  </a:lnTo>
                  <a:lnTo>
                    <a:pt x="170" y="212"/>
                  </a:lnTo>
                  <a:lnTo>
                    <a:pt x="173" y="212"/>
                  </a:lnTo>
                  <a:lnTo>
                    <a:pt x="175" y="209"/>
                  </a:lnTo>
                  <a:lnTo>
                    <a:pt x="178" y="207"/>
                  </a:lnTo>
                  <a:lnTo>
                    <a:pt x="180" y="204"/>
                  </a:lnTo>
                  <a:lnTo>
                    <a:pt x="182" y="205"/>
                  </a:lnTo>
                  <a:lnTo>
                    <a:pt x="182" y="207"/>
                  </a:lnTo>
                  <a:lnTo>
                    <a:pt x="186" y="206"/>
                  </a:lnTo>
                  <a:lnTo>
                    <a:pt x="188" y="205"/>
                  </a:lnTo>
                  <a:lnTo>
                    <a:pt x="190" y="203"/>
                  </a:lnTo>
                  <a:lnTo>
                    <a:pt x="193" y="201"/>
                  </a:lnTo>
                  <a:lnTo>
                    <a:pt x="194" y="198"/>
                  </a:lnTo>
                  <a:lnTo>
                    <a:pt x="193" y="195"/>
                  </a:lnTo>
                  <a:lnTo>
                    <a:pt x="190" y="193"/>
                  </a:lnTo>
                  <a:lnTo>
                    <a:pt x="188" y="192"/>
                  </a:lnTo>
                  <a:lnTo>
                    <a:pt x="185" y="193"/>
                  </a:lnTo>
                  <a:lnTo>
                    <a:pt x="182" y="195"/>
                  </a:lnTo>
                  <a:lnTo>
                    <a:pt x="180" y="197"/>
                  </a:lnTo>
                  <a:lnTo>
                    <a:pt x="177" y="197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1" y="194"/>
                  </a:lnTo>
                  <a:lnTo>
                    <a:pt x="175" y="192"/>
                  </a:lnTo>
                  <a:lnTo>
                    <a:pt x="177" y="189"/>
                  </a:lnTo>
                  <a:lnTo>
                    <a:pt x="175" y="186"/>
                  </a:lnTo>
                  <a:lnTo>
                    <a:pt x="171" y="186"/>
                  </a:lnTo>
                  <a:lnTo>
                    <a:pt x="169" y="185"/>
                  </a:lnTo>
                  <a:lnTo>
                    <a:pt x="165" y="186"/>
                  </a:lnTo>
                  <a:lnTo>
                    <a:pt x="163" y="187"/>
                  </a:lnTo>
                  <a:lnTo>
                    <a:pt x="162" y="188"/>
                  </a:lnTo>
                  <a:lnTo>
                    <a:pt x="159" y="189"/>
                  </a:lnTo>
                  <a:lnTo>
                    <a:pt x="161" y="186"/>
                  </a:lnTo>
                  <a:lnTo>
                    <a:pt x="158" y="186"/>
                  </a:lnTo>
                  <a:lnTo>
                    <a:pt x="155" y="185"/>
                  </a:lnTo>
                  <a:lnTo>
                    <a:pt x="150" y="184"/>
                  </a:lnTo>
                  <a:lnTo>
                    <a:pt x="146" y="185"/>
                  </a:lnTo>
                  <a:lnTo>
                    <a:pt x="144" y="186"/>
                  </a:lnTo>
                  <a:lnTo>
                    <a:pt x="141" y="187"/>
                  </a:lnTo>
                  <a:lnTo>
                    <a:pt x="138" y="187"/>
                  </a:lnTo>
                  <a:lnTo>
                    <a:pt x="136" y="185"/>
                  </a:lnTo>
                  <a:lnTo>
                    <a:pt x="134" y="184"/>
                  </a:lnTo>
                  <a:lnTo>
                    <a:pt x="136" y="184"/>
                  </a:lnTo>
                  <a:lnTo>
                    <a:pt x="139" y="184"/>
                  </a:lnTo>
                  <a:lnTo>
                    <a:pt x="142" y="184"/>
                  </a:lnTo>
                  <a:lnTo>
                    <a:pt x="145" y="181"/>
                  </a:lnTo>
                  <a:lnTo>
                    <a:pt x="142" y="181"/>
                  </a:lnTo>
                  <a:lnTo>
                    <a:pt x="139" y="179"/>
                  </a:lnTo>
                  <a:lnTo>
                    <a:pt x="141" y="177"/>
                  </a:lnTo>
                  <a:lnTo>
                    <a:pt x="138" y="173"/>
                  </a:lnTo>
                  <a:lnTo>
                    <a:pt x="141" y="176"/>
                  </a:lnTo>
                  <a:lnTo>
                    <a:pt x="144" y="178"/>
                  </a:lnTo>
                  <a:lnTo>
                    <a:pt x="146" y="180"/>
                  </a:lnTo>
                  <a:lnTo>
                    <a:pt x="150" y="181"/>
                  </a:lnTo>
                  <a:lnTo>
                    <a:pt x="152" y="183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61" y="184"/>
                  </a:lnTo>
                  <a:lnTo>
                    <a:pt x="163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70" y="184"/>
                  </a:lnTo>
                  <a:lnTo>
                    <a:pt x="172" y="184"/>
                  </a:lnTo>
                  <a:lnTo>
                    <a:pt x="176" y="184"/>
                  </a:lnTo>
                  <a:lnTo>
                    <a:pt x="178" y="181"/>
                  </a:lnTo>
                  <a:lnTo>
                    <a:pt x="181" y="184"/>
                  </a:lnTo>
                  <a:lnTo>
                    <a:pt x="184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0" y="176"/>
                  </a:lnTo>
                  <a:lnTo>
                    <a:pt x="194" y="175"/>
                  </a:lnTo>
                  <a:lnTo>
                    <a:pt x="190" y="171"/>
                  </a:lnTo>
                  <a:lnTo>
                    <a:pt x="192" y="169"/>
                  </a:lnTo>
                  <a:lnTo>
                    <a:pt x="188" y="167"/>
                  </a:lnTo>
                  <a:lnTo>
                    <a:pt x="185" y="166"/>
                  </a:lnTo>
                  <a:lnTo>
                    <a:pt x="188" y="163"/>
                  </a:lnTo>
                  <a:lnTo>
                    <a:pt x="190" y="164"/>
                  </a:lnTo>
                  <a:lnTo>
                    <a:pt x="194" y="164"/>
                  </a:lnTo>
                  <a:lnTo>
                    <a:pt x="196" y="164"/>
                  </a:lnTo>
                  <a:lnTo>
                    <a:pt x="202" y="164"/>
                  </a:lnTo>
                  <a:lnTo>
                    <a:pt x="205" y="166"/>
                  </a:lnTo>
                  <a:lnTo>
                    <a:pt x="207" y="164"/>
                  </a:lnTo>
                  <a:lnTo>
                    <a:pt x="211" y="164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9" y="164"/>
                  </a:lnTo>
                  <a:lnTo>
                    <a:pt x="222" y="162"/>
                  </a:lnTo>
                  <a:lnTo>
                    <a:pt x="222" y="159"/>
                  </a:lnTo>
                  <a:lnTo>
                    <a:pt x="219" y="159"/>
                  </a:lnTo>
                  <a:lnTo>
                    <a:pt x="216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9" y="156"/>
                  </a:lnTo>
                  <a:lnTo>
                    <a:pt x="211" y="155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9" y="156"/>
                  </a:lnTo>
                  <a:lnTo>
                    <a:pt x="222" y="156"/>
                  </a:lnTo>
                  <a:lnTo>
                    <a:pt x="224" y="156"/>
                  </a:lnTo>
                  <a:lnTo>
                    <a:pt x="228" y="154"/>
                  </a:lnTo>
                  <a:lnTo>
                    <a:pt x="230" y="152"/>
                  </a:lnTo>
                  <a:lnTo>
                    <a:pt x="228" y="151"/>
                  </a:lnTo>
                  <a:lnTo>
                    <a:pt x="224" y="150"/>
                  </a:lnTo>
                  <a:lnTo>
                    <a:pt x="222" y="150"/>
                  </a:lnTo>
                  <a:lnTo>
                    <a:pt x="219" y="150"/>
                  </a:lnTo>
                  <a:lnTo>
                    <a:pt x="215" y="149"/>
                  </a:lnTo>
                  <a:lnTo>
                    <a:pt x="213" y="147"/>
                  </a:lnTo>
                  <a:lnTo>
                    <a:pt x="210" y="147"/>
                  </a:lnTo>
                  <a:lnTo>
                    <a:pt x="213" y="146"/>
                  </a:lnTo>
                  <a:lnTo>
                    <a:pt x="216" y="147"/>
                  </a:lnTo>
                  <a:lnTo>
                    <a:pt x="219" y="147"/>
                  </a:lnTo>
                  <a:lnTo>
                    <a:pt x="224" y="147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3" y="146"/>
                  </a:lnTo>
                  <a:lnTo>
                    <a:pt x="236" y="145"/>
                  </a:lnTo>
                  <a:lnTo>
                    <a:pt x="233" y="144"/>
                  </a:lnTo>
                  <a:lnTo>
                    <a:pt x="235" y="141"/>
                  </a:lnTo>
                  <a:lnTo>
                    <a:pt x="235" y="138"/>
                  </a:lnTo>
                  <a:lnTo>
                    <a:pt x="232" y="137"/>
                  </a:lnTo>
                  <a:lnTo>
                    <a:pt x="229" y="136"/>
                  </a:lnTo>
                  <a:lnTo>
                    <a:pt x="227" y="136"/>
                  </a:lnTo>
                  <a:lnTo>
                    <a:pt x="223" y="136"/>
                  </a:lnTo>
                  <a:lnTo>
                    <a:pt x="221" y="136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2" y="137"/>
                  </a:lnTo>
                  <a:lnTo>
                    <a:pt x="215" y="136"/>
                  </a:lnTo>
                  <a:lnTo>
                    <a:pt x="218" y="136"/>
                  </a:lnTo>
                  <a:lnTo>
                    <a:pt x="221" y="134"/>
                  </a:lnTo>
                  <a:lnTo>
                    <a:pt x="218" y="133"/>
                  </a:lnTo>
                  <a:lnTo>
                    <a:pt x="215" y="133"/>
                  </a:lnTo>
                  <a:lnTo>
                    <a:pt x="213" y="133"/>
                  </a:lnTo>
                  <a:lnTo>
                    <a:pt x="206" y="133"/>
                  </a:lnTo>
                  <a:lnTo>
                    <a:pt x="201" y="134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92" y="136"/>
                  </a:lnTo>
                  <a:lnTo>
                    <a:pt x="189" y="138"/>
                  </a:lnTo>
                  <a:lnTo>
                    <a:pt x="187" y="139"/>
                  </a:lnTo>
                  <a:lnTo>
                    <a:pt x="188" y="137"/>
                  </a:lnTo>
                  <a:lnTo>
                    <a:pt x="192" y="135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88" y="132"/>
                  </a:lnTo>
                  <a:lnTo>
                    <a:pt x="185" y="132"/>
                  </a:lnTo>
                  <a:lnTo>
                    <a:pt x="182" y="132"/>
                  </a:lnTo>
                  <a:lnTo>
                    <a:pt x="179" y="132"/>
                  </a:lnTo>
                  <a:lnTo>
                    <a:pt x="185" y="130"/>
                  </a:lnTo>
                  <a:lnTo>
                    <a:pt x="188" y="132"/>
                  </a:lnTo>
                  <a:lnTo>
                    <a:pt x="192" y="132"/>
                  </a:lnTo>
                  <a:lnTo>
                    <a:pt x="194" y="132"/>
                  </a:lnTo>
                  <a:lnTo>
                    <a:pt x="197" y="133"/>
                  </a:lnTo>
                  <a:lnTo>
                    <a:pt x="199" y="132"/>
                  </a:lnTo>
                  <a:lnTo>
                    <a:pt x="203" y="132"/>
                  </a:lnTo>
                  <a:lnTo>
                    <a:pt x="209" y="130"/>
                  </a:lnTo>
                  <a:lnTo>
                    <a:pt x="211" y="130"/>
                  </a:lnTo>
                  <a:lnTo>
                    <a:pt x="214" y="130"/>
                  </a:lnTo>
                  <a:lnTo>
                    <a:pt x="216" y="130"/>
                  </a:lnTo>
                  <a:lnTo>
                    <a:pt x="214" y="129"/>
                  </a:lnTo>
                  <a:lnTo>
                    <a:pt x="211" y="129"/>
                  </a:lnTo>
                  <a:lnTo>
                    <a:pt x="209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199" y="128"/>
                  </a:lnTo>
                  <a:lnTo>
                    <a:pt x="196" y="128"/>
                  </a:lnTo>
                  <a:lnTo>
                    <a:pt x="194" y="127"/>
                  </a:lnTo>
                  <a:lnTo>
                    <a:pt x="192" y="127"/>
                  </a:lnTo>
                  <a:lnTo>
                    <a:pt x="188" y="127"/>
                  </a:lnTo>
                  <a:lnTo>
                    <a:pt x="192" y="127"/>
                  </a:lnTo>
                  <a:lnTo>
                    <a:pt x="194" y="127"/>
                  </a:lnTo>
                  <a:lnTo>
                    <a:pt x="197" y="127"/>
                  </a:lnTo>
                  <a:lnTo>
                    <a:pt x="201" y="127"/>
                  </a:lnTo>
                  <a:lnTo>
                    <a:pt x="203" y="127"/>
                  </a:lnTo>
                  <a:lnTo>
                    <a:pt x="206" y="127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4" y="127"/>
                  </a:lnTo>
                  <a:lnTo>
                    <a:pt x="218" y="127"/>
                  </a:lnTo>
                  <a:lnTo>
                    <a:pt x="220" y="130"/>
                  </a:lnTo>
                  <a:lnTo>
                    <a:pt x="223" y="132"/>
                  </a:lnTo>
                  <a:lnTo>
                    <a:pt x="226" y="132"/>
                  </a:lnTo>
                  <a:lnTo>
                    <a:pt x="229" y="132"/>
                  </a:lnTo>
                  <a:lnTo>
                    <a:pt x="231" y="132"/>
                  </a:lnTo>
                  <a:lnTo>
                    <a:pt x="233" y="132"/>
                  </a:lnTo>
                  <a:lnTo>
                    <a:pt x="236" y="133"/>
                  </a:lnTo>
                  <a:lnTo>
                    <a:pt x="239" y="132"/>
                  </a:lnTo>
                  <a:lnTo>
                    <a:pt x="237" y="129"/>
                  </a:lnTo>
                  <a:lnTo>
                    <a:pt x="235" y="127"/>
                  </a:lnTo>
                  <a:lnTo>
                    <a:pt x="237" y="126"/>
                  </a:lnTo>
                  <a:lnTo>
                    <a:pt x="235" y="126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3" y="126"/>
                  </a:lnTo>
                  <a:lnTo>
                    <a:pt x="220" y="126"/>
                  </a:lnTo>
                  <a:lnTo>
                    <a:pt x="218" y="125"/>
                  </a:lnTo>
                  <a:lnTo>
                    <a:pt x="214" y="125"/>
                  </a:lnTo>
                  <a:lnTo>
                    <a:pt x="212" y="125"/>
                  </a:lnTo>
                  <a:lnTo>
                    <a:pt x="206" y="125"/>
                  </a:lnTo>
                  <a:lnTo>
                    <a:pt x="203" y="125"/>
                  </a:lnTo>
                  <a:lnTo>
                    <a:pt x="201" y="125"/>
                  </a:lnTo>
                  <a:lnTo>
                    <a:pt x="197" y="124"/>
                  </a:lnTo>
                  <a:lnTo>
                    <a:pt x="195" y="124"/>
                  </a:lnTo>
                  <a:lnTo>
                    <a:pt x="192" y="122"/>
                  </a:lnTo>
                  <a:lnTo>
                    <a:pt x="195" y="122"/>
                  </a:lnTo>
                  <a:lnTo>
                    <a:pt x="198" y="122"/>
                  </a:lnTo>
                  <a:lnTo>
                    <a:pt x="201" y="122"/>
                  </a:lnTo>
                  <a:lnTo>
                    <a:pt x="201" y="119"/>
                  </a:lnTo>
                  <a:lnTo>
                    <a:pt x="203" y="121"/>
                  </a:lnTo>
                  <a:lnTo>
                    <a:pt x="206" y="122"/>
                  </a:lnTo>
                  <a:lnTo>
                    <a:pt x="210" y="122"/>
                  </a:lnTo>
                  <a:lnTo>
                    <a:pt x="212" y="122"/>
                  </a:lnTo>
                  <a:lnTo>
                    <a:pt x="214" y="122"/>
                  </a:lnTo>
                  <a:lnTo>
                    <a:pt x="218" y="121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0" y="119"/>
                  </a:lnTo>
                  <a:lnTo>
                    <a:pt x="206" y="118"/>
                  </a:lnTo>
                  <a:lnTo>
                    <a:pt x="204" y="117"/>
                  </a:lnTo>
                  <a:lnTo>
                    <a:pt x="206" y="118"/>
                  </a:lnTo>
                  <a:lnTo>
                    <a:pt x="210" y="117"/>
                  </a:lnTo>
                  <a:lnTo>
                    <a:pt x="212" y="118"/>
                  </a:lnTo>
                  <a:lnTo>
                    <a:pt x="215" y="118"/>
                  </a:lnTo>
                  <a:lnTo>
                    <a:pt x="218" y="120"/>
                  </a:lnTo>
                  <a:lnTo>
                    <a:pt x="221" y="119"/>
                  </a:lnTo>
                  <a:lnTo>
                    <a:pt x="223" y="120"/>
                  </a:lnTo>
                  <a:lnTo>
                    <a:pt x="226" y="121"/>
                  </a:lnTo>
                  <a:lnTo>
                    <a:pt x="229" y="121"/>
                  </a:lnTo>
                  <a:lnTo>
                    <a:pt x="231" y="121"/>
                  </a:lnTo>
                  <a:lnTo>
                    <a:pt x="231" y="119"/>
                  </a:lnTo>
                  <a:lnTo>
                    <a:pt x="235" y="119"/>
                  </a:lnTo>
                  <a:lnTo>
                    <a:pt x="237" y="119"/>
                  </a:lnTo>
                  <a:lnTo>
                    <a:pt x="240" y="119"/>
                  </a:lnTo>
                  <a:lnTo>
                    <a:pt x="244" y="119"/>
                  </a:lnTo>
                  <a:lnTo>
                    <a:pt x="246" y="119"/>
                  </a:lnTo>
                  <a:lnTo>
                    <a:pt x="246" y="116"/>
                  </a:lnTo>
                  <a:lnTo>
                    <a:pt x="248" y="118"/>
                  </a:lnTo>
                  <a:lnTo>
                    <a:pt x="252" y="118"/>
                  </a:lnTo>
                  <a:lnTo>
                    <a:pt x="255" y="118"/>
                  </a:lnTo>
                  <a:lnTo>
                    <a:pt x="257" y="116"/>
                  </a:lnTo>
                  <a:lnTo>
                    <a:pt x="257" y="113"/>
                  </a:lnTo>
                  <a:lnTo>
                    <a:pt x="254" y="111"/>
                  </a:lnTo>
                  <a:lnTo>
                    <a:pt x="252" y="110"/>
                  </a:lnTo>
                  <a:lnTo>
                    <a:pt x="248" y="110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39" y="109"/>
                  </a:lnTo>
                  <a:lnTo>
                    <a:pt x="237" y="109"/>
                  </a:lnTo>
                  <a:lnTo>
                    <a:pt x="233" y="107"/>
                  </a:lnTo>
                  <a:lnTo>
                    <a:pt x="239" y="107"/>
                  </a:lnTo>
                  <a:lnTo>
                    <a:pt x="243" y="105"/>
                  </a:lnTo>
                  <a:lnTo>
                    <a:pt x="245" y="105"/>
                  </a:lnTo>
                  <a:lnTo>
                    <a:pt x="252" y="108"/>
                  </a:lnTo>
                  <a:lnTo>
                    <a:pt x="254" y="108"/>
                  </a:lnTo>
                  <a:lnTo>
                    <a:pt x="257" y="108"/>
                  </a:lnTo>
                  <a:lnTo>
                    <a:pt x="260" y="108"/>
                  </a:lnTo>
                  <a:lnTo>
                    <a:pt x="260" y="110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4" y="111"/>
                  </a:lnTo>
                  <a:lnTo>
                    <a:pt x="277" y="111"/>
                  </a:lnTo>
                  <a:lnTo>
                    <a:pt x="280" y="110"/>
                  </a:lnTo>
                  <a:lnTo>
                    <a:pt x="282" y="110"/>
                  </a:lnTo>
                  <a:lnTo>
                    <a:pt x="286" y="108"/>
                  </a:lnTo>
                  <a:lnTo>
                    <a:pt x="287" y="105"/>
                  </a:lnTo>
                  <a:lnTo>
                    <a:pt x="283" y="105"/>
                  </a:lnTo>
                  <a:lnTo>
                    <a:pt x="281" y="105"/>
                  </a:lnTo>
                  <a:lnTo>
                    <a:pt x="283" y="103"/>
                  </a:lnTo>
                  <a:lnTo>
                    <a:pt x="287" y="103"/>
                  </a:lnTo>
                  <a:lnTo>
                    <a:pt x="290" y="103"/>
                  </a:lnTo>
                  <a:lnTo>
                    <a:pt x="291" y="102"/>
                  </a:lnTo>
                  <a:lnTo>
                    <a:pt x="290" y="102"/>
                  </a:lnTo>
                  <a:lnTo>
                    <a:pt x="292" y="100"/>
                  </a:lnTo>
                  <a:lnTo>
                    <a:pt x="290" y="98"/>
                  </a:lnTo>
                  <a:lnTo>
                    <a:pt x="284" y="99"/>
                  </a:lnTo>
                  <a:lnTo>
                    <a:pt x="281" y="100"/>
                  </a:lnTo>
                  <a:lnTo>
                    <a:pt x="278" y="100"/>
                  </a:lnTo>
                  <a:lnTo>
                    <a:pt x="275" y="100"/>
                  </a:lnTo>
                  <a:lnTo>
                    <a:pt x="272" y="101"/>
                  </a:lnTo>
                  <a:lnTo>
                    <a:pt x="270" y="101"/>
                  </a:lnTo>
                  <a:lnTo>
                    <a:pt x="266" y="100"/>
                  </a:lnTo>
                  <a:lnTo>
                    <a:pt x="272" y="100"/>
                  </a:lnTo>
                  <a:lnTo>
                    <a:pt x="270" y="98"/>
                  </a:lnTo>
                  <a:lnTo>
                    <a:pt x="266" y="96"/>
                  </a:lnTo>
                  <a:lnTo>
                    <a:pt x="269" y="96"/>
                  </a:lnTo>
                  <a:lnTo>
                    <a:pt x="272" y="96"/>
                  </a:lnTo>
                  <a:lnTo>
                    <a:pt x="274" y="99"/>
                  </a:lnTo>
                  <a:lnTo>
                    <a:pt x="278" y="99"/>
                  </a:lnTo>
                  <a:lnTo>
                    <a:pt x="280" y="98"/>
                  </a:lnTo>
                  <a:lnTo>
                    <a:pt x="283" y="98"/>
                  </a:lnTo>
                  <a:lnTo>
                    <a:pt x="286" y="96"/>
                  </a:lnTo>
                  <a:lnTo>
                    <a:pt x="289" y="96"/>
                  </a:lnTo>
                  <a:lnTo>
                    <a:pt x="291" y="96"/>
                  </a:lnTo>
                  <a:lnTo>
                    <a:pt x="298" y="96"/>
                  </a:lnTo>
                  <a:lnTo>
                    <a:pt x="299" y="93"/>
                  </a:lnTo>
                  <a:lnTo>
                    <a:pt x="296" y="93"/>
                  </a:lnTo>
                  <a:lnTo>
                    <a:pt x="293" y="92"/>
                  </a:lnTo>
                  <a:lnTo>
                    <a:pt x="293" y="89"/>
                  </a:lnTo>
                  <a:lnTo>
                    <a:pt x="291" y="86"/>
                  </a:lnTo>
                  <a:lnTo>
                    <a:pt x="293" y="86"/>
                  </a:lnTo>
                  <a:lnTo>
                    <a:pt x="296" y="89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303" y="91"/>
                  </a:lnTo>
                  <a:lnTo>
                    <a:pt x="305" y="91"/>
                  </a:lnTo>
                  <a:lnTo>
                    <a:pt x="308" y="90"/>
                  </a:lnTo>
                  <a:lnTo>
                    <a:pt x="310" y="87"/>
                  </a:lnTo>
                  <a:lnTo>
                    <a:pt x="313" y="85"/>
                  </a:lnTo>
                  <a:lnTo>
                    <a:pt x="316" y="83"/>
                  </a:lnTo>
                  <a:lnTo>
                    <a:pt x="318" y="81"/>
                  </a:lnTo>
                  <a:lnTo>
                    <a:pt x="322" y="79"/>
                  </a:lnTo>
                  <a:lnTo>
                    <a:pt x="325" y="78"/>
                  </a:lnTo>
                  <a:lnTo>
                    <a:pt x="327" y="77"/>
                  </a:lnTo>
                  <a:lnTo>
                    <a:pt x="331" y="75"/>
                  </a:lnTo>
                  <a:lnTo>
                    <a:pt x="333" y="75"/>
                  </a:lnTo>
                  <a:lnTo>
                    <a:pt x="337" y="73"/>
                  </a:lnTo>
                  <a:lnTo>
                    <a:pt x="339" y="72"/>
                  </a:lnTo>
                  <a:lnTo>
                    <a:pt x="342" y="70"/>
                  </a:lnTo>
                  <a:lnTo>
                    <a:pt x="344" y="70"/>
                  </a:lnTo>
                  <a:lnTo>
                    <a:pt x="348" y="68"/>
                  </a:lnTo>
                  <a:lnTo>
                    <a:pt x="350" y="66"/>
                  </a:lnTo>
                  <a:lnTo>
                    <a:pt x="352" y="65"/>
                  </a:lnTo>
                  <a:lnTo>
                    <a:pt x="356" y="64"/>
                  </a:lnTo>
                  <a:lnTo>
                    <a:pt x="359" y="62"/>
                  </a:lnTo>
                  <a:lnTo>
                    <a:pt x="361" y="62"/>
                  </a:lnTo>
                  <a:lnTo>
                    <a:pt x="365" y="61"/>
                  </a:lnTo>
                  <a:lnTo>
                    <a:pt x="367" y="60"/>
                  </a:lnTo>
                  <a:lnTo>
                    <a:pt x="371" y="59"/>
                  </a:lnTo>
                  <a:lnTo>
                    <a:pt x="373" y="58"/>
                  </a:lnTo>
                  <a:lnTo>
                    <a:pt x="375" y="56"/>
                  </a:lnTo>
                  <a:lnTo>
                    <a:pt x="375" y="53"/>
                  </a:lnTo>
                  <a:lnTo>
                    <a:pt x="369" y="53"/>
                  </a:lnTo>
                  <a:lnTo>
                    <a:pt x="366" y="53"/>
                  </a:lnTo>
                  <a:lnTo>
                    <a:pt x="364" y="53"/>
                  </a:lnTo>
                  <a:lnTo>
                    <a:pt x="361" y="55"/>
                  </a:lnTo>
                  <a:lnTo>
                    <a:pt x="358" y="55"/>
                  </a:lnTo>
                  <a:lnTo>
                    <a:pt x="356" y="56"/>
                  </a:lnTo>
                  <a:lnTo>
                    <a:pt x="352" y="56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0" y="58"/>
                  </a:lnTo>
                  <a:lnTo>
                    <a:pt x="338" y="58"/>
                  </a:lnTo>
                  <a:lnTo>
                    <a:pt x="334" y="59"/>
                  </a:lnTo>
                  <a:lnTo>
                    <a:pt x="332" y="60"/>
                  </a:lnTo>
                  <a:lnTo>
                    <a:pt x="330" y="60"/>
                  </a:lnTo>
                  <a:lnTo>
                    <a:pt x="326" y="61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8" y="62"/>
                  </a:lnTo>
                  <a:lnTo>
                    <a:pt x="315" y="64"/>
                  </a:lnTo>
                  <a:lnTo>
                    <a:pt x="313" y="64"/>
                  </a:lnTo>
                  <a:lnTo>
                    <a:pt x="309" y="65"/>
                  </a:lnTo>
                  <a:lnTo>
                    <a:pt x="306" y="65"/>
                  </a:lnTo>
                  <a:lnTo>
                    <a:pt x="304" y="66"/>
                  </a:lnTo>
                  <a:lnTo>
                    <a:pt x="300" y="67"/>
                  </a:lnTo>
                  <a:lnTo>
                    <a:pt x="299" y="67"/>
                  </a:lnTo>
                  <a:lnTo>
                    <a:pt x="303" y="66"/>
                  </a:lnTo>
                  <a:lnTo>
                    <a:pt x="299" y="66"/>
                  </a:lnTo>
                  <a:lnTo>
                    <a:pt x="297" y="65"/>
                  </a:lnTo>
                  <a:lnTo>
                    <a:pt x="299" y="65"/>
                  </a:lnTo>
                  <a:lnTo>
                    <a:pt x="305" y="64"/>
                  </a:lnTo>
                  <a:lnTo>
                    <a:pt x="308" y="62"/>
                  </a:lnTo>
                  <a:lnTo>
                    <a:pt x="312" y="62"/>
                  </a:lnTo>
                  <a:lnTo>
                    <a:pt x="314" y="62"/>
                  </a:lnTo>
                  <a:lnTo>
                    <a:pt x="317" y="61"/>
                  </a:lnTo>
                  <a:lnTo>
                    <a:pt x="321" y="61"/>
                  </a:lnTo>
                  <a:lnTo>
                    <a:pt x="323" y="60"/>
                  </a:lnTo>
                  <a:lnTo>
                    <a:pt x="326" y="59"/>
                  </a:lnTo>
                  <a:lnTo>
                    <a:pt x="330" y="58"/>
                  </a:lnTo>
                  <a:lnTo>
                    <a:pt x="332" y="58"/>
                  </a:lnTo>
                  <a:lnTo>
                    <a:pt x="334" y="57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3" y="55"/>
                  </a:lnTo>
                  <a:lnTo>
                    <a:pt x="347" y="53"/>
                  </a:lnTo>
                  <a:lnTo>
                    <a:pt x="343" y="53"/>
                  </a:lnTo>
                  <a:lnTo>
                    <a:pt x="340" y="52"/>
                  </a:lnTo>
                  <a:lnTo>
                    <a:pt x="338" y="52"/>
                  </a:lnTo>
                  <a:lnTo>
                    <a:pt x="334" y="52"/>
                  </a:lnTo>
                  <a:lnTo>
                    <a:pt x="332" y="52"/>
                  </a:lnTo>
                  <a:lnTo>
                    <a:pt x="329" y="53"/>
                  </a:lnTo>
                  <a:lnTo>
                    <a:pt x="325" y="53"/>
                  </a:lnTo>
                  <a:lnTo>
                    <a:pt x="323" y="53"/>
                  </a:lnTo>
                  <a:lnTo>
                    <a:pt x="320" y="53"/>
                  </a:lnTo>
                  <a:lnTo>
                    <a:pt x="317" y="53"/>
                  </a:lnTo>
                  <a:lnTo>
                    <a:pt x="321" y="53"/>
                  </a:lnTo>
                  <a:lnTo>
                    <a:pt x="317" y="50"/>
                  </a:lnTo>
                  <a:lnTo>
                    <a:pt x="312" y="49"/>
                  </a:lnTo>
                  <a:lnTo>
                    <a:pt x="314" y="49"/>
                  </a:lnTo>
                  <a:lnTo>
                    <a:pt x="317" y="50"/>
                  </a:lnTo>
                  <a:lnTo>
                    <a:pt x="321" y="51"/>
                  </a:lnTo>
                  <a:lnTo>
                    <a:pt x="323" y="52"/>
                  </a:lnTo>
                  <a:lnTo>
                    <a:pt x="325" y="52"/>
                  </a:lnTo>
                  <a:lnTo>
                    <a:pt x="329" y="52"/>
                  </a:lnTo>
                  <a:lnTo>
                    <a:pt x="332" y="51"/>
                  </a:lnTo>
                  <a:lnTo>
                    <a:pt x="334" y="51"/>
                  </a:lnTo>
                  <a:lnTo>
                    <a:pt x="338" y="51"/>
                  </a:lnTo>
                  <a:lnTo>
                    <a:pt x="340" y="51"/>
                  </a:lnTo>
                  <a:lnTo>
                    <a:pt x="343" y="51"/>
                  </a:lnTo>
                  <a:lnTo>
                    <a:pt x="346" y="50"/>
                  </a:lnTo>
                  <a:lnTo>
                    <a:pt x="349" y="50"/>
                  </a:lnTo>
                  <a:lnTo>
                    <a:pt x="351" y="50"/>
                  </a:lnTo>
                  <a:lnTo>
                    <a:pt x="355" y="49"/>
                  </a:lnTo>
                  <a:lnTo>
                    <a:pt x="357" y="50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0" y="49"/>
                  </a:lnTo>
                  <a:lnTo>
                    <a:pt x="355" y="49"/>
                  </a:lnTo>
                  <a:lnTo>
                    <a:pt x="357" y="48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6" y="47"/>
                  </a:lnTo>
                  <a:lnTo>
                    <a:pt x="368" y="47"/>
                  </a:lnTo>
                  <a:lnTo>
                    <a:pt x="372" y="47"/>
                  </a:lnTo>
                  <a:lnTo>
                    <a:pt x="374" y="47"/>
                  </a:lnTo>
                  <a:lnTo>
                    <a:pt x="377" y="47"/>
                  </a:lnTo>
                  <a:lnTo>
                    <a:pt x="380" y="47"/>
                  </a:lnTo>
                  <a:lnTo>
                    <a:pt x="383" y="44"/>
                  </a:lnTo>
                  <a:lnTo>
                    <a:pt x="385" y="44"/>
                  </a:lnTo>
                  <a:lnTo>
                    <a:pt x="389" y="42"/>
                  </a:lnTo>
                  <a:lnTo>
                    <a:pt x="391" y="42"/>
                  </a:lnTo>
                  <a:lnTo>
                    <a:pt x="394" y="41"/>
                  </a:lnTo>
                  <a:lnTo>
                    <a:pt x="397" y="40"/>
                  </a:lnTo>
                  <a:lnTo>
                    <a:pt x="400" y="40"/>
                  </a:lnTo>
                  <a:lnTo>
                    <a:pt x="402" y="39"/>
                  </a:lnTo>
                  <a:lnTo>
                    <a:pt x="406" y="38"/>
                  </a:lnTo>
                  <a:lnTo>
                    <a:pt x="408" y="36"/>
                  </a:lnTo>
                  <a:lnTo>
                    <a:pt x="414" y="33"/>
                  </a:lnTo>
                  <a:lnTo>
                    <a:pt x="417" y="32"/>
                  </a:lnTo>
                  <a:lnTo>
                    <a:pt x="419" y="31"/>
                  </a:lnTo>
                  <a:lnTo>
                    <a:pt x="423" y="28"/>
                  </a:lnTo>
                  <a:lnTo>
                    <a:pt x="421" y="25"/>
                  </a:lnTo>
                  <a:close/>
                  <a:moveTo>
                    <a:pt x="99" y="166"/>
                  </a:moveTo>
                  <a:lnTo>
                    <a:pt x="101" y="166"/>
                  </a:lnTo>
                  <a:lnTo>
                    <a:pt x="99" y="167"/>
                  </a:lnTo>
                  <a:lnTo>
                    <a:pt x="98" y="167"/>
                  </a:lnTo>
                  <a:lnTo>
                    <a:pt x="101" y="166"/>
                  </a:lnTo>
                  <a:lnTo>
                    <a:pt x="96" y="166"/>
                  </a:lnTo>
                  <a:lnTo>
                    <a:pt x="9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5BBB452F-967C-4EDE-9442-85C10173D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0" y="3273425"/>
              <a:ext cx="1382712" cy="246063"/>
            </a:xfrm>
            <a:custGeom>
              <a:avLst/>
              <a:gdLst>
                <a:gd name="T0" fmla="*/ 25 w 871"/>
                <a:gd name="T1" fmla="*/ 26 h 155"/>
                <a:gd name="T2" fmla="*/ 29 w 871"/>
                <a:gd name="T3" fmla="*/ 31 h 155"/>
                <a:gd name="T4" fmla="*/ 26 w 871"/>
                <a:gd name="T5" fmla="*/ 29 h 155"/>
                <a:gd name="T6" fmla="*/ 26 w 871"/>
                <a:gd name="T7" fmla="*/ 24 h 155"/>
                <a:gd name="T8" fmla="*/ 5 w 871"/>
                <a:gd name="T9" fmla="*/ 5 h 155"/>
                <a:gd name="T10" fmla="*/ 0 w 871"/>
                <a:gd name="T11" fmla="*/ 0 h 155"/>
                <a:gd name="T12" fmla="*/ 4 w 871"/>
                <a:gd name="T13" fmla="*/ 5 h 155"/>
                <a:gd name="T14" fmla="*/ 5 w 871"/>
                <a:gd name="T15" fmla="*/ 5 h 155"/>
                <a:gd name="T16" fmla="*/ 29 w 871"/>
                <a:gd name="T17" fmla="*/ 30 h 155"/>
                <a:gd name="T18" fmla="*/ 28 w 871"/>
                <a:gd name="T19" fmla="*/ 27 h 155"/>
                <a:gd name="T20" fmla="*/ 411 w 871"/>
                <a:gd name="T21" fmla="*/ 9 h 155"/>
                <a:gd name="T22" fmla="*/ 411 w 871"/>
                <a:gd name="T23" fmla="*/ 9 h 155"/>
                <a:gd name="T24" fmla="*/ 464 w 871"/>
                <a:gd name="T25" fmla="*/ 50 h 155"/>
                <a:gd name="T26" fmla="*/ 464 w 871"/>
                <a:gd name="T27" fmla="*/ 50 h 155"/>
                <a:gd name="T28" fmla="*/ 503 w 871"/>
                <a:gd name="T29" fmla="*/ 16 h 155"/>
                <a:gd name="T30" fmla="*/ 503 w 871"/>
                <a:gd name="T31" fmla="*/ 16 h 155"/>
                <a:gd name="T32" fmla="*/ 503 w 871"/>
                <a:gd name="T33" fmla="*/ 16 h 155"/>
                <a:gd name="T34" fmla="*/ 497 w 871"/>
                <a:gd name="T35" fmla="*/ 44 h 155"/>
                <a:gd name="T36" fmla="*/ 491 w 871"/>
                <a:gd name="T37" fmla="*/ 46 h 155"/>
                <a:gd name="T38" fmla="*/ 495 w 871"/>
                <a:gd name="T39" fmla="*/ 41 h 155"/>
                <a:gd name="T40" fmla="*/ 500 w 871"/>
                <a:gd name="T41" fmla="*/ 40 h 155"/>
                <a:gd name="T42" fmla="*/ 500 w 871"/>
                <a:gd name="T43" fmla="*/ 41 h 155"/>
                <a:gd name="T44" fmla="*/ 499 w 871"/>
                <a:gd name="T45" fmla="*/ 42 h 155"/>
                <a:gd name="T46" fmla="*/ 557 w 871"/>
                <a:gd name="T47" fmla="*/ 61 h 155"/>
                <a:gd name="T48" fmla="*/ 555 w 871"/>
                <a:gd name="T49" fmla="*/ 63 h 155"/>
                <a:gd name="T50" fmla="*/ 556 w 871"/>
                <a:gd name="T51" fmla="*/ 64 h 155"/>
                <a:gd name="T52" fmla="*/ 561 w 871"/>
                <a:gd name="T53" fmla="*/ 66 h 155"/>
                <a:gd name="T54" fmla="*/ 558 w 871"/>
                <a:gd name="T55" fmla="*/ 64 h 155"/>
                <a:gd name="T56" fmla="*/ 559 w 871"/>
                <a:gd name="T57" fmla="*/ 64 h 155"/>
                <a:gd name="T58" fmla="*/ 587 w 871"/>
                <a:gd name="T59" fmla="*/ 72 h 155"/>
                <a:gd name="T60" fmla="*/ 583 w 871"/>
                <a:gd name="T61" fmla="*/ 67 h 155"/>
                <a:gd name="T62" fmla="*/ 579 w 871"/>
                <a:gd name="T63" fmla="*/ 67 h 155"/>
                <a:gd name="T64" fmla="*/ 573 w 871"/>
                <a:gd name="T65" fmla="*/ 68 h 155"/>
                <a:gd name="T66" fmla="*/ 568 w 871"/>
                <a:gd name="T67" fmla="*/ 66 h 155"/>
                <a:gd name="T68" fmla="*/ 568 w 871"/>
                <a:gd name="T69" fmla="*/ 68 h 155"/>
                <a:gd name="T70" fmla="*/ 573 w 871"/>
                <a:gd name="T71" fmla="*/ 69 h 155"/>
                <a:gd name="T72" fmla="*/ 579 w 871"/>
                <a:gd name="T73" fmla="*/ 72 h 155"/>
                <a:gd name="T74" fmla="*/ 584 w 871"/>
                <a:gd name="T75" fmla="*/ 70 h 155"/>
                <a:gd name="T76" fmla="*/ 584 w 871"/>
                <a:gd name="T77" fmla="*/ 74 h 155"/>
                <a:gd name="T78" fmla="*/ 658 w 871"/>
                <a:gd name="T79" fmla="*/ 95 h 155"/>
                <a:gd name="T80" fmla="*/ 659 w 871"/>
                <a:gd name="T81" fmla="*/ 95 h 155"/>
                <a:gd name="T82" fmla="*/ 658 w 871"/>
                <a:gd name="T83" fmla="*/ 95 h 155"/>
                <a:gd name="T84" fmla="*/ 733 w 871"/>
                <a:gd name="T85" fmla="*/ 50 h 155"/>
                <a:gd name="T86" fmla="*/ 735 w 871"/>
                <a:gd name="T87" fmla="*/ 48 h 155"/>
                <a:gd name="T88" fmla="*/ 729 w 871"/>
                <a:gd name="T89" fmla="*/ 138 h 155"/>
                <a:gd name="T90" fmla="*/ 729 w 871"/>
                <a:gd name="T91" fmla="*/ 138 h 155"/>
                <a:gd name="T92" fmla="*/ 729 w 871"/>
                <a:gd name="T93" fmla="*/ 138 h 155"/>
                <a:gd name="T94" fmla="*/ 696 w 871"/>
                <a:gd name="T95" fmla="*/ 154 h 155"/>
                <a:gd name="T96" fmla="*/ 691 w 871"/>
                <a:gd name="T97" fmla="*/ 155 h 155"/>
                <a:gd name="T98" fmla="*/ 694 w 871"/>
                <a:gd name="T99" fmla="*/ 152 h 155"/>
                <a:gd name="T100" fmla="*/ 700 w 871"/>
                <a:gd name="T101" fmla="*/ 151 h 155"/>
                <a:gd name="T102" fmla="*/ 706 w 871"/>
                <a:gd name="T103" fmla="*/ 150 h 155"/>
                <a:gd name="T104" fmla="*/ 711 w 871"/>
                <a:gd name="T105" fmla="*/ 149 h 155"/>
                <a:gd name="T106" fmla="*/ 711 w 871"/>
                <a:gd name="T107" fmla="*/ 150 h 155"/>
                <a:gd name="T108" fmla="*/ 716 w 871"/>
                <a:gd name="T109" fmla="*/ 147 h 155"/>
                <a:gd name="T110" fmla="*/ 713 w 871"/>
                <a:gd name="T111" fmla="*/ 151 h 155"/>
                <a:gd name="T112" fmla="*/ 708 w 871"/>
                <a:gd name="T113" fmla="*/ 152 h 155"/>
                <a:gd name="T114" fmla="*/ 703 w 871"/>
                <a:gd name="T115" fmla="*/ 154 h 155"/>
                <a:gd name="T116" fmla="*/ 700 w 871"/>
                <a:gd name="T117" fmla="*/ 154 h 155"/>
                <a:gd name="T118" fmla="*/ 871 w 871"/>
                <a:gd name="T119" fmla="*/ 73 h 155"/>
                <a:gd name="T120" fmla="*/ 871 w 871"/>
                <a:gd name="T121" fmla="*/ 73 h 155"/>
                <a:gd name="T122" fmla="*/ 871 w 871"/>
                <a:gd name="T123" fmla="*/ 7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1" h="155">
                  <a:moveTo>
                    <a:pt x="26" y="24"/>
                  </a:moveTo>
                  <a:lnTo>
                    <a:pt x="25" y="26"/>
                  </a:lnTo>
                  <a:lnTo>
                    <a:pt x="27" y="30"/>
                  </a:lnTo>
                  <a:lnTo>
                    <a:pt x="29" y="31"/>
                  </a:lnTo>
                  <a:lnTo>
                    <a:pt x="27" y="31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4"/>
                  </a:lnTo>
                  <a:close/>
                  <a:moveTo>
                    <a:pt x="5" y="5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  <a:moveTo>
                    <a:pt x="28" y="27"/>
                  </a:moveTo>
                  <a:lnTo>
                    <a:pt x="29" y="30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411" y="9"/>
                  </a:moveTo>
                  <a:lnTo>
                    <a:pt x="409" y="12"/>
                  </a:lnTo>
                  <a:lnTo>
                    <a:pt x="411" y="9"/>
                  </a:lnTo>
                  <a:lnTo>
                    <a:pt x="411" y="9"/>
                  </a:lnTo>
                  <a:close/>
                  <a:moveTo>
                    <a:pt x="464" y="50"/>
                  </a:moveTo>
                  <a:lnTo>
                    <a:pt x="461" y="52"/>
                  </a:lnTo>
                  <a:lnTo>
                    <a:pt x="464" y="50"/>
                  </a:lnTo>
                  <a:lnTo>
                    <a:pt x="464" y="50"/>
                  </a:lnTo>
                  <a:close/>
                  <a:moveTo>
                    <a:pt x="503" y="16"/>
                  </a:moveTo>
                  <a:lnTo>
                    <a:pt x="500" y="17"/>
                  </a:lnTo>
                  <a:lnTo>
                    <a:pt x="503" y="16"/>
                  </a:lnTo>
                  <a:lnTo>
                    <a:pt x="503" y="16"/>
                  </a:lnTo>
                  <a:lnTo>
                    <a:pt x="503" y="16"/>
                  </a:lnTo>
                  <a:close/>
                  <a:moveTo>
                    <a:pt x="499" y="42"/>
                  </a:moveTo>
                  <a:lnTo>
                    <a:pt x="497" y="44"/>
                  </a:lnTo>
                  <a:lnTo>
                    <a:pt x="495" y="47"/>
                  </a:lnTo>
                  <a:lnTo>
                    <a:pt x="491" y="46"/>
                  </a:lnTo>
                  <a:lnTo>
                    <a:pt x="493" y="43"/>
                  </a:lnTo>
                  <a:lnTo>
                    <a:pt x="495" y="41"/>
                  </a:lnTo>
                  <a:lnTo>
                    <a:pt x="498" y="40"/>
                  </a:lnTo>
                  <a:lnTo>
                    <a:pt x="500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9" y="42"/>
                  </a:lnTo>
                  <a:lnTo>
                    <a:pt x="499" y="42"/>
                  </a:lnTo>
                  <a:close/>
                  <a:moveTo>
                    <a:pt x="556" y="64"/>
                  </a:moveTo>
                  <a:lnTo>
                    <a:pt x="557" y="61"/>
                  </a:lnTo>
                  <a:lnTo>
                    <a:pt x="554" y="60"/>
                  </a:lnTo>
                  <a:lnTo>
                    <a:pt x="555" y="63"/>
                  </a:lnTo>
                  <a:lnTo>
                    <a:pt x="556" y="64"/>
                  </a:lnTo>
                  <a:lnTo>
                    <a:pt x="556" y="64"/>
                  </a:lnTo>
                  <a:close/>
                  <a:moveTo>
                    <a:pt x="559" y="64"/>
                  </a:moveTo>
                  <a:lnTo>
                    <a:pt x="561" y="66"/>
                  </a:lnTo>
                  <a:lnTo>
                    <a:pt x="558" y="67"/>
                  </a:lnTo>
                  <a:lnTo>
                    <a:pt x="558" y="64"/>
                  </a:lnTo>
                  <a:lnTo>
                    <a:pt x="559" y="64"/>
                  </a:lnTo>
                  <a:lnTo>
                    <a:pt x="559" y="64"/>
                  </a:lnTo>
                  <a:close/>
                  <a:moveTo>
                    <a:pt x="584" y="74"/>
                  </a:moveTo>
                  <a:lnTo>
                    <a:pt x="587" y="72"/>
                  </a:lnTo>
                  <a:lnTo>
                    <a:pt x="587" y="68"/>
                  </a:lnTo>
                  <a:lnTo>
                    <a:pt x="583" y="67"/>
                  </a:lnTo>
                  <a:lnTo>
                    <a:pt x="581" y="66"/>
                  </a:lnTo>
                  <a:lnTo>
                    <a:pt x="579" y="67"/>
                  </a:lnTo>
                  <a:lnTo>
                    <a:pt x="575" y="67"/>
                  </a:lnTo>
                  <a:lnTo>
                    <a:pt x="573" y="68"/>
                  </a:lnTo>
                  <a:lnTo>
                    <a:pt x="571" y="66"/>
                  </a:lnTo>
                  <a:lnTo>
                    <a:pt x="568" y="66"/>
                  </a:lnTo>
                  <a:lnTo>
                    <a:pt x="565" y="67"/>
                  </a:lnTo>
                  <a:lnTo>
                    <a:pt x="568" y="68"/>
                  </a:lnTo>
                  <a:lnTo>
                    <a:pt x="571" y="69"/>
                  </a:lnTo>
                  <a:lnTo>
                    <a:pt x="573" y="69"/>
                  </a:lnTo>
                  <a:lnTo>
                    <a:pt x="576" y="70"/>
                  </a:lnTo>
                  <a:lnTo>
                    <a:pt x="579" y="72"/>
                  </a:lnTo>
                  <a:lnTo>
                    <a:pt x="581" y="73"/>
                  </a:lnTo>
                  <a:lnTo>
                    <a:pt x="584" y="70"/>
                  </a:lnTo>
                  <a:lnTo>
                    <a:pt x="583" y="74"/>
                  </a:lnTo>
                  <a:lnTo>
                    <a:pt x="584" y="74"/>
                  </a:lnTo>
                  <a:lnTo>
                    <a:pt x="584" y="74"/>
                  </a:lnTo>
                  <a:close/>
                  <a:moveTo>
                    <a:pt x="658" y="95"/>
                  </a:moveTo>
                  <a:lnTo>
                    <a:pt x="661" y="95"/>
                  </a:lnTo>
                  <a:lnTo>
                    <a:pt x="659" y="95"/>
                  </a:lnTo>
                  <a:lnTo>
                    <a:pt x="658" y="95"/>
                  </a:lnTo>
                  <a:lnTo>
                    <a:pt x="658" y="95"/>
                  </a:lnTo>
                  <a:close/>
                  <a:moveTo>
                    <a:pt x="735" y="48"/>
                  </a:moveTo>
                  <a:lnTo>
                    <a:pt x="733" y="50"/>
                  </a:lnTo>
                  <a:lnTo>
                    <a:pt x="734" y="48"/>
                  </a:lnTo>
                  <a:lnTo>
                    <a:pt x="735" y="48"/>
                  </a:lnTo>
                  <a:lnTo>
                    <a:pt x="735" y="48"/>
                  </a:lnTo>
                  <a:close/>
                  <a:moveTo>
                    <a:pt x="729" y="138"/>
                  </a:moveTo>
                  <a:lnTo>
                    <a:pt x="728" y="141"/>
                  </a:lnTo>
                  <a:lnTo>
                    <a:pt x="729" y="138"/>
                  </a:lnTo>
                  <a:lnTo>
                    <a:pt x="729" y="138"/>
                  </a:lnTo>
                  <a:lnTo>
                    <a:pt x="729" y="138"/>
                  </a:lnTo>
                  <a:close/>
                  <a:moveTo>
                    <a:pt x="700" y="154"/>
                  </a:moveTo>
                  <a:lnTo>
                    <a:pt x="696" y="154"/>
                  </a:lnTo>
                  <a:lnTo>
                    <a:pt x="694" y="155"/>
                  </a:lnTo>
                  <a:lnTo>
                    <a:pt x="691" y="155"/>
                  </a:lnTo>
                  <a:lnTo>
                    <a:pt x="692" y="153"/>
                  </a:lnTo>
                  <a:lnTo>
                    <a:pt x="694" y="152"/>
                  </a:lnTo>
                  <a:lnTo>
                    <a:pt x="698" y="150"/>
                  </a:lnTo>
                  <a:lnTo>
                    <a:pt x="700" y="151"/>
                  </a:lnTo>
                  <a:lnTo>
                    <a:pt x="703" y="150"/>
                  </a:lnTo>
                  <a:lnTo>
                    <a:pt x="706" y="150"/>
                  </a:lnTo>
                  <a:lnTo>
                    <a:pt x="708" y="150"/>
                  </a:lnTo>
                  <a:lnTo>
                    <a:pt x="711" y="149"/>
                  </a:lnTo>
                  <a:lnTo>
                    <a:pt x="713" y="147"/>
                  </a:lnTo>
                  <a:lnTo>
                    <a:pt x="711" y="150"/>
                  </a:lnTo>
                  <a:lnTo>
                    <a:pt x="713" y="149"/>
                  </a:lnTo>
                  <a:lnTo>
                    <a:pt x="716" y="147"/>
                  </a:lnTo>
                  <a:lnTo>
                    <a:pt x="719" y="149"/>
                  </a:lnTo>
                  <a:lnTo>
                    <a:pt x="713" y="151"/>
                  </a:lnTo>
                  <a:lnTo>
                    <a:pt x="711" y="152"/>
                  </a:lnTo>
                  <a:lnTo>
                    <a:pt x="708" y="152"/>
                  </a:lnTo>
                  <a:lnTo>
                    <a:pt x="706" y="153"/>
                  </a:lnTo>
                  <a:lnTo>
                    <a:pt x="703" y="154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700" y="154"/>
                  </a:lnTo>
                  <a:close/>
                  <a:moveTo>
                    <a:pt x="871" y="73"/>
                  </a:moveTo>
                  <a:lnTo>
                    <a:pt x="867" y="74"/>
                  </a:lnTo>
                  <a:lnTo>
                    <a:pt x="871" y="73"/>
                  </a:lnTo>
                  <a:lnTo>
                    <a:pt x="871" y="73"/>
                  </a:lnTo>
                  <a:lnTo>
                    <a:pt x="87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0C101803-4D1A-4137-B686-6F779CCB9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438" y="3016250"/>
              <a:ext cx="534987" cy="109538"/>
            </a:xfrm>
            <a:custGeom>
              <a:avLst/>
              <a:gdLst>
                <a:gd name="T0" fmla="*/ 22 w 337"/>
                <a:gd name="T1" fmla="*/ 23 h 69"/>
                <a:gd name="T2" fmla="*/ 27 w 337"/>
                <a:gd name="T3" fmla="*/ 21 h 69"/>
                <a:gd name="T4" fmla="*/ 27 w 337"/>
                <a:gd name="T5" fmla="*/ 17 h 69"/>
                <a:gd name="T6" fmla="*/ 27 w 337"/>
                <a:gd name="T7" fmla="*/ 17 h 69"/>
                <a:gd name="T8" fmla="*/ 33 w 337"/>
                <a:gd name="T9" fmla="*/ 18 h 69"/>
                <a:gd name="T10" fmla="*/ 33 w 337"/>
                <a:gd name="T11" fmla="*/ 15 h 69"/>
                <a:gd name="T12" fmla="*/ 32 w 337"/>
                <a:gd name="T13" fmla="*/ 9 h 69"/>
                <a:gd name="T14" fmla="*/ 26 w 337"/>
                <a:gd name="T15" fmla="*/ 11 h 69"/>
                <a:gd name="T16" fmla="*/ 21 w 337"/>
                <a:gd name="T17" fmla="*/ 7 h 69"/>
                <a:gd name="T18" fmla="*/ 22 w 337"/>
                <a:gd name="T19" fmla="*/ 13 h 69"/>
                <a:gd name="T20" fmla="*/ 18 w 337"/>
                <a:gd name="T21" fmla="*/ 13 h 69"/>
                <a:gd name="T22" fmla="*/ 14 w 337"/>
                <a:gd name="T23" fmla="*/ 9 h 69"/>
                <a:gd name="T24" fmla="*/ 14 w 337"/>
                <a:gd name="T25" fmla="*/ 13 h 69"/>
                <a:gd name="T26" fmla="*/ 13 w 337"/>
                <a:gd name="T27" fmla="*/ 18 h 69"/>
                <a:gd name="T28" fmla="*/ 13 w 337"/>
                <a:gd name="T29" fmla="*/ 20 h 69"/>
                <a:gd name="T30" fmla="*/ 10 w 337"/>
                <a:gd name="T31" fmla="*/ 14 h 69"/>
                <a:gd name="T32" fmla="*/ 3 w 337"/>
                <a:gd name="T33" fmla="*/ 17 h 69"/>
                <a:gd name="T34" fmla="*/ 3 w 337"/>
                <a:gd name="T35" fmla="*/ 22 h 69"/>
                <a:gd name="T36" fmla="*/ 6 w 337"/>
                <a:gd name="T37" fmla="*/ 28 h 69"/>
                <a:gd name="T38" fmla="*/ 9 w 337"/>
                <a:gd name="T39" fmla="*/ 25 h 69"/>
                <a:gd name="T40" fmla="*/ 9 w 337"/>
                <a:gd name="T41" fmla="*/ 24 h 69"/>
                <a:gd name="T42" fmla="*/ 12 w 337"/>
                <a:gd name="T43" fmla="*/ 25 h 69"/>
                <a:gd name="T44" fmla="*/ 12 w 337"/>
                <a:gd name="T45" fmla="*/ 26 h 69"/>
                <a:gd name="T46" fmla="*/ 8 w 337"/>
                <a:gd name="T47" fmla="*/ 32 h 69"/>
                <a:gd name="T48" fmla="*/ 14 w 337"/>
                <a:gd name="T49" fmla="*/ 30 h 69"/>
                <a:gd name="T50" fmla="*/ 14 w 337"/>
                <a:gd name="T51" fmla="*/ 26 h 69"/>
                <a:gd name="T52" fmla="*/ 19 w 337"/>
                <a:gd name="T53" fmla="*/ 24 h 69"/>
                <a:gd name="T54" fmla="*/ 278 w 337"/>
                <a:gd name="T55" fmla="*/ 0 h 69"/>
                <a:gd name="T56" fmla="*/ 278 w 337"/>
                <a:gd name="T57" fmla="*/ 3 h 69"/>
                <a:gd name="T58" fmla="*/ 278 w 337"/>
                <a:gd name="T59" fmla="*/ 0 h 69"/>
                <a:gd name="T60" fmla="*/ 252 w 337"/>
                <a:gd name="T61" fmla="*/ 8 h 69"/>
                <a:gd name="T62" fmla="*/ 251 w 337"/>
                <a:gd name="T63" fmla="*/ 5 h 69"/>
                <a:gd name="T64" fmla="*/ 302 w 337"/>
                <a:gd name="T65" fmla="*/ 31 h 69"/>
                <a:gd name="T66" fmla="*/ 303 w 337"/>
                <a:gd name="T67" fmla="*/ 37 h 69"/>
                <a:gd name="T68" fmla="*/ 299 w 337"/>
                <a:gd name="T69" fmla="*/ 33 h 69"/>
                <a:gd name="T70" fmla="*/ 302 w 337"/>
                <a:gd name="T71" fmla="*/ 31 h 69"/>
                <a:gd name="T72" fmla="*/ 303 w 337"/>
                <a:gd name="T73" fmla="*/ 38 h 69"/>
                <a:gd name="T74" fmla="*/ 300 w 337"/>
                <a:gd name="T75" fmla="*/ 42 h 69"/>
                <a:gd name="T76" fmla="*/ 300 w 337"/>
                <a:gd name="T77" fmla="*/ 38 h 69"/>
                <a:gd name="T78" fmla="*/ 303 w 337"/>
                <a:gd name="T79" fmla="*/ 38 h 69"/>
                <a:gd name="T80" fmla="*/ 311 w 337"/>
                <a:gd name="T81" fmla="*/ 40 h 69"/>
                <a:gd name="T82" fmla="*/ 309 w 337"/>
                <a:gd name="T83" fmla="*/ 43 h 69"/>
                <a:gd name="T84" fmla="*/ 307 w 337"/>
                <a:gd name="T85" fmla="*/ 39 h 69"/>
                <a:gd name="T86" fmla="*/ 307 w 337"/>
                <a:gd name="T87" fmla="*/ 37 h 69"/>
                <a:gd name="T88" fmla="*/ 305 w 337"/>
                <a:gd name="T89" fmla="*/ 42 h 69"/>
                <a:gd name="T90" fmla="*/ 309 w 337"/>
                <a:gd name="T91" fmla="*/ 46 h 69"/>
                <a:gd name="T92" fmla="*/ 304 w 337"/>
                <a:gd name="T93" fmla="*/ 45 h 69"/>
                <a:gd name="T94" fmla="*/ 305 w 337"/>
                <a:gd name="T95" fmla="*/ 40 h 69"/>
                <a:gd name="T96" fmla="*/ 307 w 337"/>
                <a:gd name="T97" fmla="*/ 40 h 69"/>
                <a:gd name="T98" fmla="*/ 337 w 337"/>
                <a:gd name="T99" fmla="*/ 68 h 69"/>
                <a:gd name="T100" fmla="*/ 336 w 337"/>
                <a:gd name="T101" fmla="*/ 67 h 69"/>
                <a:gd name="T102" fmla="*/ 337 w 337"/>
                <a:gd name="T10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" h="69">
                  <a:moveTo>
                    <a:pt x="19" y="24"/>
                  </a:moveTo>
                  <a:lnTo>
                    <a:pt x="22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27" y="17"/>
                  </a:lnTo>
                  <a:lnTo>
                    <a:pt x="25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2" y="13"/>
                  </a:lnTo>
                  <a:lnTo>
                    <a:pt x="19" y="11"/>
                  </a:lnTo>
                  <a:lnTo>
                    <a:pt x="18" y="13"/>
                  </a:lnTo>
                  <a:lnTo>
                    <a:pt x="17" y="11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6" y="21"/>
                  </a:lnTo>
                  <a:lnTo>
                    <a:pt x="13" y="20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9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6"/>
                  </a:lnTo>
                  <a:lnTo>
                    <a:pt x="17" y="25"/>
                  </a:lnTo>
                  <a:lnTo>
                    <a:pt x="19" y="24"/>
                  </a:lnTo>
                  <a:lnTo>
                    <a:pt x="19" y="24"/>
                  </a:lnTo>
                  <a:close/>
                  <a:moveTo>
                    <a:pt x="278" y="0"/>
                  </a:moveTo>
                  <a:lnTo>
                    <a:pt x="280" y="3"/>
                  </a:lnTo>
                  <a:lnTo>
                    <a:pt x="278" y="3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51" y="5"/>
                  </a:moveTo>
                  <a:lnTo>
                    <a:pt x="252" y="8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1" y="5"/>
                  </a:lnTo>
                  <a:close/>
                  <a:moveTo>
                    <a:pt x="302" y="31"/>
                  </a:moveTo>
                  <a:lnTo>
                    <a:pt x="304" y="33"/>
                  </a:lnTo>
                  <a:lnTo>
                    <a:pt x="303" y="37"/>
                  </a:lnTo>
                  <a:lnTo>
                    <a:pt x="299" y="37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302" y="31"/>
                  </a:lnTo>
                  <a:lnTo>
                    <a:pt x="302" y="31"/>
                  </a:lnTo>
                  <a:close/>
                  <a:moveTo>
                    <a:pt x="303" y="38"/>
                  </a:moveTo>
                  <a:lnTo>
                    <a:pt x="304" y="40"/>
                  </a:lnTo>
                  <a:lnTo>
                    <a:pt x="300" y="42"/>
                  </a:lnTo>
                  <a:lnTo>
                    <a:pt x="298" y="40"/>
                  </a:lnTo>
                  <a:lnTo>
                    <a:pt x="300" y="38"/>
                  </a:lnTo>
                  <a:lnTo>
                    <a:pt x="303" y="38"/>
                  </a:lnTo>
                  <a:lnTo>
                    <a:pt x="303" y="38"/>
                  </a:lnTo>
                  <a:close/>
                  <a:moveTo>
                    <a:pt x="307" y="37"/>
                  </a:moveTo>
                  <a:lnTo>
                    <a:pt x="311" y="40"/>
                  </a:lnTo>
                  <a:lnTo>
                    <a:pt x="313" y="42"/>
                  </a:lnTo>
                  <a:lnTo>
                    <a:pt x="309" y="43"/>
                  </a:lnTo>
                  <a:lnTo>
                    <a:pt x="307" y="41"/>
                  </a:lnTo>
                  <a:lnTo>
                    <a:pt x="307" y="39"/>
                  </a:lnTo>
                  <a:lnTo>
                    <a:pt x="307" y="37"/>
                  </a:lnTo>
                  <a:lnTo>
                    <a:pt x="307" y="37"/>
                  </a:lnTo>
                  <a:close/>
                  <a:moveTo>
                    <a:pt x="307" y="40"/>
                  </a:moveTo>
                  <a:lnTo>
                    <a:pt x="305" y="42"/>
                  </a:lnTo>
                  <a:lnTo>
                    <a:pt x="308" y="42"/>
                  </a:lnTo>
                  <a:lnTo>
                    <a:pt x="309" y="46"/>
                  </a:lnTo>
                  <a:lnTo>
                    <a:pt x="307" y="47"/>
                  </a:lnTo>
                  <a:lnTo>
                    <a:pt x="304" y="45"/>
                  </a:lnTo>
                  <a:lnTo>
                    <a:pt x="303" y="42"/>
                  </a:lnTo>
                  <a:lnTo>
                    <a:pt x="305" y="40"/>
                  </a:lnTo>
                  <a:lnTo>
                    <a:pt x="307" y="40"/>
                  </a:lnTo>
                  <a:lnTo>
                    <a:pt x="307" y="40"/>
                  </a:lnTo>
                  <a:close/>
                  <a:moveTo>
                    <a:pt x="337" y="65"/>
                  </a:moveTo>
                  <a:lnTo>
                    <a:pt x="337" y="68"/>
                  </a:lnTo>
                  <a:lnTo>
                    <a:pt x="333" y="69"/>
                  </a:lnTo>
                  <a:lnTo>
                    <a:pt x="336" y="67"/>
                  </a:lnTo>
                  <a:lnTo>
                    <a:pt x="337" y="65"/>
                  </a:lnTo>
                  <a:lnTo>
                    <a:pt x="3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5B336565-924E-4550-9E60-A2D00953E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5" y="2619375"/>
              <a:ext cx="2997200" cy="390525"/>
            </a:xfrm>
            <a:custGeom>
              <a:avLst/>
              <a:gdLst>
                <a:gd name="T0" fmla="*/ 1622 w 1888"/>
                <a:gd name="T1" fmla="*/ 198 h 246"/>
                <a:gd name="T2" fmla="*/ 1619 w 1888"/>
                <a:gd name="T3" fmla="*/ 198 h 246"/>
                <a:gd name="T4" fmla="*/ 1575 w 1888"/>
                <a:gd name="T5" fmla="*/ 198 h 246"/>
                <a:gd name="T6" fmla="*/ 1569 w 1888"/>
                <a:gd name="T7" fmla="*/ 201 h 246"/>
                <a:gd name="T8" fmla="*/ 1569 w 1888"/>
                <a:gd name="T9" fmla="*/ 199 h 246"/>
                <a:gd name="T10" fmla="*/ 1575 w 1888"/>
                <a:gd name="T11" fmla="*/ 197 h 246"/>
                <a:gd name="T12" fmla="*/ 1575 w 1888"/>
                <a:gd name="T13" fmla="*/ 198 h 246"/>
                <a:gd name="T14" fmla="*/ 1550 w 1888"/>
                <a:gd name="T15" fmla="*/ 203 h 246"/>
                <a:gd name="T16" fmla="*/ 1550 w 1888"/>
                <a:gd name="T17" fmla="*/ 199 h 246"/>
                <a:gd name="T18" fmla="*/ 1553 w 1888"/>
                <a:gd name="T19" fmla="*/ 201 h 246"/>
                <a:gd name="T20" fmla="*/ 1570 w 1888"/>
                <a:gd name="T21" fmla="*/ 203 h 246"/>
                <a:gd name="T22" fmla="*/ 1573 w 1888"/>
                <a:gd name="T23" fmla="*/ 201 h 246"/>
                <a:gd name="T24" fmla="*/ 1575 w 1888"/>
                <a:gd name="T25" fmla="*/ 204 h 246"/>
                <a:gd name="T26" fmla="*/ 1578 w 1888"/>
                <a:gd name="T27" fmla="*/ 203 h 246"/>
                <a:gd name="T28" fmla="*/ 1577 w 1888"/>
                <a:gd name="T29" fmla="*/ 204 h 246"/>
                <a:gd name="T30" fmla="*/ 1579 w 1888"/>
                <a:gd name="T31" fmla="*/ 203 h 246"/>
                <a:gd name="T32" fmla="*/ 1587 w 1888"/>
                <a:gd name="T33" fmla="*/ 212 h 246"/>
                <a:gd name="T34" fmla="*/ 1588 w 1888"/>
                <a:gd name="T35" fmla="*/ 210 h 246"/>
                <a:gd name="T36" fmla="*/ 1704 w 1888"/>
                <a:gd name="T37" fmla="*/ 93 h 246"/>
                <a:gd name="T38" fmla="*/ 1706 w 1888"/>
                <a:gd name="T39" fmla="*/ 88 h 246"/>
                <a:gd name="T40" fmla="*/ 1704 w 1888"/>
                <a:gd name="T41" fmla="*/ 93 h 246"/>
                <a:gd name="T42" fmla="*/ 1703 w 1888"/>
                <a:gd name="T43" fmla="*/ 94 h 246"/>
                <a:gd name="T44" fmla="*/ 1703 w 1888"/>
                <a:gd name="T45" fmla="*/ 94 h 246"/>
                <a:gd name="T46" fmla="*/ 1700 w 1888"/>
                <a:gd name="T47" fmla="*/ 97 h 246"/>
                <a:gd name="T48" fmla="*/ 1700 w 1888"/>
                <a:gd name="T49" fmla="*/ 95 h 246"/>
                <a:gd name="T50" fmla="*/ 1700 w 1888"/>
                <a:gd name="T51" fmla="*/ 97 h 246"/>
                <a:gd name="T52" fmla="*/ 1687 w 1888"/>
                <a:gd name="T53" fmla="*/ 96 h 246"/>
                <a:gd name="T54" fmla="*/ 1688 w 1888"/>
                <a:gd name="T55" fmla="*/ 92 h 246"/>
                <a:gd name="T56" fmla="*/ 1693 w 1888"/>
                <a:gd name="T57" fmla="*/ 92 h 246"/>
                <a:gd name="T58" fmla="*/ 1690 w 1888"/>
                <a:gd name="T59" fmla="*/ 95 h 246"/>
                <a:gd name="T60" fmla="*/ 1690 w 1888"/>
                <a:gd name="T61" fmla="*/ 97 h 246"/>
                <a:gd name="T62" fmla="*/ 1662 w 1888"/>
                <a:gd name="T63" fmla="*/ 103 h 246"/>
                <a:gd name="T64" fmla="*/ 1664 w 1888"/>
                <a:gd name="T65" fmla="*/ 104 h 246"/>
                <a:gd name="T66" fmla="*/ 1888 w 1888"/>
                <a:gd name="T67" fmla="*/ 0 h 246"/>
                <a:gd name="T68" fmla="*/ 1888 w 1888"/>
                <a:gd name="T69" fmla="*/ 0 h 246"/>
                <a:gd name="T70" fmla="*/ 1888 w 1888"/>
                <a:gd name="T71" fmla="*/ 0 h 246"/>
                <a:gd name="T72" fmla="*/ 3 w 1888"/>
                <a:gd name="T73" fmla="*/ 242 h 246"/>
                <a:gd name="T74" fmla="*/ 5 w 1888"/>
                <a:gd name="T75" fmla="*/ 244 h 246"/>
                <a:gd name="T76" fmla="*/ 0 w 1888"/>
                <a:gd name="T7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8" h="246">
                  <a:moveTo>
                    <a:pt x="1619" y="198"/>
                  </a:moveTo>
                  <a:lnTo>
                    <a:pt x="1622" y="198"/>
                  </a:lnTo>
                  <a:lnTo>
                    <a:pt x="1619" y="199"/>
                  </a:lnTo>
                  <a:lnTo>
                    <a:pt x="1619" y="198"/>
                  </a:lnTo>
                  <a:lnTo>
                    <a:pt x="1619" y="198"/>
                  </a:lnTo>
                  <a:close/>
                  <a:moveTo>
                    <a:pt x="1575" y="198"/>
                  </a:moveTo>
                  <a:lnTo>
                    <a:pt x="1571" y="199"/>
                  </a:lnTo>
                  <a:lnTo>
                    <a:pt x="1569" y="201"/>
                  </a:lnTo>
                  <a:lnTo>
                    <a:pt x="1565" y="202"/>
                  </a:lnTo>
                  <a:lnTo>
                    <a:pt x="1569" y="199"/>
                  </a:lnTo>
                  <a:lnTo>
                    <a:pt x="1571" y="198"/>
                  </a:lnTo>
                  <a:lnTo>
                    <a:pt x="1575" y="197"/>
                  </a:lnTo>
                  <a:lnTo>
                    <a:pt x="1575" y="198"/>
                  </a:lnTo>
                  <a:lnTo>
                    <a:pt x="1575" y="198"/>
                  </a:lnTo>
                  <a:close/>
                  <a:moveTo>
                    <a:pt x="1553" y="201"/>
                  </a:moveTo>
                  <a:lnTo>
                    <a:pt x="1550" y="203"/>
                  </a:lnTo>
                  <a:lnTo>
                    <a:pt x="1547" y="202"/>
                  </a:lnTo>
                  <a:lnTo>
                    <a:pt x="1550" y="199"/>
                  </a:lnTo>
                  <a:lnTo>
                    <a:pt x="1553" y="201"/>
                  </a:lnTo>
                  <a:lnTo>
                    <a:pt x="1553" y="201"/>
                  </a:lnTo>
                  <a:close/>
                  <a:moveTo>
                    <a:pt x="1573" y="201"/>
                  </a:moveTo>
                  <a:lnTo>
                    <a:pt x="1570" y="203"/>
                  </a:lnTo>
                  <a:lnTo>
                    <a:pt x="1573" y="201"/>
                  </a:lnTo>
                  <a:lnTo>
                    <a:pt x="1573" y="201"/>
                  </a:lnTo>
                  <a:close/>
                  <a:moveTo>
                    <a:pt x="1578" y="203"/>
                  </a:moveTo>
                  <a:lnTo>
                    <a:pt x="1575" y="204"/>
                  </a:lnTo>
                  <a:lnTo>
                    <a:pt x="1578" y="203"/>
                  </a:lnTo>
                  <a:lnTo>
                    <a:pt x="1578" y="203"/>
                  </a:lnTo>
                  <a:close/>
                  <a:moveTo>
                    <a:pt x="1579" y="203"/>
                  </a:moveTo>
                  <a:lnTo>
                    <a:pt x="1577" y="204"/>
                  </a:lnTo>
                  <a:lnTo>
                    <a:pt x="1579" y="203"/>
                  </a:lnTo>
                  <a:lnTo>
                    <a:pt x="1579" y="203"/>
                  </a:lnTo>
                  <a:close/>
                  <a:moveTo>
                    <a:pt x="1588" y="210"/>
                  </a:moveTo>
                  <a:lnTo>
                    <a:pt x="1587" y="212"/>
                  </a:lnTo>
                  <a:lnTo>
                    <a:pt x="1586" y="210"/>
                  </a:lnTo>
                  <a:lnTo>
                    <a:pt x="1588" y="210"/>
                  </a:lnTo>
                  <a:lnTo>
                    <a:pt x="1588" y="210"/>
                  </a:lnTo>
                  <a:close/>
                  <a:moveTo>
                    <a:pt x="1704" y="93"/>
                  </a:moveTo>
                  <a:lnTo>
                    <a:pt x="1704" y="90"/>
                  </a:lnTo>
                  <a:lnTo>
                    <a:pt x="1706" y="88"/>
                  </a:lnTo>
                  <a:lnTo>
                    <a:pt x="1706" y="92"/>
                  </a:lnTo>
                  <a:lnTo>
                    <a:pt x="1704" y="93"/>
                  </a:lnTo>
                  <a:lnTo>
                    <a:pt x="1704" y="93"/>
                  </a:lnTo>
                  <a:close/>
                  <a:moveTo>
                    <a:pt x="1703" y="94"/>
                  </a:moveTo>
                  <a:lnTo>
                    <a:pt x="1701" y="91"/>
                  </a:lnTo>
                  <a:lnTo>
                    <a:pt x="1703" y="94"/>
                  </a:lnTo>
                  <a:lnTo>
                    <a:pt x="1703" y="94"/>
                  </a:lnTo>
                  <a:close/>
                  <a:moveTo>
                    <a:pt x="1700" y="97"/>
                  </a:moveTo>
                  <a:lnTo>
                    <a:pt x="1698" y="94"/>
                  </a:lnTo>
                  <a:lnTo>
                    <a:pt x="1700" y="95"/>
                  </a:lnTo>
                  <a:lnTo>
                    <a:pt x="1700" y="97"/>
                  </a:lnTo>
                  <a:lnTo>
                    <a:pt x="1700" y="97"/>
                  </a:lnTo>
                  <a:close/>
                  <a:moveTo>
                    <a:pt x="1690" y="97"/>
                  </a:moveTo>
                  <a:lnTo>
                    <a:pt x="1687" y="96"/>
                  </a:lnTo>
                  <a:lnTo>
                    <a:pt x="1687" y="94"/>
                  </a:lnTo>
                  <a:lnTo>
                    <a:pt x="1688" y="92"/>
                  </a:lnTo>
                  <a:lnTo>
                    <a:pt x="1691" y="90"/>
                  </a:lnTo>
                  <a:lnTo>
                    <a:pt x="1693" y="92"/>
                  </a:lnTo>
                  <a:lnTo>
                    <a:pt x="1693" y="94"/>
                  </a:lnTo>
                  <a:lnTo>
                    <a:pt x="1690" y="95"/>
                  </a:lnTo>
                  <a:lnTo>
                    <a:pt x="1690" y="97"/>
                  </a:lnTo>
                  <a:lnTo>
                    <a:pt x="1690" y="97"/>
                  </a:lnTo>
                  <a:close/>
                  <a:moveTo>
                    <a:pt x="1664" y="104"/>
                  </a:moveTo>
                  <a:lnTo>
                    <a:pt x="1662" y="103"/>
                  </a:lnTo>
                  <a:lnTo>
                    <a:pt x="1664" y="103"/>
                  </a:lnTo>
                  <a:lnTo>
                    <a:pt x="1664" y="104"/>
                  </a:lnTo>
                  <a:lnTo>
                    <a:pt x="1664" y="104"/>
                  </a:lnTo>
                  <a:close/>
                  <a:moveTo>
                    <a:pt x="1888" y="0"/>
                  </a:moveTo>
                  <a:lnTo>
                    <a:pt x="1885" y="2"/>
                  </a:lnTo>
                  <a:lnTo>
                    <a:pt x="1888" y="0"/>
                  </a:lnTo>
                  <a:lnTo>
                    <a:pt x="1888" y="0"/>
                  </a:lnTo>
                  <a:lnTo>
                    <a:pt x="1888" y="0"/>
                  </a:lnTo>
                  <a:close/>
                  <a:moveTo>
                    <a:pt x="0" y="244"/>
                  </a:moveTo>
                  <a:lnTo>
                    <a:pt x="3" y="242"/>
                  </a:lnTo>
                  <a:lnTo>
                    <a:pt x="6" y="241"/>
                  </a:lnTo>
                  <a:lnTo>
                    <a:pt x="5" y="244"/>
                  </a:lnTo>
                  <a:lnTo>
                    <a:pt x="2" y="246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23EA6E-69D3-4AD5-90CC-291E0409C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620963"/>
              <a:ext cx="331787" cy="258763"/>
            </a:xfrm>
            <a:custGeom>
              <a:avLst/>
              <a:gdLst>
                <a:gd name="T0" fmla="*/ 8 w 209"/>
                <a:gd name="T1" fmla="*/ 139 h 163"/>
                <a:gd name="T2" fmla="*/ 3 w 209"/>
                <a:gd name="T3" fmla="*/ 138 h 163"/>
                <a:gd name="T4" fmla="*/ 3 w 209"/>
                <a:gd name="T5" fmla="*/ 141 h 163"/>
                <a:gd name="T6" fmla="*/ 7 w 209"/>
                <a:gd name="T7" fmla="*/ 144 h 163"/>
                <a:gd name="T8" fmla="*/ 11 w 209"/>
                <a:gd name="T9" fmla="*/ 143 h 163"/>
                <a:gd name="T10" fmla="*/ 33 w 209"/>
                <a:gd name="T11" fmla="*/ 33 h 163"/>
                <a:gd name="T12" fmla="*/ 29 w 209"/>
                <a:gd name="T13" fmla="*/ 29 h 163"/>
                <a:gd name="T14" fmla="*/ 31 w 209"/>
                <a:gd name="T15" fmla="*/ 24 h 163"/>
                <a:gd name="T16" fmla="*/ 34 w 209"/>
                <a:gd name="T17" fmla="*/ 27 h 163"/>
                <a:gd name="T18" fmla="*/ 37 w 209"/>
                <a:gd name="T19" fmla="*/ 33 h 163"/>
                <a:gd name="T20" fmla="*/ 33 w 209"/>
                <a:gd name="T21" fmla="*/ 33 h 163"/>
                <a:gd name="T22" fmla="*/ 97 w 209"/>
                <a:gd name="T23" fmla="*/ 159 h 163"/>
                <a:gd name="T24" fmla="*/ 97 w 209"/>
                <a:gd name="T25" fmla="*/ 163 h 163"/>
                <a:gd name="T26" fmla="*/ 91 w 209"/>
                <a:gd name="T27" fmla="*/ 161 h 163"/>
                <a:gd name="T28" fmla="*/ 88 w 209"/>
                <a:gd name="T29" fmla="*/ 158 h 163"/>
                <a:gd name="T30" fmla="*/ 93 w 209"/>
                <a:gd name="T31" fmla="*/ 156 h 163"/>
                <a:gd name="T32" fmla="*/ 94 w 209"/>
                <a:gd name="T33" fmla="*/ 158 h 163"/>
                <a:gd name="T34" fmla="*/ 49 w 209"/>
                <a:gd name="T35" fmla="*/ 40 h 163"/>
                <a:gd name="T36" fmla="*/ 43 w 209"/>
                <a:gd name="T37" fmla="*/ 39 h 163"/>
                <a:gd name="T38" fmla="*/ 40 w 209"/>
                <a:gd name="T39" fmla="*/ 39 h 163"/>
                <a:gd name="T40" fmla="*/ 37 w 209"/>
                <a:gd name="T41" fmla="*/ 42 h 163"/>
                <a:gd name="T42" fmla="*/ 41 w 209"/>
                <a:gd name="T43" fmla="*/ 46 h 163"/>
                <a:gd name="T44" fmla="*/ 47 w 209"/>
                <a:gd name="T45" fmla="*/ 46 h 163"/>
                <a:gd name="T46" fmla="*/ 52 w 209"/>
                <a:gd name="T47" fmla="*/ 46 h 163"/>
                <a:gd name="T48" fmla="*/ 56 w 209"/>
                <a:gd name="T49" fmla="*/ 43 h 163"/>
                <a:gd name="T50" fmla="*/ 52 w 209"/>
                <a:gd name="T51" fmla="*/ 41 h 163"/>
                <a:gd name="T52" fmla="*/ 132 w 209"/>
                <a:gd name="T53" fmla="*/ 0 h 163"/>
                <a:gd name="T54" fmla="*/ 128 w 209"/>
                <a:gd name="T55" fmla="*/ 4 h 163"/>
                <a:gd name="T56" fmla="*/ 128 w 209"/>
                <a:gd name="T57" fmla="*/ 0 h 163"/>
                <a:gd name="T58" fmla="*/ 132 w 209"/>
                <a:gd name="T59" fmla="*/ 0 h 163"/>
                <a:gd name="T60" fmla="*/ 124 w 209"/>
                <a:gd name="T61" fmla="*/ 22 h 163"/>
                <a:gd name="T62" fmla="*/ 132 w 209"/>
                <a:gd name="T63" fmla="*/ 23 h 163"/>
                <a:gd name="T64" fmla="*/ 126 w 209"/>
                <a:gd name="T65" fmla="*/ 23 h 163"/>
                <a:gd name="T66" fmla="*/ 124 w 209"/>
                <a:gd name="T67" fmla="*/ 22 h 163"/>
                <a:gd name="T68" fmla="*/ 185 w 209"/>
                <a:gd name="T69" fmla="*/ 49 h 163"/>
                <a:gd name="T70" fmla="*/ 185 w 209"/>
                <a:gd name="T71" fmla="*/ 52 h 163"/>
                <a:gd name="T72" fmla="*/ 185 w 209"/>
                <a:gd name="T73" fmla="*/ 49 h 163"/>
                <a:gd name="T74" fmla="*/ 192 w 209"/>
                <a:gd name="T75" fmla="*/ 58 h 163"/>
                <a:gd name="T76" fmla="*/ 192 w 209"/>
                <a:gd name="T77" fmla="*/ 56 h 163"/>
                <a:gd name="T78" fmla="*/ 192 w 209"/>
                <a:gd name="T79" fmla="*/ 58 h 163"/>
                <a:gd name="T80" fmla="*/ 202 w 209"/>
                <a:gd name="T81" fmla="*/ 61 h 163"/>
                <a:gd name="T82" fmla="*/ 203 w 209"/>
                <a:gd name="T83" fmla="*/ 62 h 163"/>
                <a:gd name="T84" fmla="*/ 200 w 209"/>
                <a:gd name="T85" fmla="*/ 62 h 163"/>
                <a:gd name="T86" fmla="*/ 208 w 209"/>
                <a:gd name="T87" fmla="*/ 93 h 163"/>
                <a:gd name="T88" fmla="*/ 207 w 209"/>
                <a:gd name="T89" fmla="*/ 94 h 163"/>
                <a:gd name="T90" fmla="*/ 208 w 209"/>
                <a:gd name="T91" fmla="*/ 93 h 163"/>
                <a:gd name="T92" fmla="*/ 166 w 209"/>
                <a:gd name="T93" fmla="*/ 119 h 163"/>
                <a:gd name="T94" fmla="*/ 163 w 209"/>
                <a:gd name="T95" fmla="*/ 117 h 163"/>
                <a:gd name="T96" fmla="*/ 167 w 209"/>
                <a:gd name="T97" fmla="*/ 116 h 163"/>
                <a:gd name="T98" fmla="*/ 179 w 209"/>
                <a:gd name="T99" fmla="*/ 139 h 163"/>
                <a:gd name="T100" fmla="*/ 182 w 209"/>
                <a:gd name="T101" fmla="*/ 145 h 163"/>
                <a:gd name="T102" fmla="*/ 177 w 209"/>
                <a:gd name="T103" fmla="*/ 139 h 163"/>
                <a:gd name="T104" fmla="*/ 179 w 209"/>
                <a:gd name="T105" fmla="*/ 13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63">
                  <a:moveTo>
                    <a:pt x="11" y="143"/>
                  </a:moveTo>
                  <a:lnTo>
                    <a:pt x="8" y="139"/>
                  </a:lnTo>
                  <a:lnTo>
                    <a:pt x="6" y="138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5" y="143"/>
                  </a:lnTo>
                  <a:lnTo>
                    <a:pt x="7" y="144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11" y="143"/>
                  </a:lnTo>
                  <a:close/>
                  <a:moveTo>
                    <a:pt x="33" y="33"/>
                  </a:moveTo>
                  <a:lnTo>
                    <a:pt x="31" y="31"/>
                  </a:lnTo>
                  <a:lnTo>
                    <a:pt x="29" y="29"/>
                  </a:lnTo>
                  <a:lnTo>
                    <a:pt x="29" y="26"/>
                  </a:lnTo>
                  <a:lnTo>
                    <a:pt x="31" y="24"/>
                  </a:lnTo>
                  <a:lnTo>
                    <a:pt x="33" y="25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7" y="33"/>
                  </a:lnTo>
                  <a:lnTo>
                    <a:pt x="33" y="33"/>
                  </a:lnTo>
                  <a:lnTo>
                    <a:pt x="33" y="33"/>
                  </a:lnTo>
                  <a:close/>
                  <a:moveTo>
                    <a:pt x="94" y="158"/>
                  </a:moveTo>
                  <a:lnTo>
                    <a:pt x="97" y="159"/>
                  </a:lnTo>
                  <a:lnTo>
                    <a:pt x="99" y="161"/>
                  </a:lnTo>
                  <a:lnTo>
                    <a:pt x="97" y="163"/>
                  </a:lnTo>
                  <a:lnTo>
                    <a:pt x="93" y="162"/>
                  </a:lnTo>
                  <a:lnTo>
                    <a:pt x="91" y="161"/>
                  </a:lnTo>
                  <a:lnTo>
                    <a:pt x="90" y="159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3" y="156"/>
                  </a:lnTo>
                  <a:lnTo>
                    <a:pt x="94" y="158"/>
                  </a:lnTo>
                  <a:lnTo>
                    <a:pt x="94" y="158"/>
                  </a:lnTo>
                  <a:close/>
                  <a:moveTo>
                    <a:pt x="52" y="41"/>
                  </a:moveTo>
                  <a:lnTo>
                    <a:pt x="49" y="40"/>
                  </a:lnTo>
                  <a:lnTo>
                    <a:pt x="47" y="40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7" y="42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5" y="46"/>
                  </a:lnTo>
                  <a:lnTo>
                    <a:pt x="47" y="46"/>
                  </a:lnTo>
                  <a:lnTo>
                    <a:pt x="50" y="46"/>
                  </a:lnTo>
                  <a:lnTo>
                    <a:pt x="52" y="46"/>
                  </a:lnTo>
                  <a:lnTo>
                    <a:pt x="55" y="47"/>
                  </a:lnTo>
                  <a:lnTo>
                    <a:pt x="56" y="43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close/>
                  <a:moveTo>
                    <a:pt x="132" y="0"/>
                  </a:moveTo>
                  <a:lnTo>
                    <a:pt x="132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8" y="0"/>
                  </a:lnTo>
                  <a:lnTo>
                    <a:pt x="132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4" y="22"/>
                  </a:moveTo>
                  <a:lnTo>
                    <a:pt x="126" y="22"/>
                  </a:lnTo>
                  <a:lnTo>
                    <a:pt x="132" y="23"/>
                  </a:lnTo>
                  <a:lnTo>
                    <a:pt x="129" y="23"/>
                  </a:lnTo>
                  <a:lnTo>
                    <a:pt x="126" y="23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close/>
                  <a:moveTo>
                    <a:pt x="185" y="49"/>
                  </a:moveTo>
                  <a:lnTo>
                    <a:pt x="187" y="52"/>
                  </a:lnTo>
                  <a:lnTo>
                    <a:pt x="185" y="52"/>
                  </a:lnTo>
                  <a:lnTo>
                    <a:pt x="185" y="50"/>
                  </a:lnTo>
                  <a:lnTo>
                    <a:pt x="185" y="49"/>
                  </a:lnTo>
                  <a:lnTo>
                    <a:pt x="185" y="49"/>
                  </a:lnTo>
                  <a:close/>
                  <a:moveTo>
                    <a:pt x="192" y="58"/>
                  </a:moveTo>
                  <a:lnTo>
                    <a:pt x="190" y="58"/>
                  </a:lnTo>
                  <a:lnTo>
                    <a:pt x="192" y="56"/>
                  </a:lnTo>
                  <a:lnTo>
                    <a:pt x="192" y="58"/>
                  </a:lnTo>
                  <a:lnTo>
                    <a:pt x="192" y="58"/>
                  </a:lnTo>
                  <a:close/>
                  <a:moveTo>
                    <a:pt x="200" y="62"/>
                  </a:moveTo>
                  <a:lnTo>
                    <a:pt x="202" y="61"/>
                  </a:lnTo>
                  <a:lnTo>
                    <a:pt x="204" y="60"/>
                  </a:lnTo>
                  <a:lnTo>
                    <a:pt x="203" y="62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200" y="62"/>
                  </a:lnTo>
                  <a:close/>
                  <a:moveTo>
                    <a:pt x="208" y="93"/>
                  </a:moveTo>
                  <a:lnTo>
                    <a:pt x="209" y="95"/>
                  </a:lnTo>
                  <a:lnTo>
                    <a:pt x="207" y="94"/>
                  </a:lnTo>
                  <a:lnTo>
                    <a:pt x="208" y="93"/>
                  </a:lnTo>
                  <a:lnTo>
                    <a:pt x="208" y="93"/>
                  </a:lnTo>
                  <a:close/>
                  <a:moveTo>
                    <a:pt x="167" y="116"/>
                  </a:moveTo>
                  <a:lnTo>
                    <a:pt x="166" y="119"/>
                  </a:lnTo>
                  <a:lnTo>
                    <a:pt x="163" y="120"/>
                  </a:lnTo>
                  <a:lnTo>
                    <a:pt x="163" y="117"/>
                  </a:lnTo>
                  <a:lnTo>
                    <a:pt x="166" y="116"/>
                  </a:lnTo>
                  <a:lnTo>
                    <a:pt x="167" y="116"/>
                  </a:lnTo>
                  <a:lnTo>
                    <a:pt x="167" y="116"/>
                  </a:lnTo>
                  <a:close/>
                  <a:moveTo>
                    <a:pt x="179" y="139"/>
                  </a:moveTo>
                  <a:lnTo>
                    <a:pt x="180" y="142"/>
                  </a:lnTo>
                  <a:lnTo>
                    <a:pt x="182" y="145"/>
                  </a:lnTo>
                  <a:lnTo>
                    <a:pt x="178" y="143"/>
                  </a:lnTo>
                  <a:lnTo>
                    <a:pt x="177" y="139"/>
                  </a:lnTo>
                  <a:lnTo>
                    <a:pt x="179" y="139"/>
                  </a:lnTo>
                  <a:lnTo>
                    <a:pt x="17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2BF80C5-77D7-4B29-ABE7-2EB04025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614613"/>
              <a:ext cx="381000" cy="269875"/>
            </a:xfrm>
            <a:custGeom>
              <a:avLst/>
              <a:gdLst>
                <a:gd name="T0" fmla="*/ 58 w 240"/>
                <a:gd name="T1" fmla="*/ 62 h 170"/>
                <a:gd name="T2" fmla="*/ 120 w 240"/>
                <a:gd name="T3" fmla="*/ 146 h 170"/>
                <a:gd name="T4" fmla="*/ 120 w 240"/>
                <a:gd name="T5" fmla="*/ 146 h 170"/>
                <a:gd name="T6" fmla="*/ 117 w 240"/>
                <a:gd name="T7" fmla="*/ 164 h 170"/>
                <a:gd name="T8" fmla="*/ 101 w 240"/>
                <a:gd name="T9" fmla="*/ 170 h 170"/>
                <a:gd name="T10" fmla="*/ 101 w 240"/>
                <a:gd name="T11" fmla="*/ 170 h 170"/>
                <a:gd name="T12" fmla="*/ 43 w 240"/>
                <a:gd name="T13" fmla="*/ 34 h 170"/>
                <a:gd name="T14" fmla="*/ 51 w 240"/>
                <a:gd name="T15" fmla="*/ 27 h 170"/>
                <a:gd name="T16" fmla="*/ 59 w 240"/>
                <a:gd name="T17" fmla="*/ 25 h 170"/>
                <a:gd name="T18" fmla="*/ 50 w 240"/>
                <a:gd name="T19" fmla="*/ 23 h 170"/>
                <a:gd name="T20" fmla="*/ 47 w 240"/>
                <a:gd name="T21" fmla="*/ 16 h 170"/>
                <a:gd name="T22" fmla="*/ 44 w 240"/>
                <a:gd name="T23" fmla="*/ 13 h 170"/>
                <a:gd name="T24" fmla="*/ 36 w 240"/>
                <a:gd name="T25" fmla="*/ 9 h 170"/>
                <a:gd name="T26" fmla="*/ 28 w 240"/>
                <a:gd name="T27" fmla="*/ 5 h 170"/>
                <a:gd name="T28" fmla="*/ 23 w 240"/>
                <a:gd name="T29" fmla="*/ 0 h 170"/>
                <a:gd name="T30" fmla="*/ 16 w 240"/>
                <a:gd name="T31" fmla="*/ 4 h 170"/>
                <a:gd name="T32" fmla="*/ 17 w 240"/>
                <a:gd name="T33" fmla="*/ 9 h 170"/>
                <a:gd name="T34" fmla="*/ 15 w 240"/>
                <a:gd name="T35" fmla="*/ 12 h 170"/>
                <a:gd name="T36" fmla="*/ 8 w 240"/>
                <a:gd name="T37" fmla="*/ 17 h 170"/>
                <a:gd name="T38" fmla="*/ 0 w 240"/>
                <a:gd name="T39" fmla="*/ 19 h 170"/>
                <a:gd name="T40" fmla="*/ 6 w 240"/>
                <a:gd name="T41" fmla="*/ 25 h 170"/>
                <a:gd name="T42" fmla="*/ 11 w 240"/>
                <a:gd name="T43" fmla="*/ 26 h 170"/>
                <a:gd name="T44" fmla="*/ 17 w 240"/>
                <a:gd name="T45" fmla="*/ 27 h 170"/>
                <a:gd name="T46" fmla="*/ 25 w 240"/>
                <a:gd name="T47" fmla="*/ 30 h 170"/>
                <a:gd name="T48" fmla="*/ 33 w 240"/>
                <a:gd name="T49" fmla="*/ 31 h 170"/>
                <a:gd name="T50" fmla="*/ 41 w 240"/>
                <a:gd name="T51" fmla="*/ 34 h 170"/>
                <a:gd name="T52" fmla="*/ 234 w 240"/>
                <a:gd name="T53" fmla="*/ 1 h 170"/>
                <a:gd name="T54" fmla="*/ 231 w 240"/>
                <a:gd name="T55" fmla="*/ 0 h 170"/>
                <a:gd name="T56" fmla="*/ 219 w 240"/>
                <a:gd name="T57" fmla="*/ 2 h 170"/>
                <a:gd name="T58" fmla="*/ 240 w 240"/>
                <a:gd name="T59" fmla="*/ 37 h 170"/>
                <a:gd name="T60" fmla="*/ 240 w 240"/>
                <a:gd name="T61" fmla="*/ 37 h 170"/>
                <a:gd name="T62" fmla="*/ 179 w 240"/>
                <a:gd name="T63" fmla="*/ 44 h 170"/>
                <a:gd name="T64" fmla="*/ 177 w 240"/>
                <a:gd name="T65" fmla="*/ 51 h 170"/>
                <a:gd name="T66" fmla="*/ 173 w 240"/>
                <a:gd name="T67" fmla="*/ 44 h 170"/>
                <a:gd name="T68" fmla="*/ 177 w 240"/>
                <a:gd name="T69" fmla="*/ 38 h 170"/>
                <a:gd name="T70" fmla="*/ 179 w 240"/>
                <a:gd name="T71" fmla="*/ 40 h 170"/>
                <a:gd name="T72" fmla="*/ 222 w 240"/>
                <a:gd name="T73" fmla="*/ 83 h 170"/>
                <a:gd name="T74" fmla="*/ 226 w 240"/>
                <a:gd name="T75" fmla="*/ 85 h 170"/>
                <a:gd name="T76" fmla="*/ 222 w 240"/>
                <a:gd name="T77" fmla="*/ 94 h 170"/>
                <a:gd name="T78" fmla="*/ 213 w 240"/>
                <a:gd name="T79" fmla="*/ 90 h 170"/>
                <a:gd name="T80" fmla="*/ 219 w 240"/>
                <a:gd name="T81" fmla="*/ 96 h 170"/>
                <a:gd name="T82" fmla="*/ 215 w 240"/>
                <a:gd name="T83" fmla="*/ 98 h 170"/>
                <a:gd name="T84" fmla="*/ 211 w 240"/>
                <a:gd name="T85" fmla="*/ 94 h 170"/>
                <a:gd name="T86" fmla="*/ 206 w 240"/>
                <a:gd name="T87" fmla="*/ 88 h 170"/>
                <a:gd name="T88" fmla="*/ 213 w 240"/>
                <a:gd name="T89" fmla="*/ 9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" h="170">
                  <a:moveTo>
                    <a:pt x="58" y="62"/>
                  </a:moveTo>
                  <a:lnTo>
                    <a:pt x="54" y="63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close/>
                  <a:moveTo>
                    <a:pt x="120" y="146"/>
                  </a:moveTo>
                  <a:lnTo>
                    <a:pt x="118" y="146"/>
                  </a:lnTo>
                  <a:lnTo>
                    <a:pt x="120" y="146"/>
                  </a:lnTo>
                  <a:lnTo>
                    <a:pt x="120" y="146"/>
                  </a:lnTo>
                  <a:close/>
                  <a:moveTo>
                    <a:pt x="117" y="164"/>
                  </a:moveTo>
                  <a:lnTo>
                    <a:pt x="113" y="164"/>
                  </a:lnTo>
                  <a:lnTo>
                    <a:pt x="117" y="164"/>
                  </a:lnTo>
                  <a:lnTo>
                    <a:pt x="117" y="164"/>
                  </a:lnTo>
                  <a:lnTo>
                    <a:pt x="117" y="164"/>
                  </a:lnTo>
                  <a:close/>
                  <a:moveTo>
                    <a:pt x="101" y="170"/>
                  </a:moveTo>
                  <a:lnTo>
                    <a:pt x="97" y="170"/>
                  </a:lnTo>
                  <a:lnTo>
                    <a:pt x="101" y="170"/>
                  </a:lnTo>
                  <a:lnTo>
                    <a:pt x="101" y="170"/>
                  </a:lnTo>
                  <a:lnTo>
                    <a:pt x="101" y="170"/>
                  </a:lnTo>
                  <a:close/>
                  <a:moveTo>
                    <a:pt x="41" y="34"/>
                  </a:moveTo>
                  <a:lnTo>
                    <a:pt x="43" y="34"/>
                  </a:lnTo>
                  <a:lnTo>
                    <a:pt x="46" y="31"/>
                  </a:lnTo>
                  <a:lnTo>
                    <a:pt x="49" y="30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7" y="27"/>
                  </a:lnTo>
                  <a:lnTo>
                    <a:pt x="59" y="25"/>
                  </a:lnTo>
                  <a:lnTo>
                    <a:pt x="55" y="23"/>
                  </a:lnTo>
                  <a:lnTo>
                    <a:pt x="53" y="25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7" y="16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7" y="8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15" y="6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2" y="13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25"/>
                  </a:lnTo>
                  <a:lnTo>
                    <a:pt x="11" y="26"/>
                  </a:lnTo>
                  <a:lnTo>
                    <a:pt x="15" y="27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9"/>
                  </a:lnTo>
                  <a:lnTo>
                    <a:pt x="23" y="29"/>
                  </a:lnTo>
                  <a:lnTo>
                    <a:pt x="25" y="30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3" y="31"/>
                  </a:lnTo>
                  <a:lnTo>
                    <a:pt x="36" y="33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231" y="0"/>
                  </a:moveTo>
                  <a:lnTo>
                    <a:pt x="234" y="1"/>
                  </a:lnTo>
                  <a:lnTo>
                    <a:pt x="231" y="1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19" y="2"/>
                  </a:moveTo>
                  <a:lnTo>
                    <a:pt x="215" y="3"/>
                  </a:lnTo>
                  <a:lnTo>
                    <a:pt x="219" y="2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40" y="37"/>
                  </a:moveTo>
                  <a:lnTo>
                    <a:pt x="237" y="37"/>
                  </a:lnTo>
                  <a:lnTo>
                    <a:pt x="239" y="36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179" y="40"/>
                  </a:moveTo>
                  <a:lnTo>
                    <a:pt x="179" y="44"/>
                  </a:lnTo>
                  <a:lnTo>
                    <a:pt x="180" y="46"/>
                  </a:lnTo>
                  <a:lnTo>
                    <a:pt x="179" y="50"/>
                  </a:lnTo>
                  <a:lnTo>
                    <a:pt x="177" y="51"/>
                  </a:lnTo>
                  <a:lnTo>
                    <a:pt x="173" y="50"/>
                  </a:lnTo>
                  <a:lnTo>
                    <a:pt x="172" y="47"/>
                  </a:lnTo>
                  <a:lnTo>
                    <a:pt x="173" y="44"/>
                  </a:lnTo>
                  <a:lnTo>
                    <a:pt x="173" y="42"/>
                  </a:lnTo>
                  <a:lnTo>
                    <a:pt x="174" y="38"/>
                  </a:lnTo>
                  <a:lnTo>
                    <a:pt x="177" y="38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9" y="40"/>
                  </a:lnTo>
                  <a:close/>
                  <a:moveTo>
                    <a:pt x="226" y="85"/>
                  </a:moveTo>
                  <a:lnTo>
                    <a:pt x="224" y="86"/>
                  </a:lnTo>
                  <a:lnTo>
                    <a:pt x="222" y="83"/>
                  </a:lnTo>
                  <a:lnTo>
                    <a:pt x="225" y="85"/>
                  </a:lnTo>
                  <a:lnTo>
                    <a:pt x="226" y="85"/>
                  </a:lnTo>
                  <a:lnTo>
                    <a:pt x="226" y="85"/>
                  </a:lnTo>
                  <a:close/>
                  <a:moveTo>
                    <a:pt x="222" y="95"/>
                  </a:moveTo>
                  <a:lnTo>
                    <a:pt x="219" y="95"/>
                  </a:lnTo>
                  <a:lnTo>
                    <a:pt x="222" y="94"/>
                  </a:lnTo>
                  <a:lnTo>
                    <a:pt x="222" y="95"/>
                  </a:lnTo>
                  <a:lnTo>
                    <a:pt x="222" y="95"/>
                  </a:lnTo>
                  <a:close/>
                  <a:moveTo>
                    <a:pt x="213" y="90"/>
                  </a:moveTo>
                  <a:lnTo>
                    <a:pt x="216" y="93"/>
                  </a:lnTo>
                  <a:lnTo>
                    <a:pt x="215" y="95"/>
                  </a:lnTo>
                  <a:lnTo>
                    <a:pt x="219" y="96"/>
                  </a:lnTo>
                  <a:lnTo>
                    <a:pt x="221" y="97"/>
                  </a:lnTo>
                  <a:lnTo>
                    <a:pt x="219" y="98"/>
                  </a:lnTo>
                  <a:lnTo>
                    <a:pt x="215" y="98"/>
                  </a:lnTo>
                  <a:lnTo>
                    <a:pt x="215" y="96"/>
                  </a:lnTo>
                  <a:lnTo>
                    <a:pt x="213" y="97"/>
                  </a:lnTo>
                  <a:lnTo>
                    <a:pt x="211" y="94"/>
                  </a:lnTo>
                  <a:lnTo>
                    <a:pt x="209" y="91"/>
                  </a:lnTo>
                  <a:lnTo>
                    <a:pt x="207" y="90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12" y="89"/>
                  </a:lnTo>
                  <a:lnTo>
                    <a:pt x="213" y="90"/>
                  </a:lnTo>
                  <a:lnTo>
                    <a:pt x="21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A2579010-E89C-4064-964A-3989EF74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8350" y="2622550"/>
              <a:ext cx="468312" cy="306388"/>
            </a:xfrm>
            <a:custGeom>
              <a:avLst/>
              <a:gdLst>
                <a:gd name="T0" fmla="*/ 65 w 295"/>
                <a:gd name="T1" fmla="*/ 175 h 193"/>
                <a:gd name="T2" fmla="*/ 59 w 295"/>
                <a:gd name="T3" fmla="*/ 178 h 193"/>
                <a:gd name="T4" fmla="*/ 59 w 295"/>
                <a:gd name="T5" fmla="*/ 177 h 193"/>
                <a:gd name="T6" fmla="*/ 65 w 295"/>
                <a:gd name="T7" fmla="*/ 174 h 193"/>
                <a:gd name="T8" fmla="*/ 68 w 295"/>
                <a:gd name="T9" fmla="*/ 174 h 193"/>
                <a:gd name="T10" fmla="*/ 60 w 295"/>
                <a:gd name="T11" fmla="*/ 178 h 193"/>
                <a:gd name="T12" fmla="*/ 60 w 295"/>
                <a:gd name="T13" fmla="*/ 178 h 193"/>
                <a:gd name="T14" fmla="*/ 63 w 295"/>
                <a:gd name="T15" fmla="*/ 177 h 193"/>
                <a:gd name="T16" fmla="*/ 59 w 295"/>
                <a:gd name="T17" fmla="*/ 182 h 193"/>
                <a:gd name="T18" fmla="*/ 63 w 295"/>
                <a:gd name="T19" fmla="*/ 178 h 193"/>
                <a:gd name="T20" fmla="*/ 63 w 295"/>
                <a:gd name="T21" fmla="*/ 177 h 193"/>
                <a:gd name="T22" fmla="*/ 6 w 295"/>
                <a:gd name="T23" fmla="*/ 192 h 193"/>
                <a:gd name="T24" fmla="*/ 0 w 295"/>
                <a:gd name="T25" fmla="*/ 192 h 193"/>
                <a:gd name="T26" fmla="*/ 3 w 295"/>
                <a:gd name="T27" fmla="*/ 191 h 193"/>
                <a:gd name="T28" fmla="*/ 227 w 295"/>
                <a:gd name="T29" fmla="*/ 16 h 193"/>
                <a:gd name="T30" fmla="*/ 228 w 295"/>
                <a:gd name="T31" fmla="*/ 21 h 193"/>
                <a:gd name="T32" fmla="*/ 223 w 295"/>
                <a:gd name="T33" fmla="*/ 22 h 193"/>
                <a:gd name="T34" fmla="*/ 225 w 295"/>
                <a:gd name="T35" fmla="*/ 15 h 193"/>
                <a:gd name="T36" fmla="*/ 227 w 295"/>
                <a:gd name="T37" fmla="*/ 16 h 193"/>
                <a:gd name="T38" fmla="*/ 208 w 295"/>
                <a:gd name="T39" fmla="*/ 24 h 193"/>
                <a:gd name="T40" fmla="*/ 203 w 295"/>
                <a:gd name="T41" fmla="*/ 25 h 193"/>
                <a:gd name="T42" fmla="*/ 203 w 295"/>
                <a:gd name="T43" fmla="*/ 22 h 193"/>
                <a:gd name="T44" fmla="*/ 208 w 295"/>
                <a:gd name="T45" fmla="*/ 22 h 193"/>
                <a:gd name="T46" fmla="*/ 168 w 295"/>
                <a:gd name="T47" fmla="*/ 26 h 193"/>
                <a:gd name="T48" fmla="*/ 169 w 295"/>
                <a:gd name="T49" fmla="*/ 30 h 193"/>
                <a:gd name="T50" fmla="*/ 164 w 295"/>
                <a:gd name="T51" fmla="*/ 29 h 193"/>
                <a:gd name="T52" fmla="*/ 168 w 295"/>
                <a:gd name="T53" fmla="*/ 26 h 193"/>
                <a:gd name="T54" fmla="*/ 293 w 295"/>
                <a:gd name="T55" fmla="*/ 3 h 193"/>
                <a:gd name="T56" fmla="*/ 293 w 295"/>
                <a:gd name="T57" fmla="*/ 7 h 193"/>
                <a:gd name="T58" fmla="*/ 290 w 295"/>
                <a:gd name="T59" fmla="*/ 6 h 193"/>
                <a:gd name="T60" fmla="*/ 289 w 295"/>
                <a:gd name="T61" fmla="*/ 5 h 193"/>
                <a:gd name="T62" fmla="*/ 287 w 295"/>
                <a:gd name="T63" fmla="*/ 3 h 193"/>
                <a:gd name="T64" fmla="*/ 292 w 295"/>
                <a:gd name="T65" fmla="*/ 3 h 193"/>
                <a:gd name="T66" fmla="*/ 293 w 295"/>
                <a:gd name="T67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5" h="193">
                  <a:moveTo>
                    <a:pt x="68" y="174"/>
                  </a:moveTo>
                  <a:lnTo>
                    <a:pt x="65" y="175"/>
                  </a:lnTo>
                  <a:lnTo>
                    <a:pt x="62" y="177"/>
                  </a:lnTo>
                  <a:lnTo>
                    <a:pt x="59" y="178"/>
                  </a:lnTo>
                  <a:lnTo>
                    <a:pt x="57" y="178"/>
                  </a:lnTo>
                  <a:lnTo>
                    <a:pt x="59" y="177"/>
                  </a:lnTo>
                  <a:lnTo>
                    <a:pt x="62" y="175"/>
                  </a:lnTo>
                  <a:lnTo>
                    <a:pt x="65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close/>
                  <a:moveTo>
                    <a:pt x="60" y="178"/>
                  </a:moveTo>
                  <a:lnTo>
                    <a:pt x="58" y="180"/>
                  </a:lnTo>
                  <a:lnTo>
                    <a:pt x="60" y="178"/>
                  </a:lnTo>
                  <a:lnTo>
                    <a:pt x="60" y="178"/>
                  </a:lnTo>
                  <a:close/>
                  <a:moveTo>
                    <a:pt x="63" y="177"/>
                  </a:moveTo>
                  <a:lnTo>
                    <a:pt x="62" y="180"/>
                  </a:lnTo>
                  <a:lnTo>
                    <a:pt x="59" y="182"/>
                  </a:lnTo>
                  <a:lnTo>
                    <a:pt x="60" y="179"/>
                  </a:lnTo>
                  <a:lnTo>
                    <a:pt x="63" y="178"/>
                  </a:lnTo>
                  <a:lnTo>
                    <a:pt x="63" y="177"/>
                  </a:lnTo>
                  <a:lnTo>
                    <a:pt x="63" y="177"/>
                  </a:lnTo>
                  <a:close/>
                  <a:moveTo>
                    <a:pt x="3" y="191"/>
                  </a:moveTo>
                  <a:lnTo>
                    <a:pt x="6" y="192"/>
                  </a:lnTo>
                  <a:lnTo>
                    <a:pt x="3" y="193"/>
                  </a:lnTo>
                  <a:lnTo>
                    <a:pt x="0" y="19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3" y="191"/>
                  </a:lnTo>
                  <a:close/>
                  <a:moveTo>
                    <a:pt x="227" y="16"/>
                  </a:moveTo>
                  <a:lnTo>
                    <a:pt x="229" y="18"/>
                  </a:lnTo>
                  <a:lnTo>
                    <a:pt x="228" y="21"/>
                  </a:lnTo>
                  <a:lnTo>
                    <a:pt x="225" y="23"/>
                  </a:lnTo>
                  <a:lnTo>
                    <a:pt x="223" y="22"/>
                  </a:lnTo>
                  <a:lnTo>
                    <a:pt x="223" y="16"/>
                  </a:lnTo>
                  <a:lnTo>
                    <a:pt x="225" y="15"/>
                  </a:lnTo>
                  <a:lnTo>
                    <a:pt x="227" y="16"/>
                  </a:lnTo>
                  <a:lnTo>
                    <a:pt x="227" y="16"/>
                  </a:lnTo>
                  <a:close/>
                  <a:moveTo>
                    <a:pt x="208" y="22"/>
                  </a:moveTo>
                  <a:lnTo>
                    <a:pt x="208" y="24"/>
                  </a:lnTo>
                  <a:lnTo>
                    <a:pt x="205" y="26"/>
                  </a:lnTo>
                  <a:lnTo>
                    <a:pt x="203" y="25"/>
                  </a:lnTo>
                  <a:lnTo>
                    <a:pt x="199" y="24"/>
                  </a:lnTo>
                  <a:lnTo>
                    <a:pt x="203" y="22"/>
                  </a:lnTo>
                  <a:lnTo>
                    <a:pt x="205" y="21"/>
                  </a:lnTo>
                  <a:lnTo>
                    <a:pt x="208" y="22"/>
                  </a:lnTo>
                  <a:lnTo>
                    <a:pt x="208" y="22"/>
                  </a:lnTo>
                  <a:close/>
                  <a:moveTo>
                    <a:pt x="168" y="26"/>
                  </a:moveTo>
                  <a:lnTo>
                    <a:pt x="170" y="28"/>
                  </a:lnTo>
                  <a:lnTo>
                    <a:pt x="169" y="30"/>
                  </a:lnTo>
                  <a:lnTo>
                    <a:pt x="167" y="30"/>
                  </a:lnTo>
                  <a:lnTo>
                    <a:pt x="164" y="29"/>
                  </a:lnTo>
                  <a:lnTo>
                    <a:pt x="163" y="26"/>
                  </a:lnTo>
                  <a:lnTo>
                    <a:pt x="168" y="26"/>
                  </a:lnTo>
                  <a:lnTo>
                    <a:pt x="168" y="26"/>
                  </a:lnTo>
                  <a:close/>
                  <a:moveTo>
                    <a:pt x="293" y="3"/>
                  </a:moveTo>
                  <a:lnTo>
                    <a:pt x="295" y="5"/>
                  </a:lnTo>
                  <a:lnTo>
                    <a:pt x="293" y="7"/>
                  </a:lnTo>
                  <a:lnTo>
                    <a:pt x="290" y="8"/>
                  </a:lnTo>
                  <a:lnTo>
                    <a:pt x="290" y="6"/>
                  </a:lnTo>
                  <a:lnTo>
                    <a:pt x="290" y="3"/>
                  </a:lnTo>
                  <a:lnTo>
                    <a:pt x="289" y="5"/>
                  </a:lnTo>
                  <a:lnTo>
                    <a:pt x="285" y="5"/>
                  </a:lnTo>
                  <a:lnTo>
                    <a:pt x="287" y="3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293" y="3"/>
                  </a:lnTo>
                  <a:lnTo>
                    <a:pt x="29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458904B7-FB9B-487B-A761-A7031ADCE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6688" y="2574925"/>
              <a:ext cx="36512" cy="15875"/>
            </a:xfrm>
            <a:custGeom>
              <a:avLst/>
              <a:gdLst>
                <a:gd name="T0" fmla="*/ 6 w 23"/>
                <a:gd name="T1" fmla="*/ 0 h 10"/>
                <a:gd name="T2" fmla="*/ 4 w 23"/>
                <a:gd name="T3" fmla="*/ 2 h 10"/>
                <a:gd name="T4" fmla="*/ 0 w 23"/>
                <a:gd name="T5" fmla="*/ 3 h 10"/>
                <a:gd name="T6" fmla="*/ 0 w 23"/>
                <a:gd name="T7" fmla="*/ 1 h 10"/>
                <a:gd name="T8" fmla="*/ 2 w 23"/>
                <a:gd name="T9" fmla="*/ 0 h 10"/>
                <a:gd name="T10" fmla="*/ 5 w 23"/>
                <a:gd name="T11" fmla="*/ 0 h 10"/>
                <a:gd name="T12" fmla="*/ 6 w 23"/>
                <a:gd name="T13" fmla="*/ 0 h 10"/>
                <a:gd name="T14" fmla="*/ 6 w 23"/>
                <a:gd name="T15" fmla="*/ 0 h 10"/>
                <a:gd name="T16" fmla="*/ 23 w 23"/>
                <a:gd name="T17" fmla="*/ 9 h 10"/>
                <a:gd name="T18" fmla="*/ 19 w 23"/>
                <a:gd name="T19" fmla="*/ 10 h 10"/>
                <a:gd name="T20" fmla="*/ 22 w 23"/>
                <a:gd name="T21" fmla="*/ 9 h 10"/>
                <a:gd name="T22" fmla="*/ 23 w 23"/>
                <a:gd name="T23" fmla="*/ 9 h 10"/>
                <a:gd name="T24" fmla="*/ 23 w 23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6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23" y="9"/>
                  </a:moveTo>
                  <a:lnTo>
                    <a:pt x="19" y="10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1DCD93EB-88A5-4C54-B6AD-55B91DFCD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2454275"/>
              <a:ext cx="623887" cy="447675"/>
            </a:xfrm>
            <a:custGeom>
              <a:avLst/>
              <a:gdLst>
                <a:gd name="T0" fmla="*/ 17 w 393"/>
                <a:gd name="T1" fmla="*/ 72 h 282"/>
                <a:gd name="T2" fmla="*/ 43 w 393"/>
                <a:gd name="T3" fmla="*/ 88 h 282"/>
                <a:gd name="T4" fmla="*/ 79 w 393"/>
                <a:gd name="T5" fmla="*/ 98 h 282"/>
                <a:gd name="T6" fmla="*/ 108 w 393"/>
                <a:gd name="T7" fmla="*/ 95 h 282"/>
                <a:gd name="T8" fmla="*/ 139 w 393"/>
                <a:gd name="T9" fmla="*/ 100 h 282"/>
                <a:gd name="T10" fmla="*/ 159 w 393"/>
                <a:gd name="T11" fmla="*/ 89 h 282"/>
                <a:gd name="T12" fmla="*/ 185 w 393"/>
                <a:gd name="T13" fmla="*/ 110 h 282"/>
                <a:gd name="T14" fmla="*/ 207 w 393"/>
                <a:gd name="T15" fmla="*/ 120 h 282"/>
                <a:gd name="T16" fmla="*/ 234 w 393"/>
                <a:gd name="T17" fmla="*/ 144 h 282"/>
                <a:gd name="T18" fmla="*/ 258 w 393"/>
                <a:gd name="T19" fmla="*/ 169 h 282"/>
                <a:gd name="T20" fmla="*/ 265 w 393"/>
                <a:gd name="T21" fmla="*/ 184 h 282"/>
                <a:gd name="T22" fmla="*/ 227 w 393"/>
                <a:gd name="T23" fmla="*/ 180 h 282"/>
                <a:gd name="T24" fmla="*/ 195 w 393"/>
                <a:gd name="T25" fmla="*/ 209 h 282"/>
                <a:gd name="T26" fmla="*/ 168 w 393"/>
                <a:gd name="T27" fmla="*/ 212 h 282"/>
                <a:gd name="T28" fmla="*/ 203 w 393"/>
                <a:gd name="T29" fmla="*/ 226 h 282"/>
                <a:gd name="T30" fmla="*/ 229 w 393"/>
                <a:gd name="T31" fmla="*/ 224 h 282"/>
                <a:gd name="T32" fmla="*/ 249 w 393"/>
                <a:gd name="T33" fmla="*/ 252 h 282"/>
                <a:gd name="T34" fmla="*/ 301 w 393"/>
                <a:gd name="T35" fmla="*/ 275 h 282"/>
                <a:gd name="T36" fmla="*/ 312 w 393"/>
                <a:gd name="T37" fmla="*/ 261 h 282"/>
                <a:gd name="T38" fmla="*/ 306 w 393"/>
                <a:gd name="T39" fmla="*/ 246 h 282"/>
                <a:gd name="T40" fmla="*/ 340 w 393"/>
                <a:gd name="T41" fmla="*/ 267 h 282"/>
                <a:gd name="T42" fmla="*/ 349 w 393"/>
                <a:gd name="T43" fmla="*/ 249 h 282"/>
                <a:gd name="T44" fmla="*/ 331 w 393"/>
                <a:gd name="T45" fmla="*/ 220 h 282"/>
                <a:gd name="T46" fmla="*/ 303 w 393"/>
                <a:gd name="T47" fmla="*/ 201 h 282"/>
                <a:gd name="T48" fmla="*/ 305 w 393"/>
                <a:gd name="T49" fmla="*/ 184 h 282"/>
                <a:gd name="T50" fmla="*/ 329 w 393"/>
                <a:gd name="T51" fmla="*/ 189 h 282"/>
                <a:gd name="T52" fmla="*/ 339 w 393"/>
                <a:gd name="T53" fmla="*/ 194 h 282"/>
                <a:gd name="T54" fmla="*/ 350 w 393"/>
                <a:gd name="T55" fmla="*/ 208 h 282"/>
                <a:gd name="T56" fmla="*/ 369 w 393"/>
                <a:gd name="T57" fmla="*/ 200 h 282"/>
                <a:gd name="T58" fmla="*/ 379 w 393"/>
                <a:gd name="T59" fmla="*/ 186 h 282"/>
                <a:gd name="T60" fmla="*/ 386 w 393"/>
                <a:gd name="T61" fmla="*/ 172 h 282"/>
                <a:gd name="T62" fmla="*/ 363 w 393"/>
                <a:gd name="T63" fmla="*/ 171 h 282"/>
                <a:gd name="T64" fmla="*/ 350 w 393"/>
                <a:gd name="T65" fmla="*/ 164 h 282"/>
                <a:gd name="T66" fmla="*/ 342 w 393"/>
                <a:gd name="T67" fmla="*/ 152 h 282"/>
                <a:gd name="T68" fmla="*/ 320 w 393"/>
                <a:gd name="T69" fmla="*/ 148 h 282"/>
                <a:gd name="T70" fmla="*/ 312 w 393"/>
                <a:gd name="T71" fmla="*/ 136 h 282"/>
                <a:gd name="T72" fmla="*/ 297 w 393"/>
                <a:gd name="T73" fmla="*/ 129 h 282"/>
                <a:gd name="T74" fmla="*/ 300 w 393"/>
                <a:gd name="T75" fmla="*/ 119 h 282"/>
                <a:gd name="T76" fmla="*/ 291 w 393"/>
                <a:gd name="T77" fmla="*/ 114 h 282"/>
                <a:gd name="T78" fmla="*/ 289 w 393"/>
                <a:gd name="T79" fmla="*/ 109 h 282"/>
                <a:gd name="T80" fmla="*/ 312 w 393"/>
                <a:gd name="T81" fmla="*/ 100 h 282"/>
                <a:gd name="T82" fmla="*/ 284 w 393"/>
                <a:gd name="T83" fmla="*/ 100 h 282"/>
                <a:gd name="T84" fmla="*/ 282 w 393"/>
                <a:gd name="T85" fmla="*/ 92 h 282"/>
                <a:gd name="T86" fmla="*/ 274 w 393"/>
                <a:gd name="T87" fmla="*/ 77 h 282"/>
                <a:gd name="T88" fmla="*/ 253 w 393"/>
                <a:gd name="T89" fmla="*/ 84 h 282"/>
                <a:gd name="T90" fmla="*/ 238 w 393"/>
                <a:gd name="T91" fmla="*/ 78 h 282"/>
                <a:gd name="T92" fmla="*/ 228 w 393"/>
                <a:gd name="T93" fmla="*/ 73 h 282"/>
                <a:gd name="T94" fmla="*/ 220 w 393"/>
                <a:gd name="T95" fmla="*/ 59 h 282"/>
                <a:gd name="T96" fmla="*/ 205 w 393"/>
                <a:gd name="T97" fmla="*/ 57 h 282"/>
                <a:gd name="T98" fmla="*/ 201 w 393"/>
                <a:gd name="T99" fmla="*/ 45 h 282"/>
                <a:gd name="T100" fmla="*/ 184 w 393"/>
                <a:gd name="T101" fmla="*/ 32 h 282"/>
                <a:gd name="T102" fmla="*/ 166 w 393"/>
                <a:gd name="T103" fmla="*/ 41 h 282"/>
                <a:gd name="T104" fmla="*/ 156 w 393"/>
                <a:gd name="T105" fmla="*/ 44 h 282"/>
                <a:gd name="T106" fmla="*/ 137 w 393"/>
                <a:gd name="T107" fmla="*/ 43 h 282"/>
                <a:gd name="T108" fmla="*/ 127 w 393"/>
                <a:gd name="T109" fmla="*/ 34 h 282"/>
                <a:gd name="T110" fmla="*/ 95 w 393"/>
                <a:gd name="T111" fmla="*/ 4 h 282"/>
                <a:gd name="T112" fmla="*/ 83 w 393"/>
                <a:gd name="T113" fmla="*/ 20 h 282"/>
                <a:gd name="T114" fmla="*/ 67 w 393"/>
                <a:gd name="T115" fmla="*/ 24 h 282"/>
                <a:gd name="T116" fmla="*/ 69 w 393"/>
                <a:gd name="T117" fmla="*/ 42 h 282"/>
                <a:gd name="T118" fmla="*/ 69 w 393"/>
                <a:gd name="T119" fmla="*/ 72 h 282"/>
                <a:gd name="T120" fmla="*/ 64 w 393"/>
                <a:gd name="T121" fmla="*/ 61 h 282"/>
                <a:gd name="T122" fmla="*/ 70 w 393"/>
                <a:gd name="T123" fmla="*/ 2 h 282"/>
                <a:gd name="T124" fmla="*/ 9 w 393"/>
                <a:gd name="T125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" h="282">
                  <a:moveTo>
                    <a:pt x="0" y="61"/>
                  </a:moveTo>
                  <a:lnTo>
                    <a:pt x="1" y="64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10" y="66"/>
                  </a:lnTo>
                  <a:lnTo>
                    <a:pt x="18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6" y="68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6" y="72"/>
                  </a:lnTo>
                  <a:lnTo>
                    <a:pt x="39" y="72"/>
                  </a:lnTo>
                  <a:lnTo>
                    <a:pt x="36" y="75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2" y="72"/>
                  </a:lnTo>
                  <a:lnTo>
                    <a:pt x="19" y="72"/>
                  </a:lnTo>
                  <a:lnTo>
                    <a:pt x="17" y="72"/>
                  </a:lnTo>
                  <a:lnTo>
                    <a:pt x="14" y="72"/>
                  </a:lnTo>
                  <a:lnTo>
                    <a:pt x="11" y="72"/>
                  </a:lnTo>
                  <a:lnTo>
                    <a:pt x="8" y="71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9" y="78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7" y="89"/>
                  </a:lnTo>
                  <a:lnTo>
                    <a:pt x="24" y="89"/>
                  </a:lnTo>
                  <a:lnTo>
                    <a:pt x="27" y="90"/>
                  </a:lnTo>
                  <a:lnTo>
                    <a:pt x="30" y="92"/>
                  </a:lnTo>
                  <a:lnTo>
                    <a:pt x="35" y="89"/>
                  </a:lnTo>
                  <a:lnTo>
                    <a:pt x="38" y="90"/>
                  </a:lnTo>
                  <a:lnTo>
                    <a:pt x="41" y="90"/>
                  </a:lnTo>
                  <a:lnTo>
                    <a:pt x="39" y="88"/>
                  </a:lnTo>
                  <a:lnTo>
                    <a:pt x="41" y="86"/>
                  </a:lnTo>
                  <a:lnTo>
                    <a:pt x="43" y="88"/>
                  </a:lnTo>
                  <a:lnTo>
                    <a:pt x="47" y="88"/>
                  </a:lnTo>
                  <a:lnTo>
                    <a:pt x="49" y="86"/>
                  </a:lnTo>
                  <a:lnTo>
                    <a:pt x="48" y="89"/>
                  </a:lnTo>
                  <a:lnTo>
                    <a:pt x="48" y="92"/>
                  </a:lnTo>
                  <a:lnTo>
                    <a:pt x="50" y="94"/>
                  </a:lnTo>
                  <a:lnTo>
                    <a:pt x="53" y="96"/>
                  </a:lnTo>
                  <a:lnTo>
                    <a:pt x="57" y="97"/>
                  </a:lnTo>
                  <a:lnTo>
                    <a:pt x="59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62" y="96"/>
                  </a:lnTo>
                  <a:lnTo>
                    <a:pt x="59" y="96"/>
                  </a:lnTo>
                  <a:lnTo>
                    <a:pt x="57" y="96"/>
                  </a:lnTo>
                  <a:lnTo>
                    <a:pt x="59" y="95"/>
                  </a:lnTo>
                  <a:lnTo>
                    <a:pt x="62" y="95"/>
                  </a:lnTo>
                  <a:lnTo>
                    <a:pt x="65" y="95"/>
                  </a:lnTo>
                  <a:lnTo>
                    <a:pt x="68" y="96"/>
                  </a:lnTo>
                  <a:lnTo>
                    <a:pt x="70" y="95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9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100"/>
                  </a:lnTo>
                  <a:lnTo>
                    <a:pt x="90" y="98"/>
                  </a:lnTo>
                  <a:lnTo>
                    <a:pt x="92" y="97"/>
                  </a:lnTo>
                  <a:lnTo>
                    <a:pt x="95" y="97"/>
                  </a:lnTo>
                  <a:lnTo>
                    <a:pt x="99" y="100"/>
                  </a:lnTo>
                  <a:lnTo>
                    <a:pt x="101" y="100"/>
                  </a:lnTo>
                  <a:lnTo>
                    <a:pt x="103" y="102"/>
                  </a:lnTo>
                  <a:lnTo>
                    <a:pt x="107" y="102"/>
                  </a:lnTo>
                  <a:lnTo>
                    <a:pt x="109" y="101"/>
                  </a:lnTo>
                  <a:lnTo>
                    <a:pt x="112" y="101"/>
                  </a:lnTo>
                  <a:lnTo>
                    <a:pt x="111" y="98"/>
                  </a:lnTo>
                  <a:lnTo>
                    <a:pt x="110" y="97"/>
                  </a:lnTo>
                  <a:lnTo>
                    <a:pt x="108" y="96"/>
                  </a:lnTo>
                  <a:lnTo>
                    <a:pt x="102" y="94"/>
                  </a:lnTo>
                  <a:lnTo>
                    <a:pt x="99" y="93"/>
                  </a:lnTo>
                  <a:lnTo>
                    <a:pt x="96" y="90"/>
                  </a:lnTo>
                  <a:lnTo>
                    <a:pt x="99" y="92"/>
                  </a:lnTo>
                  <a:lnTo>
                    <a:pt x="102" y="93"/>
                  </a:lnTo>
                  <a:lnTo>
                    <a:pt x="104" y="94"/>
                  </a:lnTo>
                  <a:lnTo>
                    <a:pt x="108" y="95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5" y="98"/>
                  </a:lnTo>
                  <a:lnTo>
                    <a:pt x="118" y="100"/>
                  </a:lnTo>
                  <a:lnTo>
                    <a:pt x="120" y="102"/>
                  </a:lnTo>
                  <a:lnTo>
                    <a:pt x="124" y="104"/>
                  </a:lnTo>
                  <a:lnTo>
                    <a:pt x="126" y="104"/>
                  </a:lnTo>
                  <a:lnTo>
                    <a:pt x="125" y="101"/>
                  </a:lnTo>
                  <a:lnTo>
                    <a:pt x="123" y="100"/>
                  </a:lnTo>
                  <a:lnTo>
                    <a:pt x="120" y="97"/>
                  </a:lnTo>
                  <a:lnTo>
                    <a:pt x="118" y="97"/>
                  </a:lnTo>
                  <a:lnTo>
                    <a:pt x="115" y="96"/>
                  </a:lnTo>
                  <a:lnTo>
                    <a:pt x="118" y="95"/>
                  </a:lnTo>
                  <a:lnTo>
                    <a:pt x="120" y="95"/>
                  </a:lnTo>
                  <a:lnTo>
                    <a:pt x="123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5" y="97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43" y="102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3" y="101"/>
                  </a:lnTo>
                  <a:lnTo>
                    <a:pt x="155" y="98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2"/>
                  </a:lnTo>
                  <a:lnTo>
                    <a:pt x="151" y="89"/>
                  </a:lnTo>
                  <a:lnTo>
                    <a:pt x="147" y="90"/>
                  </a:lnTo>
                  <a:lnTo>
                    <a:pt x="145" y="88"/>
                  </a:lnTo>
                  <a:lnTo>
                    <a:pt x="145" y="86"/>
                  </a:lnTo>
                  <a:lnTo>
                    <a:pt x="147" y="87"/>
                  </a:lnTo>
                  <a:lnTo>
                    <a:pt x="149" y="85"/>
                  </a:lnTo>
                  <a:lnTo>
                    <a:pt x="149" y="81"/>
                  </a:lnTo>
                  <a:lnTo>
                    <a:pt x="152" y="83"/>
                  </a:lnTo>
                  <a:lnTo>
                    <a:pt x="154" y="84"/>
                  </a:lnTo>
                  <a:lnTo>
                    <a:pt x="152" y="84"/>
                  </a:lnTo>
                  <a:lnTo>
                    <a:pt x="150" y="86"/>
                  </a:lnTo>
                  <a:lnTo>
                    <a:pt x="153" y="86"/>
                  </a:lnTo>
                  <a:lnTo>
                    <a:pt x="155" y="88"/>
                  </a:lnTo>
                  <a:lnTo>
                    <a:pt x="159" y="89"/>
                  </a:lnTo>
                  <a:lnTo>
                    <a:pt x="159" y="92"/>
                  </a:lnTo>
                  <a:lnTo>
                    <a:pt x="162" y="93"/>
                  </a:lnTo>
                  <a:lnTo>
                    <a:pt x="164" y="92"/>
                  </a:lnTo>
                  <a:lnTo>
                    <a:pt x="167" y="92"/>
                  </a:lnTo>
                  <a:lnTo>
                    <a:pt x="169" y="95"/>
                  </a:lnTo>
                  <a:lnTo>
                    <a:pt x="169" y="97"/>
                  </a:lnTo>
                  <a:lnTo>
                    <a:pt x="169" y="101"/>
                  </a:lnTo>
                  <a:lnTo>
                    <a:pt x="169" y="103"/>
                  </a:lnTo>
                  <a:lnTo>
                    <a:pt x="172" y="103"/>
                  </a:lnTo>
                  <a:lnTo>
                    <a:pt x="175" y="101"/>
                  </a:lnTo>
                  <a:lnTo>
                    <a:pt x="178" y="100"/>
                  </a:lnTo>
                  <a:lnTo>
                    <a:pt x="175" y="101"/>
                  </a:lnTo>
                  <a:lnTo>
                    <a:pt x="178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78" y="105"/>
                  </a:lnTo>
                  <a:lnTo>
                    <a:pt x="178" y="107"/>
                  </a:lnTo>
                  <a:lnTo>
                    <a:pt x="181" y="109"/>
                  </a:lnTo>
                  <a:lnTo>
                    <a:pt x="184" y="107"/>
                  </a:lnTo>
                  <a:lnTo>
                    <a:pt x="187" y="105"/>
                  </a:lnTo>
                  <a:lnTo>
                    <a:pt x="184" y="107"/>
                  </a:lnTo>
                  <a:lnTo>
                    <a:pt x="185" y="110"/>
                  </a:lnTo>
                  <a:lnTo>
                    <a:pt x="188" y="112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6" y="115"/>
                  </a:lnTo>
                  <a:lnTo>
                    <a:pt x="197" y="118"/>
                  </a:lnTo>
                  <a:lnTo>
                    <a:pt x="193" y="121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4" y="121"/>
                  </a:lnTo>
                  <a:lnTo>
                    <a:pt x="184" y="123"/>
                  </a:lnTo>
                  <a:lnTo>
                    <a:pt x="184" y="127"/>
                  </a:lnTo>
                  <a:lnTo>
                    <a:pt x="184" y="129"/>
                  </a:lnTo>
                  <a:lnTo>
                    <a:pt x="186" y="130"/>
                  </a:lnTo>
                  <a:lnTo>
                    <a:pt x="188" y="129"/>
                  </a:lnTo>
                  <a:lnTo>
                    <a:pt x="192" y="128"/>
                  </a:lnTo>
                  <a:lnTo>
                    <a:pt x="194" y="126"/>
                  </a:lnTo>
                  <a:lnTo>
                    <a:pt x="197" y="124"/>
                  </a:lnTo>
                  <a:lnTo>
                    <a:pt x="197" y="122"/>
                  </a:lnTo>
                  <a:lnTo>
                    <a:pt x="201" y="122"/>
                  </a:lnTo>
                  <a:lnTo>
                    <a:pt x="203" y="124"/>
                  </a:lnTo>
                  <a:lnTo>
                    <a:pt x="205" y="122"/>
                  </a:lnTo>
                  <a:lnTo>
                    <a:pt x="207" y="120"/>
                  </a:lnTo>
                  <a:lnTo>
                    <a:pt x="211" y="121"/>
                  </a:lnTo>
                  <a:lnTo>
                    <a:pt x="207" y="121"/>
                  </a:lnTo>
                  <a:lnTo>
                    <a:pt x="210" y="124"/>
                  </a:lnTo>
                  <a:lnTo>
                    <a:pt x="207" y="126"/>
                  </a:lnTo>
                  <a:lnTo>
                    <a:pt x="210" y="127"/>
                  </a:lnTo>
                  <a:lnTo>
                    <a:pt x="211" y="130"/>
                  </a:lnTo>
                  <a:lnTo>
                    <a:pt x="213" y="132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0"/>
                  </a:lnTo>
                  <a:lnTo>
                    <a:pt x="222" y="129"/>
                  </a:lnTo>
                  <a:lnTo>
                    <a:pt x="222" y="132"/>
                  </a:lnTo>
                  <a:lnTo>
                    <a:pt x="221" y="135"/>
                  </a:lnTo>
                  <a:lnTo>
                    <a:pt x="221" y="137"/>
                  </a:lnTo>
                  <a:lnTo>
                    <a:pt x="224" y="138"/>
                  </a:lnTo>
                  <a:lnTo>
                    <a:pt x="224" y="139"/>
                  </a:lnTo>
                  <a:lnTo>
                    <a:pt x="227" y="139"/>
                  </a:lnTo>
                  <a:lnTo>
                    <a:pt x="229" y="137"/>
                  </a:lnTo>
                  <a:lnTo>
                    <a:pt x="228" y="139"/>
                  </a:lnTo>
                  <a:lnTo>
                    <a:pt x="230" y="140"/>
                  </a:lnTo>
                  <a:lnTo>
                    <a:pt x="234" y="141"/>
                  </a:lnTo>
                  <a:lnTo>
                    <a:pt x="234" y="144"/>
                  </a:lnTo>
                  <a:lnTo>
                    <a:pt x="235" y="146"/>
                  </a:lnTo>
                  <a:lnTo>
                    <a:pt x="236" y="149"/>
                  </a:lnTo>
                  <a:lnTo>
                    <a:pt x="238" y="151"/>
                  </a:lnTo>
                  <a:lnTo>
                    <a:pt x="238" y="153"/>
                  </a:lnTo>
                  <a:lnTo>
                    <a:pt x="240" y="156"/>
                  </a:lnTo>
                  <a:lnTo>
                    <a:pt x="240" y="158"/>
                  </a:lnTo>
                  <a:lnTo>
                    <a:pt x="241" y="161"/>
                  </a:lnTo>
                  <a:lnTo>
                    <a:pt x="243" y="164"/>
                  </a:lnTo>
                  <a:lnTo>
                    <a:pt x="240" y="166"/>
                  </a:lnTo>
                  <a:lnTo>
                    <a:pt x="238" y="167"/>
                  </a:lnTo>
                  <a:lnTo>
                    <a:pt x="236" y="170"/>
                  </a:lnTo>
                  <a:lnTo>
                    <a:pt x="234" y="172"/>
                  </a:lnTo>
                  <a:lnTo>
                    <a:pt x="234" y="174"/>
                  </a:lnTo>
                  <a:lnTo>
                    <a:pt x="236" y="175"/>
                  </a:lnTo>
                  <a:lnTo>
                    <a:pt x="241" y="175"/>
                  </a:lnTo>
                  <a:lnTo>
                    <a:pt x="247" y="177"/>
                  </a:lnTo>
                  <a:lnTo>
                    <a:pt x="249" y="177"/>
                  </a:lnTo>
                  <a:lnTo>
                    <a:pt x="253" y="178"/>
                  </a:lnTo>
                  <a:lnTo>
                    <a:pt x="255" y="177"/>
                  </a:lnTo>
                  <a:lnTo>
                    <a:pt x="256" y="174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61" y="170"/>
                  </a:lnTo>
                  <a:lnTo>
                    <a:pt x="264" y="171"/>
                  </a:lnTo>
                  <a:lnTo>
                    <a:pt x="265" y="173"/>
                  </a:lnTo>
                  <a:lnTo>
                    <a:pt x="269" y="174"/>
                  </a:lnTo>
                  <a:lnTo>
                    <a:pt x="271" y="175"/>
                  </a:lnTo>
                  <a:lnTo>
                    <a:pt x="274" y="175"/>
                  </a:lnTo>
                  <a:lnTo>
                    <a:pt x="277" y="177"/>
                  </a:lnTo>
                  <a:lnTo>
                    <a:pt x="279" y="178"/>
                  </a:lnTo>
                  <a:lnTo>
                    <a:pt x="282" y="180"/>
                  </a:lnTo>
                  <a:lnTo>
                    <a:pt x="284" y="179"/>
                  </a:lnTo>
                  <a:lnTo>
                    <a:pt x="282" y="180"/>
                  </a:lnTo>
                  <a:lnTo>
                    <a:pt x="279" y="182"/>
                  </a:lnTo>
                  <a:lnTo>
                    <a:pt x="282" y="181"/>
                  </a:lnTo>
                  <a:lnTo>
                    <a:pt x="284" y="183"/>
                  </a:lnTo>
                  <a:lnTo>
                    <a:pt x="282" y="184"/>
                  </a:lnTo>
                  <a:lnTo>
                    <a:pt x="279" y="187"/>
                  </a:lnTo>
                  <a:lnTo>
                    <a:pt x="277" y="187"/>
                  </a:lnTo>
                  <a:lnTo>
                    <a:pt x="274" y="186"/>
                  </a:lnTo>
                  <a:lnTo>
                    <a:pt x="274" y="186"/>
                  </a:lnTo>
                  <a:lnTo>
                    <a:pt x="271" y="187"/>
                  </a:lnTo>
                  <a:lnTo>
                    <a:pt x="269" y="187"/>
                  </a:lnTo>
                  <a:lnTo>
                    <a:pt x="265" y="184"/>
                  </a:lnTo>
                  <a:lnTo>
                    <a:pt x="264" y="187"/>
                  </a:lnTo>
                  <a:lnTo>
                    <a:pt x="262" y="189"/>
                  </a:lnTo>
                  <a:lnTo>
                    <a:pt x="260" y="191"/>
                  </a:lnTo>
                  <a:lnTo>
                    <a:pt x="256" y="192"/>
                  </a:lnTo>
                  <a:lnTo>
                    <a:pt x="256" y="191"/>
                  </a:lnTo>
                  <a:lnTo>
                    <a:pt x="260" y="190"/>
                  </a:lnTo>
                  <a:lnTo>
                    <a:pt x="256" y="190"/>
                  </a:lnTo>
                  <a:lnTo>
                    <a:pt x="258" y="187"/>
                  </a:lnTo>
                  <a:lnTo>
                    <a:pt x="258" y="184"/>
                  </a:lnTo>
                  <a:lnTo>
                    <a:pt x="257" y="182"/>
                  </a:lnTo>
                  <a:lnTo>
                    <a:pt x="256" y="179"/>
                  </a:lnTo>
                  <a:lnTo>
                    <a:pt x="253" y="179"/>
                  </a:lnTo>
                  <a:lnTo>
                    <a:pt x="251" y="178"/>
                  </a:lnTo>
                  <a:lnTo>
                    <a:pt x="247" y="177"/>
                  </a:lnTo>
                  <a:lnTo>
                    <a:pt x="245" y="177"/>
                  </a:lnTo>
                  <a:lnTo>
                    <a:pt x="241" y="177"/>
                  </a:lnTo>
                  <a:lnTo>
                    <a:pt x="239" y="177"/>
                  </a:lnTo>
                  <a:lnTo>
                    <a:pt x="237" y="177"/>
                  </a:lnTo>
                  <a:lnTo>
                    <a:pt x="234" y="175"/>
                  </a:lnTo>
                  <a:lnTo>
                    <a:pt x="231" y="175"/>
                  </a:lnTo>
                  <a:lnTo>
                    <a:pt x="228" y="177"/>
                  </a:lnTo>
                  <a:lnTo>
                    <a:pt x="227" y="180"/>
                  </a:lnTo>
                  <a:lnTo>
                    <a:pt x="223" y="181"/>
                  </a:lnTo>
                  <a:lnTo>
                    <a:pt x="218" y="184"/>
                  </a:lnTo>
                  <a:lnTo>
                    <a:pt x="215" y="187"/>
                  </a:lnTo>
                  <a:lnTo>
                    <a:pt x="213" y="189"/>
                  </a:lnTo>
                  <a:lnTo>
                    <a:pt x="215" y="191"/>
                  </a:lnTo>
                  <a:lnTo>
                    <a:pt x="218" y="194"/>
                  </a:lnTo>
                  <a:lnTo>
                    <a:pt x="221" y="196"/>
                  </a:lnTo>
                  <a:lnTo>
                    <a:pt x="223" y="198"/>
                  </a:lnTo>
                  <a:lnTo>
                    <a:pt x="224" y="201"/>
                  </a:lnTo>
                  <a:lnTo>
                    <a:pt x="224" y="204"/>
                  </a:lnTo>
                  <a:lnTo>
                    <a:pt x="222" y="203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3" y="206"/>
                  </a:lnTo>
                  <a:lnTo>
                    <a:pt x="211" y="207"/>
                  </a:lnTo>
                  <a:lnTo>
                    <a:pt x="209" y="206"/>
                  </a:lnTo>
                  <a:lnTo>
                    <a:pt x="205" y="206"/>
                  </a:lnTo>
                  <a:lnTo>
                    <a:pt x="204" y="206"/>
                  </a:lnTo>
                  <a:lnTo>
                    <a:pt x="203" y="208"/>
                  </a:lnTo>
                  <a:lnTo>
                    <a:pt x="201" y="208"/>
                  </a:lnTo>
                  <a:lnTo>
                    <a:pt x="197" y="208"/>
                  </a:lnTo>
                  <a:lnTo>
                    <a:pt x="195" y="209"/>
                  </a:lnTo>
                  <a:lnTo>
                    <a:pt x="197" y="211"/>
                  </a:lnTo>
                  <a:lnTo>
                    <a:pt x="201" y="213"/>
                  </a:lnTo>
                  <a:lnTo>
                    <a:pt x="203" y="213"/>
                  </a:lnTo>
                  <a:lnTo>
                    <a:pt x="202" y="215"/>
                  </a:lnTo>
                  <a:lnTo>
                    <a:pt x="200" y="217"/>
                  </a:lnTo>
                  <a:lnTo>
                    <a:pt x="200" y="218"/>
                  </a:lnTo>
                  <a:lnTo>
                    <a:pt x="197" y="215"/>
                  </a:lnTo>
                  <a:lnTo>
                    <a:pt x="200" y="214"/>
                  </a:lnTo>
                  <a:lnTo>
                    <a:pt x="198" y="212"/>
                  </a:lnTo>
                  <a:lnTo>
                    <a:pt x="196" y="211"/>
                  </a:lnTo>
                  <a:lnTo>
                    <a:pt x="193" y="208"/>
                  </a:lnTo>
                  <a:lnTo>
                    <a:pt x="190" y="208"/>
                  </a:lnTo>
                  <a:lnTo>
                    <a:pt x="187" y="207"/>
                  </a:lnTo>
                  <a:lnTo>
                    <a:pt x="185" y="206"/>
                  </a:lnTo>
                  <a:lnTo>
                    <a:pt x="183" y="205"/>
                  </a:lnTo>
                  <a:lnTo>
                    <a:pt x="179" y="205"/>
                  </a:lnTo>
                  <a:lnTo>
                    <a:pt x="177" y="205"/>
                  </a:lnTo>
                  <a:lnTo>
                    <a:pt x="176" y="204"/>
                  </a:lnTo>
                  <a:lnTo>
                    <a:pt x="173" y="205"/>
                  </a:lnTo>
                  <a:lnTo>
                    <a:pt x="171" y="208"/>
                  </a:lnTo>
                  <a:lnTo>
                    <a:pt x="173" y="211"/>
                  </a:lnTo>
                  <a:lnTo>
                    <a:pt x="168" y="212"/>
                  </a:lnTo>
                  <a:lnTo>
                    <a:pt x="166" y="213"/>
                  </a:lnTo>
                  <a:lnTo>
                    <a:pt x="162" y="215"/>
                  </a:lnTo>
                  <a:lnTo>
                    <a:pt x="163" y="217"/>
                  </a:lnTo>
                  <a:lnTo>
                    <a:pt x="161" y="221"/>
                  </a:lnTo>
                  <a:lnTo>
                    <a:pt x="162" y="223"/>
                  </a:lnTo>
                  <a:lnTo>
                    <a:pt x="164" y="225"/>
                  </a:lnTo>
                  <a:lnTo>
                    <a:pt x="167" y="229"/>
                  </a:lnTo>
                  <a:lnTo>
                    <a:pt x="169" y="228"/>
                  </a:lnTo>
                  <a:lnTo>
                    <a:pt x="172" y="230"/>
                  </a:lnTo>
                  <a:lnTo>
                    <a:pt x="175" y="231"/>
                  </a:lnTo>
                  <a:lnTo>
                    <a:pt x="177" y="231"/>
                  </a:lnTo>
                  <a:lnTo>
                    <a:pt x="180" y="231"/>
                  </a:lnTo>
                  <a:lnTo>
                    <a:pt x="183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29"/>
                  </a:lnTo>
                  <a:lnTo>
                    <a:pt x="194" y="228"/>
                  </a:lnTo>
                  <a:lnTo>
                    <a:pt x="196" y="226"/>
                  </a:lnTo>
                  <a:lnTo>
                    <a:pt x="195" y="224"/>
                  </a:lnTo>
                  <a:lnTo>
                    <a:pt x="197" y="224"/>
                  </a:lnTo>
                  <a:lnTo>
                    <a:pt x="201" y="225"/>
                  </a:lnTo>
                  <a:lnTo>
                    <a:pt x="203" y="226"/>
                  </a:lnTo>
                  <a:lnTo>
                    <a:pt x="205" y="226"/>
                  </a:lnTo>
                  <a:lnTo>
                    <a:pt x="209" y="228"/>
                  </a:lnTo>
                  <a:lnTo>
                    <a:pt x="211" y="226"/>
                  </a:lnTo>
                  <a:lnTo>
                    <a:pt x="213" y="224"/>
                  </a:lnTo>
                  <a:lnTo>
                    <a:pt x="210" y="222"/>
                  </a:lnTo>
                  <a:lnTo>
                    <a:pt x="207" y="220"/>
                  </a:lnTo>
                  <a:lnTo>
                    <a:pt x="210" y="217"/>
                  </a:lnTo>
                  <a:lnTo>
                    <a:pt x="210" y="220"/>
                  </a:lnTo>
                  <a:lnTo>
                    <a:pt x="212" y="223"/>
                  </a:lnTo>
                  <a:lnTo>
                    <a:pt x="214" y="222"/>
                  </a:lnTo>
                  <a:lnTo>
                    <a:pt x="218" y="222"/>
                  </a:lnTo>
                  <a:lnTo>
                    <a:pt x="218" y="224"/>
                  </a:lnTo>
                  <a:lnTo>
                    <a:pt x="220" y="225"/>
                  </a:lnTo>
                  <a:lnTo>
                    <a:pt x="218" y="226"/>
                  </a:lnTo>
                  <a:lnTo>
                    <a:pt x="218" y="229"/>
                  </a:lnTo>
                  <a:lnTo>
                    <a:pt x="220" y="226"/>
                  </a:lnTo>
                  <a:lnTo>
                    <a:pt x="220" y="223"/>
                  </a:lnTo>
                  <a:lnTo>
                    <a:pt x="223" y="224"/>
                  </a:lnTo>
                  <a:lnTo>
                    <a:pt x="226" y="223"/>
                  </a:lnTo>
                  <a:lnTo>
                    <a:pt x="228" y="225"/>
                  </a:lnTo>
                  <a:lnTo>
                    <a:pt x="229" y="222"/>
                  </a:lnTo>
                  <a:lnTo>
                    <a:pt x="229" y="224"/>
                  </a:lnTo>
                  <a:lnTo>
                    <a:pt x="227" y="226"/>
                  </a:lnTo>
                  <a:lnTo>
                    <a:pt x="229" y="229"/>
                  </a:lnTo>
                  <a:lnTo>
                    <a:pt x="231" y="231"/>
                  </a:lnTo>
                  <a:lnTo>
                    <a:pt x="235" y="233"/>
                  </a:lnTo>
                  <a:lnTo>
                    <a:pt x="235" y="235"/>
                  </a:lnTo>
                  <a:lnTo>
                    <a:pt x="238" y="237"/>
                  </a:lnTo>
                  <a:lnTo>
                    <a:pt x="238" y="239"/>
                  </a:lnTo>
                  <a:lnTo>
                    <a:pt x="240" y="240"/>
                  </a:lnTo>
                  <a:lnTo>
                    <a:pt x="244" y="239"/>
                  </a:lnTo>
                  <a:lnTo>
                    <a:pt x="241" y="241"/>
                  </a:lnTo>
                  <a:lnTo>
                    <a:pt x="244" y="242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3" y="243"/>
                  </a:lnTo>
                  <a:lnTo>
                    <a:pt x="255" y="244"/>
                  </a:lnTo>
                  <a:lnTo>
                    <a:pt x="257" y="244"/>
                  </a:lnTo>
                  <a:lnTo>
                    <a:pt x="255" y="248"/>
                  </a:lnTo>
                  <a:lnTo>
                    <a:pt x="252" y="249"/>
                  </a:lnTo>
                  <a:lnTo>
                    <a:pt x="249" y="249"/>
                  </a:lnTo>
                  <a:lnTo>
                    <a:pt x="247" y="248"/>
                  </a:lnTo>
                  <a:lnTo>
                    <a:pt x="249" y="250"/>
                  </a:lnTo>
                  <a:lnTo>
                    <a:pt x="249" y="252"/>
                  </a:lnTo>
                  <a:lnTo>
                    <a:pt x="253" y="255"/>
                  </a:lnTo>
                  <a:lnTo>
                    <a:pt x="255" y="256"/>
                  </a:lnTo>
                  <a:lnTo>
                    <a:pt x="257" y="257"/>
                  </a:lnTo>
                  <a:lnTo>
                    <a:pt x="257" y="257"/>
                  </a:lnTo>
                  <a:lnTo>
                    <a:pt x="261" y="256"/>
                  </a:lnTo>
                  <a:lnTo>
                    <a:pt x="261" y="258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70" y="263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7" y="264"/>
                  </a:lnTo>
                  <a:lnTo>
                    <a:pt x="279" y="263"/>
                  </a:lnTo>
                  <a:lnTo>
                    <a:pt x="282" y="263"/>
                  </a:lnTo>
                  <a:lnTo>
                    <a:pt x="280" y="266"/>
                  </a:lnTo>
                  <a:lnTo>
                    <a:pt x="283" y="268"/>
                  </a:lnTo>
                  <a:lnTo>
                    <a:pt x="286" y="271"/>
                  </a:lnTo>
                  <a:lnTo>
                    <a:pt x="288" y="271"/>
                  </a:lnTo>
                  <a:lnTo>
                    <a:pt x="291" y="273"/>
                  </a:lnTo>
                  <a:lnTo>
                    <a:pt x="294" y="274"/>
                  </a:lnTo>
                  <a:lnTo>
                    <a:pt x="296" y="274"/>
                  </a:lnTo>
                  <a:lnTo>
                    <a:pt x="301" y="275"/>
                  </a:lnTo>
                  <a:lnTo>
                    <a:pt x="305" y="276"/>
                  </a:lnTo>
                  <a:lnTo>
                    <a:pt x="307" y="275"/>
                  </a:lnTo>
                  <a:lnTo>
                    <a:pt x="309" y="276"/>
                  </a:lnTo>
                  <a:lnTo>
                    <a:pt x="313" y="277"/>
                  </a:lnTo>
                  <a:lnTo>
                    <a:pt x="315" y="278"/>
                  </a:lnTo>
                  <a:lnTo>
                    <a:pt x="318" y="278"/>
                  </a:lnTo>
                  <a:lnTo>
                    <a:pt x="321" y="281"/>
                  </a:lnTo>
                  <a:lnTo>
                    <a:pt x="323" y="282"/>
                  </a:lnTo>
                  <a:lnTo>
                    <a:pt x="324" y="282"/>
                  </a:lnTo>
                  <a:lnTo>
                    <a:pt x="328" y="282"/>
                  </a:lnTo>
                  <a:lnTo>
                    <a:pt x="328" y="280"/>
                  </a:lnTo>
                  <a:lnTo>
                    <a:pt x="326" y="276"/>
                  </a:lnTo>
                  <a:lnTo>
                    <a:pt x="329" y="275"/>
                  </a:lnTo>
                  <a:lnTo>
                    <a:pt x="326" y="274"/>
                  </a:lnTo>
                  <a:lnTo>
                    <a:pt x="323" y="273"/>
                  </a:lnTo>
                  <a:lnTo>
                    <a:pt x="323" y="271"/>
                  </a:lnTo>
                  <a:lnTo>
                    <a:pt x="322" y="271"/>
                  </a:lnTo>
                  <a:lnTo>
                    <a:pt x="322" y="268"/>
                  </a:lnTo>
                  <a:lnTo>
                    <a:pt x="318" y="266"/>
                  </a:lnTo>
                  <a:lnTo>
                    <a:pt x="316" y="265"/>
                  </a:lnTo>
                  <a:lnTo>
                    <a:pt x="314" y="263"/>
                  </a:lnTo>
                  <a:lnTo>
                    <a:pt x="312" y="261"/>
                  </a:lnTo>
                  <a:lnTo>
                    <a:pt x="309" y="258"/>
                  </a:lnTo>
                  <a:lnTo>
                    <a:pt x="306" y="259"/>
                  </a:lnTo>
                  <a:lnTo>
                    <a:pt x="307" y="257"/>
                  </a:lnTo>
                  <a:lnTo>
                    <a:pt x="305" y="259"/>
                  </a:lnTo>
                  <a:lnTo>
                    <a:pt x="307" y="256"/>
                  </a:lnTo>
                  <a:lnTo>
                    <a:pt x="305" y="256"/>
                  </a:lnTo>
                  <a:lnTo>
                    <a:pt x="301" y="255"/>
                  </a:lnTo>
                  <a:lnTo>
                    <a:pt x="299" y="254"/>
                  </a:lnTo>
                  <a:lnTo>
                    <a:pt x="297" y="251"/>
                  </a:lnTo>
                  <a:lnTo>
                    <a:pt x="296" y="248"/>
                  </a:lnTo>
                  <a:lnTo>
                    <a:pt x="292" y="247"/>
                  </a:lnTo>
                  <a:lnTo>
                    <a:pt x="290" y="244"/>
                  </a:lnTo>
                  <a:lnTo>
                    <a:pt x="288" y="242"/>
                  </a:lnTo>
                  <a:lnTo>
                    <a:pt x="291" y="242"/>
                  </a:lnTo>
                  <a:lnTo>
                    <a:pt x="294" y="242"/>
                  </a:lnTo>
                  <a:lnTo>
                    <a:pt x="296" y="243"/>
                  </a:lnTo>
                  <a:lnTo>
                    <a:pt x="299" y="244"/>
                  </a:lnTo>
                  <a:lnTo>
                    <a:pt x="301" y="247"/>
                  </a:lnTo>
                  <a:lnTo>
                    <a:pt x="304" y="249"/>
                  </a:lnTo>
                  <a:lnTo>
                    <a:pt x="305" y="247"/>
                  </a:lnTo>
                  <a:lnTo>
                    <a:pt x="304" y="243"/>
                  </a:lnTo>
                  <a:lnTo>
                    <a:pt x="306" y="246"/>
                  </a:lnTo>
                  <a:lnTo>
                    <a:pt x="308" y="249"/>
                  </a:lnTo>
                  <a:lnTo>
                    <a:pt x="312" y="250"/>
                  </a:lnTo>
                  <a:lnTo>
                    <a:pt x="314" y="252"/>
                  </a:lnTo>
                  <a:lnTo>
                    <a:pt x="315" y="249"/>
                  </a:lnTo>
                  <a:lnTo>
                    <a:pt x="315" y="252"/>
                  </a:lnTo>
                  <a:lnTo>
                    <a:pt x="316" y="255"/>
                  </a:lnTo>
                  <a:lnTo>
                    <a:pt x="320" y="257"/>
                  </a:lnTo>
                  <a:lnTo>
                    <a:pt x="321" y="255"/>
                  </a:lnTo>
                  <a:lnTo>
                    <a:pt x="318" y="251"/>
                  </a:lnTo>
                  <a:lnTo>
                    <a:pt x="321" y="254"/>
                  </a:lnTo>
                  <a:lnTo>
                    <a:pt x="322" y="257"/>
                  </a:lnTo>
                  <a:lnTo>
                    <a:pt x="325" y="258"/>
                  </a:lnTo>
                  <a:lnTo>
                    <a:pt x="326" y="259"/>
                  </a:lnTo>
                  <a:lnTo>
                    <a:pt x="326" y="257"/>
                  </a:lnTo>
                  <a:lnTo>
                    <a:pt x="329" y="258"/>
                  </a:lnTo>
                  <a:lnTo>
                    <a:pt x="331" y="260"/>
                  </a:lnTo>
                  <a:lnTo>
                    <a:pt x="332" y="258"/>
                  </a:lnTo>
                  <a:lnTo>
                    <a:pt x="333" y="260"/>
                  </a:lnTo>
                  <a:lnTo>
                    <a:pt x="337" y="261"/>
                  </a:lnTo>
                  <a:lnTo>
                    <a:pt x="339" y="261"/>
                  </a:lnTo>
                  <a:lnTo>
                    <a:pt x="338" y="264"/>
                  </a:lnTo>
                  <a:lnTo>
                    <a:pt x="340" y="267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1"/>
                  </a:lnTo>
                  <a:lnTo>
                    <a:pt x="339" y="258"/>
                  </a:lnTo>
                  <a:lnTo>
                    <a:pt x="341" y="259"/>
                  </a:lnTo>
                  <a:lnTo>
                    <a:pt x="345" y="260"/>
                  </a:lnTo>
                  <a:lnTo>
                    <a:pt x="347" y="260"/>
                  </a:lnTo>
                  <a:lnTo>
                    <a:pt x="346" y="257"/>
                  </a:lnTo>
                  <a:lnTo>
                    <a:pt x="345" y="255"/>
                  </a:lnTo>
                  <a:lnTo>
                    <a:pt x="341" y="252"/>
                  </a:lnTo>
                  <a:lnTo>
                    <a:pt x="345" y="252"/>
                  </a:lnTo>
                  <a:lnTo>
                    <a:pt x="343" y="250"/>
                  </a:lnTo>
                  <a:lnTo>
                    <a:pt x="341" y="248"/>
                  </a:lnTo>
                  <a:lnTo>
                    <a:pt x="342" y="244"/>
                  </a:lnTo>
                  <a:lnTo>
                    <a:pt x="340" y="242"/>
                  </a:lnTo>
                  <a:lnTo>
                    <a:pt x="342" y="243"/>
                  </a:lnTo>
                  <a:lnTo>
                    <a:pt x="345" y="247"/>
                  </a:lnTo>
                  <a:lnTo>
                    <a:pt x="346" y="249"/>
                  </a:lnTo>
                  <a:lnTo>
                    <a:pt x="347" y="252"/>
                  </a:lnTo>
                  <a:lnTo>
                    <a:pt x="349" y="252"/>
                  </a:lnTo>
                  <a:lnTo>
                    <a:pt x="349" y="251"/>
                  </a:lnTo>
                  <a:lnTo>
                    <a:pt x="349" y="249"/>
                  </a:lnTo>
                  <a:lnTo>
                    <a:pt x="349" y="246"/>
                  </a:lnTo>
                  <a:lnTo>
                    <a:pt x="349" y="243"/>
                  </a:lnTo>
                  <a:lnTo>
                    <a:pt x="347" y="242"/>
                  </a:lnTo>
                  <a:lnTo>
                    <a:pt x="343" y="241"/>
                  </a:lnTo>
                  <a:lnTo>
                    <a:pt x="345" y="239"/>
                  </a:lnTo>
                  <a:lnTo>
                    <a:pt x="347" y="237"/>
                  </a:lnTo>
                  <a:lnTo>
                    <a:pt x="345" y="237"/>
                  </a:lnTo>
                  <a:lnTo>
                    <a:pt x="341" y="235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8" y="231"/>
                  </a:lnTo>
                  <a:lnTo>
                    <a:pt x="335" y="231"/>
                  </a:lnTo>
                  <a:lnTo>
                    <a:pt x="338" y="230"/>
                  </a:lnTo>
                  <a:lnTo>
                    <a:pt x="340" y="228"/>
                  </a:lnTo>
                  <a:lnTo>
                    <a:pt x="340" y="225"/>
                  </a:lnTo>
                  <a:lnTo>
                    <a:pt x="337" y="226"/>
                  </a:lnTo>
                  <a:lnTo>
                    <a:pt x="334" y="225"/>
                  </a:lnTo>
                  <a:lnTo>
                    <a:pt x="334" y="223"/>
                  </a:lnTo>
                  <a:lnTo>
                    <a:pt x="334" y="220"/>
                  </a:lnTo>
                  <a:lnTo>
                    <a:pt x="332" y="218"/>
                  </a:lnTo>
                  <a:lnTo>
                    <a:pt x="330" y="217"/>
                  </a:lnTo>
                  <a:lnTo>
                    <a:pt x="331" y="220"/>
                  </a:lnTo>
                  <a:lnTo>
                    <a:pt x="331" y="222"/>
                  </a:lnTo>
                  <a:lnTo>
                    <a:pt x="330" y="220"/>
                  </a:lnTo>
                  <a:lnTo>
                    <a:pt x="326" y="221"/>
                  </a:lnTo>
                  <a:lnTo>
                    <a:pt x="326" y="222"/>
                  </a:lnTo>
                  <a:lnTo>
                    <a:pt x="326" y="218"/>
                  </a:lnTo>
                  <a:lnTo>
                    <a:pt x="324" y="216"/>
                  </a:lnTo>
                  <a:lnTo>
                    <a:pt x="322" y="215"/>
                  </a:lnTo>
                  <a:lnTo>
                    <a:pt x="320" y="217"/>
                  </a:lnTo>
                  <a:lnTo>
                    <a:pt x="318" y="215"/>
                  </a:lnTo>
                  <a:lnTo>
                    <a:pt x="316" y="213"/>
                  </a:lnTo>
                  <a:lnTo>
                    <a:pt x="318" y="211"/>
                  </a:lnTo>
                  <a:lnTo>
                    <a:pt x="316" y="213"/>
                  </a:lnTo>
                  <a:lnTo>
                    <a:pt x="316" y="211"/>
                  </a:lnTo>
                  <a:lnTo>
                    <a:pt x="313" y="209"/>
                  </a:lnTo>
                  <a:lnTo>
                    <a:pt x="312" y="206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2" y="204"/>
                  </a:lnTo>
                  <a:lnTo>
                    <a:pt x="311" y="201"/>
                  </a:lnTo>
                  <a:lnTo>
                    <a:pt x="308" y="200"/>
                  </a:lnTo>
                  <a:lnTo>
                    <a:pt x="305" y="200"/>
                  </a:lnTo>
                  <a:lnTo>
                    <a:pt x="303" y="201"/>
                  </a:lnTo>
                  <a:lnTo>
                    <a:pt x="303" y="199"/>
                  </a:lnTo>
                  <a:lnTo>
                    <a:pt x="304" y="197"/>
                  </a:lnTo>
                  <a:lnTo>
                    <a:pt x="300" y="197"/>
                  </a:lnTo>
                  <a:lnTo>
                    <a:pt x="299" y="195"/>
                  </a:lnTo>
                  <a:lnTo>
                    <a:pt x="297" y="191"/>
                  </a:lnTo>
                  <a:lnTo>
                    <a:pt x="299" y="192"/>
                  </a:lnTo>
                  <a:lnTo>
                    <a:pt x="300" y="190"/>
                  </a:lnTo>
                  <a:lnTo>
                    <a:pt x="297" y="190"/>
                  </a:lnTo>
                  <a:lnTo>
                    <a:pt x="295" y="188"/>
                  </a:lnTo>
                  <a:lnTo>
                    <a:pt x="292" y="188"/>
                  </a:lnTo>
                  <a:lnTo>
                    <a:pt x="295" y="187"/>
                  </a:lnTo>
                  <a:lnTo>
                    <a:pt x="297" y="187"/>
                  </a:lnTo>
                  <a:lnTo>
                    <a:pt x="300" y="189"/>
                  </a:lnTo>
                  <a:lnTo>
                    <a:pt x="301" y="191"/>
                  </a:lnTo>
                  <a:lnTo>
                    <a:pt x="304" y="195"/>
                  </a:lnTo>
                  <a:lnTo>
                    <a:pt x="306" y="194"/>
                  </a:lnTo>
                  <a:lnTo>
                    <a:pt x="309" y="194"/>
                  </a:lnTo>
                  <a:lnTo>
                    <a:pt x="312" y="194"/>
                  </a:lnTo>
                  <a:lnTo>
                    <a:pt x="313" y="191"/>
                  </a:lnTo>
                  <a:lnTo>
                    <a:pt x="311" y="189"/>
                  </a:lnTo>
                  <a:lnTo>
                    <a:pt x="307" y="188"/>
                  </a:lnTo>
                  <a:lnTo>
                    <a:pt x="305" y="184"/>
                  </a:lnTo>
                  <a:lnTo>
                    <a:pt x="304" y="182"/>
                  </a:lnTo>
                  <a:lnTo>
                    <a:pt x="306" y="182"/>
                  </a:lnTo>
                  <a:lnTo>
                    <a:pt x="307" y="182"/>
                  </a:lnTo>
                  <a:lnTo>
                    <a:pt x="309" y="186"/>
                  </a:lnTo>
                  <a:lnTo>
                    <a:pt x="313" y="184"/>
                  </a:lnTo>
                  <a:lnTo>
                    <a:pt x="309" y="182"/>
                  </a:lnTo>
                  <a:lnTo>
                    <a:pt x="313" y="183"/>
                  </a:lnTo>
                  <a:lnTo>
                    <a:pt x="312" y="181"/>
                  </a:lnTo>
                  <a:lnTo>
                    <a:pt x="309" y="179"/>
                  </a:lnTo>
                  <a:lnTo>
                    <a:pt x="306" y="179"/>
                  </a:lnTo>
                  <a:lnTo>
                    <a:pt x="309" y="179"/>
                  </a:lnTo>
                  <a:lnTo>
                    <a:pt x="312" y="179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6" y="179"/>
                  </a:lnTo>
                  <a:lnTo>
                    <a:pt x="318" y="181"/>
                  </a:lnTo>
                  <a:lnTo>
                    <a:pt x="321" y="183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6" y="186"/>
                  </a:lnTo>
                  <a:lnTo>
                    <a:pt x="326" y="188"/>
                  </a:lnTo>
                  <a:lnTo>
                    <a:pt x="329" y="189"/>
                  </a:lnTo>
                  <a:lnTo>
                    <a:pt x="332" y="188"/>
                  </a:lnTo>
                  <a:lnTo>
                    <a:pt x="334" y="186"/>
                  </a:lnTo>
                  <a:lnTo>
                    <a:pt x="335" y="183"/>
                  </a:lnTo>
                  <a:lnTo>
                    <a:pt x="335" y="183"/>
                  </a:lnTo>
                  <a:lnTo>
                    <a:pt x="335" y="186"/>
                  </a:lnTo>
                  <a:lnTo>
                    <a:pt x="333" y="188"/>
                  </a:lnTo>
                  <a:lnTo>
                    <a:pt x="330" y="190"/>
                  </a:lnTo>
                  <a:lnTo>
                    <a:pt x="330" y="192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9" y="191"/>
                  </a:lnTo>
                  <a:lnTo>
                    <a:pt x="341" y="191"/>
                  </a:lnTo>
                  <a:lnTo>
                    <a:pt x="345" y="189"/>
                  </a:lnTo>
                  <a:lnTo>
                    <a:pt x="346" y="187"/>
                  </a:lnTo>
                  <a:lnTo>
                    <a:pt x="348" y="184"/>
                  </a:lnTo>
                  <a:lnTo>
                    <a:pt x="350" y="184"/>
                  </a:lnTo>
                  <a:lnTo>
                    <a:pt x="348" y="186"/>
                  </a:lnTo>
                  <a:lnTo>
                    <a:pt x="346" y="189"/>
                  </a:lnTo>
                  <a:lnTo>
                    <a:pt x="345" y="191"/>
                  </a:lnTo>
                  <a:lnTo>
                    <a:pt x="342" y="192"/>
                  </a:lnTo>
                  <a:lnTo>
                    <a:pt x="339" y="194"/>
                  </a:lnTo>
                  <a:lnTo>
                    <a:pt x="337" y="196"/>
                  </a:lnTo>
                  <a:lnTo>
                    <a:pt x="337" y="198"/>
                  </a:lnTo>
                  <a:lnTo>
                    <a:pt x="340" y="199"/>
                  </a:lnTo>
                  <a:lnTo>
                    <a:pt x="342" y="198"/>
                  </a:lnTo>
                  <a:lnTo>
                    <a:pt x="346" y="198"/>
                  </a:lnTo>
                  <a:lnTo>
                    <a:pt x="342" y="198"/>
                  </a:lnTo>
                  <a:lnTo>
                    <a:pt x="340" y="200"/>
                  </a:lnTo>
                  <a:lnTo>
                    <a:pt x="342" y="201"/>
                  </a:lnTo>
                  <a:lnTo>
                    <a:pt x="346" y="199"/>
                  </a:lnTo>
                  <a:lnTo>
                    <a:pt x="343" y="203"/>
                  </a:lnTo>
                  <a:lnTo>
                    <a:pt x="341" y="203"/>
                  </a:lnTo>
                  <a:lnTo>
                    <a:pt x="341" y="205"/>
                  </a:lnTo>
                  <a:lnTo>
                    <a:pt x="345" y="205"/>
                  </a:lnTo>
                  <a:lnTo>
                    <a:pt x="347" y="205"/>
                  </a:lnTo>
                  <a:lnTo>
                    <a:pt x="349" y="204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7" y="207"/>
                  </a:lnTo>
                  <a:lnTo>
                    <a:pt x="345" y="207"/>
                  </a:lnTo>
                  <a:lnTo>
                    <a:pt x="347" y="208"/>
                  </a:lnTo>
                  <a:lnTo>
                    <a:pt x="348" y="212"/>
                  </a:lnTo>
                  <a:lnTo>
                    <a:pt x="350" y="208"/>
                  </a:lnTo>
                  <a:lnTo>
                    <a:pt x="351" y="206"/>
                  </a:lnTo>
                  <a:lnTo>
                    <a:pt x="351" y="208"/>
                  </a:lnTo>
                  <a:lnTo>
                    <a:pt x="354" y="209"/>
                  </a:lnTo>
                  <a:lnTo>
                    <a:pt x="354" y="213"/>
                  </a:lnTo>
                  <a:lnTo>
                    <a:pt x="357" y="212"/>
                  </a:lnTo>
                  <a:lnTo>
                    <a:pt x="359" y="213"/>
                  </a:lnTo>
                  <a:lnTo>
                    <a:pt x="362" y="216"/>
                  </a:lnTo>
                  <a:lnTo>
                    <a:pt x="364" y="214"/>
                  </a:lnTo>
                  <a:lnTo>
                    <a:pt x="364" y="211"/>
                  </a:lnTo>
                  <a:lnTo>
                    <a:pt x="365" y="208"/>
                  </a:lnTo>
                  <a:lnTo>
                    <a:pt x="364" y="206"/>
                  </a:lnTo>
                  <a:lnTo>
                    <a:pt x="366" y="205"/>
                  </a:lnTo>
                  <a:lnTo>
                    <a:pt x="364" y="204"/>
                  </a:lnTo>
                  <a:lnTo>
                    <a:pt x="366" y="200"/>
                  </a:lnTo>
                  <a:lnTo>
                    <a:pt x="363" y="200"/>
                  </a:lnTo>
                  <a:lnTo>
                    <a:pt x="360" y="199"/>
                  </a:lnTo>
                  <a:lnTo>
                    <a:pt x="363" y="199"/>
                  </a:lnTo>
                  <a:lnTo>
                    <a:pt x="364" y="196"/>
                  </a:lnTo>
                  <a:lnTo>
                    <a:pt x="363" y="194"/>
                  </a:lnTo>
                  <a:lnTo>
                    <a:pt x="365" y="196"/>
                  </a:lnTo>
                  <a:lnTo>
                    <a:pt x="367" y="199"/>
                  </a:lnTo>
                  <a:lnTo>
                    <a:pt x="369" y="200"/>
                  </a:lnTo>
                  <a:lnTo>
                    <a:pt x="371" y="201"/>
                  </a:lnTo>
                  <a:lnTo>
                    <a:pt x="371" y="198"/>
                  </a:lnTo>
                  <a:lnTo>
                    <a:pt x="374" y="200"/>
                  </a:lnTo>
                  <a:lnTo>
                    <a:pt x="372" y="197"/>
                  </a:lnTo>
                  <a:lnTo>
                    <a:pt x="375" y="198"/>
                  </a:lnTo>
                  <a:lnTo>
                    <a:pt x="373" y="196"/>
                  </a:lnTo>
                  <a:lnTo>
                    <a:pt x="375" y="196"/>
                  </a:lnTo>
                  <a:lnTo>
                    <a:pt x="379" y="196"/>
                  </a:lnTo>
                  <a:lnTo>
                    <a:pt x="377" y="194"/>
                  </a:lnTo>
                  <a:lnTo>
                    <a:pt x="375" y="191"/>
                  </a:lnTo>
                  <a:lnTo>
                    <a:pt x="372" y="191"/>
                  </a:lnTo>
                  <a:lnTo>
                    <a:pt x="371" y="189"/>
                  </a:lnTo>
                  <a:lnTo>
                    <a:pt x="374" y="191"/>
                  </a:lnTo>
                  <a:lnTo>
                    <a:pt x="376" y="191"/>
                  </a:lnTo>
                  <a:lnTo>
                    <a:pt x="379" y="192"/>
                  </a:lnTo>
                  <a:lnTo>
                    <a:pt x="382" y="191"/>
                  </a:lnTo>
                  <a:lnTo>
                    <a:pt x="382" y="189"/>
                  </a:lnTo>
                  <a:lnTo>
                    <a:pt x="379" y="188"/>
                  </a:lnTo>
                  <a:lnTo>
                    <a:pt x="376" y="187"/>
                  </a:lnTo>
                  <a:lnTo>
                    <a:pt x="373" y="187"/>
                  </a:lnTo>
                  <a:lnTo>
                    <a:pt x="376" y="187"/>
                  </a:lnTo>
                  <a:lnTo>
                    <a:pt x="379" y="186"/>
                  </a:lnTo>
                  <a:lnTo>
                    <a:pt x="377" y="182"/>
                  </a:lnTo>
                  <a:lnTo>
                    <a:pt x="374" y="182"/>
                  </a:lnTo>
                  <a:lnTo>
                    <a:pt x="377" y="182"/>
                  </a:lnTo>
                  <a:lnTo>
                    <a:pt x="379" y="182"/>
                  </a:lnTo>
                  <a:lnTo>
                    <a:pt x="382" y="184"/>
                  </a:lnTo>
                  <a:lnTo>
                    <a:pt x="384" y="186"/>
                  </a:lnTo>
                  <a:lnTo>
                    <a:pt x="388" y="184"/>
                  </a:lnTo>
                  <a:lnTo>
                    <a:pt x="390" y="183"/>
                  </a:lnTo>
                  <a:lnTo>
                    <a:pt x="388" y="182"/>
                  </a:lnTo>
                  <a:lnTo>
                    <a:pt x="384" y="182"/>
                  </a:lnTo>
                  <a:lnTo>
                    <a:pt x="388" y="181"/>
                  </a:lnTo>
                  <a:lnTo>
                    <a:pt x="388" y="179"/>
                  </a:lnTo>
                  <a:lnTo>
                    <a:pt x="384" y="178"/>
                  </a:lnTo>
                  <a:lnTo>
                    <a:pt x="382" y="178"/>
                  </a:lnTo>
                  <a:lnTo>
                    <a:pt x="384" y="177"/>
                  </a:lnTo>
                  <a:lnTo>
                    <a:pt x="388" y="177"/>
                  </a:lnTo>
                  <a:lnTo>
                    <a:pt x="390" y="179"/>
                  </a:lnTo>
                  <a:lnTo>
                    <a:pt x="392" y="179"/>
                  </a:lnTo>
                  <a:lnTo>
                    <a:pt x="393" y="178"/>
                  </a:lnTo>
                  <a:lnTo>
                    <a:pt x="392" y="175"/>
                  </a:lnTo>
                  <a:lnTo>
                    <a:pt x="389" y="173"/>
                  </a:lnTo>
                  <a:lnTo>
                    <a:pt x="386" y="172"/>
                  </a:lnTo>
                  <a:lnTo>
                    <a:pt x="383" y="172"/>
                  </a:lnTo>
                  <a:lnTo>
                    <a:pt x="386" y="171"/>
                  </a:lnTo>
                  <a:lnTo>
                    <a:pt x="383" y="171"/>
                  </a:lnTo>
                  <a:lnTo>
                    <a:pt x="383" y="167"/>
                  </a:lnTo>
                  <a:lnTo>
                    <a:pt x="381" y="169"/>
                  </a:lnTo>
                  <a:lnTo>
                    <a:pt x="377" y="171"/>
                  </a:lnTo>
                  <a:lnTo>
                    <a:pt x="379" y="173"/>
                  </a:lnTo>
                  <a:lnTo>
                    <a:pt x="376" y="171"/>
                  </a:lnTo>
                  <a:lnTo>
                    <a:pt x="374" y="170"/>
                  </a:lnTo>
                  <a:lnTo>
                    <a:pt x="373" y="173"/>
                  </a:lnTo>
                  <a:lnTo>
                    <a:pt x="372" y="175"/>
                  </a:lnTo>
                  <a:lnTo>
                    <a:pt x="372" y="177"/>
                  </a:lnTo>
                  <a:lnTo>
                    <a:pt x="372" y="174"/>
                  </a:lnTo>
                  <a:lnTo>
                    <a:pt x="372" y="171"/>
                  </a:lnTo>
                  <a:lnTo>
                    <a:pt x="369" y="170"/>
                  </a:lnTo>
                  <a:lnTo>
                    <a:pt x="366" y="171"/>
                  </a:lnTo>
                  <a:lnTo>
                    <a:pt x="365" y="174"/>
                  </a:lnTo>
                  <a:lnTo>
                    <a:pt x="364" y="171"/>
                  </a:lnTo>
                  <a:lnTo>
                    <a:pt x="362" y="173"/>
                  </a:lnTo>
                  <a:lnTo>
                    <a:pt x="358" y="173"/>
                  </a:lnTo>
                  <a:lnTo>
                    <a:pt x="362" y="173"/>
                  </a:lnTo>
                  <a:lnTo>
                    <a:pt x="363" y="171"/>
                  </a:lnTo>
                  <a:lnTo>
                    <a:pt x="366" y="170"/>
                  </a:lnTo>
                  <a:lnTo>
                    <a:pt x="366" y="167"/>
                  </a:lnTo>
                  <a:lnTo>
                    <a:pt x="369" y="165"/>
                  </a:lnTo>
                  <a:lnTo>
                    <a:pt x="371" y="162"/>
                  </a:lnTo>
                  <a:lnTo>
                    <a:pt x="367" y="162"/>
                  </a:lnTo>
                  <a:lnTo>
                    <a:pt x="365" y="164"/>
                  </a:lnTo>
                  <a:lnTo>
                    <a:pt x="364" y="166"/>
                  </a:lnTo>
                  <a:lnTo>
                    <a:pt x="362" y="167"/>
                  </a:lnTo>
                  <a:lnTo>
                    <a:pt x="364" y="165"/>
                  </a:lnTo>
                  <a:lnTo>
                    <a:pt x="360" y="164"/>
                  </a:lnTo>
                  <a:lnTo>
                    <a:pt x="358" y="164"/>
                  </a:lnTo>
                  <a:lnTo>
                    <a:pt x="356" y="165"/>
                  </a:lnTo>
                  <a:lnTo>
                    <a:pt x="352" y="165"/>
                  </a:lnTo>
                  <a:lnTo>
                    <a:pt x="350" y="165"/>
                  </a:lnTo>
                  <a:lnTo>
                    <a:pt x="348" y="169"/>
                  </a:lnTo>
                  <a:lnTo>
                    <a:pt x="347" y="169"/>
                  </a:lnTo>
                  <a:lnTo>
                    <a:pt x="348" y="166"/>
                  </a:lnTo>
                  <a:lnTo>
                    <a:pt x="350" y="165"/>
                  </a:lnTo>
                  <a:lnTo>
                    <a:pt x="352" y="164"/>
                  </a:lnTo>
                  <a:lnTo>
                    <a:pt x="356" y="164"/>
                  </a:lnTo>
                  <a:lnTo>
                    <a:pt x="352" y="163"/>
                  </a:lnTo>
                  <a:lnTo>
                    <a:pt x="350" y="164"/>
                  </a:lnTo>
                  <a:lnTo>
                    <a:pt x="347" y="164"/>
                  </a:lnTo>
                  <a:lnTo>
                    <a:pt x="350" y="163"/>
                  </a:lnTo>
                  <a:lnTo>
                    <a:pt x="352" y="163"/>
                  </a:lnTo>
                  <a:lnTo>
                    <a:pt x="350" y="162"/>
                  </a:lnTo>
                  <a:lnTo>
                    <a:pt x="347" y="161"/>
                  </a:lnTo>
                  <a:lnTo>
                    <a:pt x="350" y="161"/>
                  </a:lnTo>
                  <a:lnTo>
                    <a:pt x="356" y="162"/>
                  </a:lnTo>
                  <a:lnTo>
                    <a:pt x="357" y="160"/>
                  </a:lnTo>
                  <a:lnTo>
                    <a:pt x="354" y="158"/>
                  </a:lnTo>
                  <a:lnTo>
                    <a:pt x="351" y="158"/>
                  </a:lnTo>
                  <a:lnTo>
                    <a:pt x="354" y="157"/>
                  </a:lnTo>
                  <a:lnTo>
                    <a:pt x="355" y="155"/>
                  </a:lnTo>
                  <a:lnTo>
                    <a:pt x="356" y="155"/>
                  </a:lnTo>
                  <a:lnTo>
                    <a:pt x="352" y="155"/>
                  </a:lnTo>
                  <a:lnTo>
                    <a:pt x="352" y="152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6" y="153"/>
                  </a:lnTo>
                  <a:lnTo>
                    <a:pt x="343" y="152"/>
                  </a:lnTo>
                  <a:lnTo>
                    <a:pt x="340" y="154"/>
                  </a:lnTo>
                  <a:lnTo>
                    <a:pt x="342" y="152"/>
                  </a:lnTo>
                  <a:lnTo>
                    <a:pt x="342" y="148"/>
                  </a:lnTo>
                  <a:lnTo>
                    <a:pt x="346" y="147"/>
                  </a:lnTo>
                  <a:lnTo>
                    <a:pt x="342" y="145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5" y="151"/>
                  </a:lnTo>
                  <a:lnTo>
                    <a:pt x="338" y="153"/>
                  </a:lnTo>
                  <a:lnTo>
                    <a:pt x="335" y="152"/>
                  </a:lnTo>
                  <a:lnTo>
                    <a:pt x="335" y="148"/>
                  </a:lnTo>
                  <a:lnTo>
                    <a:pt x="337" y="146"/>
                  </a:lnTo>
                  <a:lnTo>
                    <a:pt x="334" y="146"/>
                  </a:lnTo>
                  <a:lnTo>
                    <a:pt x="330" y="152"/>
                  </a:lnTo>
                  <a:lnTo>
                    <a:pt x="329" y="154"/>
                  </a:lnTo>
                  <a:lnTo>
                    <a:pt x="329" y="152"/>
                  </a:lnTo>
                  <a:lnTo>
                    <a:pt x="330" y="148"/>
                  </a:lnTo>
                  <a:lnTo>
                    <a:pt x="329" y="147"/>
                  </a:lnTo>
                  <a:lnTo>
                    <a:pt x="331" y="144"/>
                  </a:lnTo>
                  <a:lnTo>
                    <a:pt x="328" y="145"/>
                  </a:lnTo>
                  <a:lnTo>
                    <a:pt x="325" y="147"/>
                  </a:lnTo>
                  <a:lnTo>
                    <a:pt x="324" y="149"/>
                  </a:lnTo>
                  <a:lnTo>
                    <a:pt x="322" y="149"/>
                  </a:lnTo>
                  <a:lnTo>
                    <a:pt x="320" y="148"/>
                  </a:lnTo>
                  <a:lnTo>
                    <a:pt x="322" y="149"/>
                  </a:lnTo>
                  <a:lnTo>
                    <a:pt x="324" y="146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0" y="146"/>
                  </a:lnTo>
                  <a:lnTo>
                    <a:pt x="320" y="143"/>
                  </a:lnTo>
                  <a:lnTo>
                    <a:pt x="317" y="144"/>
                  </a:lnTo>
                  <a:lnTo>
                    <a:pt x="317" y="141"/>
                  </a:lnTo>
                  <a:lnTo>
                    <a:pt x="315" y="139"/>
                  </a:lnTo>
                  <a:lnTo>
                    <a:pt x="313" y="139"/>
                  </a:lnTo>
                  <a:lnTo>
                    <a:pt x="311" y="143"/>
                  </a:lnTo>
                  <a:lnTo>
                    <a:pt x="308" y="143"/>
                  </a:lnTo>
                  <a:lnTo>
                    <a:pt x="311" y="141"/>
                  </a:lnTo>
                  <a:lnTo>
                    <a:pt x="312" y="139"/>
                  </a:lnTo>
                  <a:lnTo>
                    <a:pt x="314" y="138"/>
                  </a:lnTo>
                  <a:lnTo>
                    <a:pt x="312" y="137"/>
                  </a:lnTo>
                  <a:lnTo>
                    <a:pt x="309" y="138"/>
                  </a:lnTo>
                  <a:lnTo>
                    <a:pt x="306" y="140"/>
                  </a:lnTo>
                  <a:lnTo>
                    <a:pt x="304" y="139"/>
                  </a:lnTo>
                  <a:lnTo>
                    <a:pt x="306" y="138"/>
                  </a:lnTo>
                  <a:lnTo>
                    <a:pt x="309" y="137"/>
                  </a:lnTo>
                  <a:lnTo>
                    <a:pt x="312" y="136"/>
                  </a:lnTo>
                  <a:lnTo>
                    <a:pt x="314" y="137"/>
                  </a:lnTo>
                  <a:lnTo>
                    <a:pt x="317" y="136"/>
                  </a:lnTo>
                  <a:lnTo>
                    <a:pt x="314" y="135"/>
                  </a:lnTo>
                  <a:lnTo>
                    <a:pt x="312" y="136"/>
                  </a:lnTo>
                  <a:lnTo>
                    <a:pt x="309" y="135"/>
                  </a:lnTo>
                  <a:lnTo>
                    <a:pt x="307" y="137"/>
                  </a:lnTo>
                  <a:lnTo>
                    <a:pt x="306" y="134"/>
                  </a:lnTo>
                  <a:lnTo>
                    <a:pt x="304" y="132"/>
                  </a:lnTo>
                  <a:lnTo>
                    <a:pt x="303" y="136"/>
                  </a:lnTo>
                  <a:lnTo>
                    <a:pt x="303" y="132"/>
                  </a:lnTo>
                  <a:lnTo>
                    <a:pt x="300" y="134"/>
                  </a:lnTo>
                  <a:lnTo>
                    <a:pt x="297" y="131"/>
                  </a:lnTo>
                  <a:lnTo>
                    <a:pt x="295" y="132"/>
                  </a:lnTo>
                  <a:lnTo>
                    <a:pt x="292" y="132"/>
                  </a:lnTo>
                  <a:lnTo>
                    <a:pt x="295" y="131"/>
                  </a:lnTo>
                  <a:lnTo>
                    <a:pt x="292" y="131"/>
                  </a:lnTo>
                  <a:lnTo>
                    <a:pt x="289" y="131"/>
                  </a:lnTo>
                  <a:lnTo>
                    <a:pt x="292" y="130"/>
                  </a:lnTo>
                  <a:lnTo>
                    <a:pt x="295" y="130"/>
                  </a:lnTo>
                  <a:lnTo>
                    <a:pt x="297" y="130"/>
                  </a:lnTo>
                  <a:lnTo>
                    <a:pt x="300" y="130"/>
                  </a:lnTo>
                  <a:lnTo>
                    <a:pt x="297" y="129"/>
                  </a:lnTo>
                  <a:lnTo>
                    <a:pt x="292" y="128"/>
                  </a:lnTo>
                  <a:lnTo>
                    <a:pt x="289" y="128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87" y="126"/>
                  </a:lnTo>
                  <a:lnTo>
                    <a:pt x="289" y="127"/>
                  </a:lnTo>
                  <a:lnTo>
                    <a:pt x="295" y="127"/>
                  </a:lnTo>
                  <a:lnTo>
                    <a:pt x="297" y="126"/>
                  </a:lnTo>
                  <a:lnTo>
                    <a:pt x="300" y="127"/>
                  </a:lnTo>
                  <a:lnTo>
                    <a:pt x="303" y="127"/>
                  </a:lnTo>
                  <a:lnTo>
                    <a:pt x="304" y="127"/>
                  </a:lnTo>
                  <a:lnTo>
                    <a:pt x="300" y="126"/>
                  </a:lnTo>
                  <a:lnTo>
                    <a:pt x="298" y="124"/>
                  </a:lnTo>
                  <a:lnTo>
                    <a:pt x="295" y="124"/>
                  </a:lnTo>
                  <a:lnTo>
                    <a:pt x="298" y="124"/>
                  </a:lnTo>
                  <a:lnTo>
                    <a:pt x="300" y="126"/>
                  </a:lnTo>
                  <a:lnTo>
                    <a:pt x="298" y="122"/>
                  </a:lnTo>
                  <a:lnTo>
                    <a:pt x="295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4" y="121"/>
                  </a:lnTo>
                  <a:lnTo>
                    <a:pt x="300" y="119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2" y="119"/>
                  </a:lnTo>
                  <a:lnTo>
                    <a:pt x="290" y="120"/>
                  </a:lnTo>
                  <a:lnTo>
                    <a:pt x="288" y="122"/>
                  </a:lnTo>
                  <a:lnTo>
                    <a:pt x="289" y="120"/>
                  </a:lnTo>
                  <a:lnTo>
                    <a:pt x="291" y="119"/>
                  </a:lnTo>
                  <a:lnTo>
                    <a:pt x="295" y="118"/>
                  </a:lnTo>
                  <a:lnTo>
                    <a:pt x="291" y="117"/>
                  </a:lnTo>
                  <a:lnTo>
                    <a:pt x="289" y="117"/>
                  </a:lnTo>
                  <a:lnTo>
                    <a:pt x="288" y="117"/>
                  </a:lnTo>
                  <a:lnTo>
                    <a:pt x="291" y="117"/>
                  </a:lnTo>
                  <a:lnTo>
                    <a:pt x="294" y="117"/>
                  </a:lnTo>
                  <a:lnTo>
                    <a:pt x="297" y="117"/>
                  </a:lnTo>
                  <a:lnTo>
                    <a:pt x="299" y="118"/>
                  </a:lnTo>
                  <a:lnTo>
                    <a:pt x="297" y="115"/>
                  </a:lnTo>
                  <a:lnTo>
                    <a:pt x="294" y="115"/>
                  </a:lnTo>
                  <a:lnTo>
                    <a:pt x="291" y="114"/>
                  </a:lnTo>
                  <a:lnTo>
                    <a:pt x="288" y="114"/>
                  </a:lnTo>
                  <a:lnTo>
                    <a:pt x="286" y="114"/>
                  </a:lnTo>
                  <a:lnTo>
                    <a:pt x="288" y="113"/>
                  </a:lnTo>
                  <a:lnTo>
                    <a:pt x="291" y="114"/>
                  </a:lnTo>
                  <a:lnTo>
                    <a:pt x="294" y="114"/>
                  </a:lnTo>
                  <a:lnTo>
                    <a:pt x="297" y="114"/>
                  </a:lnTo>
                  <a:lnTo>
                    <a:pt x="299" y="114"/>
                  </a:lnTo>
                  <a:lnTo>
                    <a:pt x="303" y="117"/>
                  </a:lnTo>
                  <a:lnTo>
                    <a:pt x="305" y="118"/>
                  </a:lnTo>
                  <a:lnTo>
                    <a:pt x="308" y="118"/>
                  </a:lnTo>
                  <a:lnTo>
                    <a:pt x="311" y="118"/>
                  </a:lnTo>
                  <a:lnTo>
                    <a:pt x="314" y="118"/>
                  </a:lnTo>
                  <a:lnTo>
                    <a:pt x="316" y="118"/>
                  </a:lnTo>
                  <a:lnTo>
                    <a:pt x="318" y="119"/>
                  </a:lnTo>
                  <a:lnTo>
                    <a:pt x="320" y="115"/>
                  </a:lnTo>
                  <a:lnTo>
                    <a:pt x="317" y="113"/>
                  </a:lnTo>
                  <a:lnTo>
                    <a:pt x="314" y="112"/>
                  </a:lnTo>
                  <a:lnTo>
                    <a:pt x="312" y="111"/>
                  </a:lnTo>
                  <a:lnTo>
                    <a:pt x="308" y="111"/>
                  </a:lnTo>
                  <a:lnTo>
                    <a:pt x="306" y="110"/>
                  </a:lnTo>
                  <a:lnTo>
                    <a:pt x="303" y="111"/>
                  </a:lnTo>
                  <a:lnTo>
                    <a:pt x="300" y="110"/>
                  </a:lnTo>
                  <a:lnTo>
                    <a:pt x="297" y="109"/>
                  </a:lnTo>
                  <a:lnTo>
                    <a:pt x="295" y="109"/>
                  </a:lnTo>
                  <a:lnTo>
                    <a:pt x="292" y="107"/>
                  </a:lnTo>
                  <a:lnTo>
                    <a:pt x="289" y="109"/>
                  </a:lnTo>
                  <a:lnTo>
                    <a:pt x="287" y="109"/>
                  </a:lnTo>
                  <a:lnTo>
                    <a:pt x="283" y="110"/>
                  </a:lnTo>
                  <a:lnTo>
                    <a:pt x="280" y="109"/>
                  </a:lnTo>
                  <a:lnTo>
                    <a:pt x="278" y="109"/>
                  </a:lnTo>
                  <a:lnTo>
                    <a:pt x="275" y="110"/>
                  </a:lnTo>
                  <a:lnTo>
                    <a:pt x="274" y="110"/>
                  </a:lnTo>
                  <a:lnTo>
                    <a:pt x="274" y="109"/>
                  </a:lnTo>
                  <a:lnTo>
                    <a:pt x="277" y="109"/>
                  </a:lnTo>
                  <a:lnTo>
                    <a:pt x="280" y="109"/>
                  </a:lnTo>
                  <a:lnTo>
                    <a:pt x="282" y="109"/>
                  </a:lnTo>
                  <a:lnTo>
                    <a:pt x="284" y="109"/>
                  </a:lnTo>
                  <a:lnTo>
                    <a:pt x="290" y="106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8" y="104"/>
                  </a:lnTo>
                  <a:lnTo>
                    <a:pt x="301" y="103"/>
                  </a:lnTo>
                  <a:lnTo>
                    <a:pt x="304" y="103"/>
                  </a:lnTo>
                  <a:lnTo>
                    <a:pt x="307" y="104"/>
                  </a:lnTo>
                  <a:lnTo>
                    <a:pt x="309" y="104"/>
                  </a:lnTo>
                  <a:lnTo>
                    <a:pt x="313" y="104"/>
                  </a:lnTo>
                  <a:lnTo>
                    <a:pt x="313" y="102"/>
                  </a:lnTo>
                  <a:lnTo>
                    <a:pt x="312" y="100"/>
                  </a:lnTo>
                  <a:lnTo>
                    <a:pt x="311" y="97"/>
                  </a:lnTo>
                  <a:lnTo>
                    <a:pt x="308" y="95"/>
                  </a:lnTo>
                  <a:lnTo>
                    <a:pt x="306" y="93"/>
                  </a:lnTo>
                  <a:lnTo>
                    <a:pt x="303" y="90"/>
                  </a:lnTo>
                  <a:lnTo>
                    <a:pt x="300" y="89"/>
                  </a:lnTo>
                  <a:lnTo>
                    <a:pt x="297" y="92"/>
                  </a:lnTo>
                  <a:lnTo>
                    <a:pt x="299" y="95"/>
                  </a:lnTo>
                  <a:lnTo>
                    <a:pt x="296" y="96"/>
                  </a:lnTo>
                  <a:lnTo>
                    <a:pt x="294" y="97"/>
                  </a:lnTo>
                  <a:lnTo>
                    <a:pt x="290" y="98"/>
                  </a:lnTo>
                  <a:lnTo>
                    <a:pt x="288" y="100"/>
                  </a:lnTo>
                  <a:lnTo>
                    <a:pt x="284" y="101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7" y="103"/>
                  </a:lnTo>
                  <a:lnTo>
                    <a:pt x="274" y="105"/>
                  </a:lnTo>
                  <a:lnTo>
                    <a:pt x="274" y="107"/>
                  </a:lnTo>
                  <a:lnTo>
                    <a:pt x="274" y="106"/>
                  </a:lnTo>
                  <a:lnTo>
                    <a:pt x="275" y="103"/>
                  </a:lnTo>
                  <a:lnTo>
                    <a:pt x="279" y="102"/>
                  </a:lnTo>
                  <a:lnTo>
                    <a:pt x="281" y="102"/>
                  </a:lnTo>
                  <a:lnTo>
                    <a:pt x="284" y="100"/>
                  </a:lnTo>
                  <a:lnTo>
                    <a:pt x="287" y="98"/>
                  </a:lnTo>
                  <a:lnTo>
                    <a:pt x="288" y="97"/>
                  </a:lnTo>
                  <a:lnTo>
                    <a:pt x="291" y="96"/>
                  </a:lnTo>
                  <a:lnTo>
                    <a:pt x="292" y="94"/>
                  </a:lnTo>
                  <a:lnTo>
                    <a:pt x="290" y="93"/>
                  </a:lnTo>
                  <a:lnTo>
                    <a:pt x="287" y="93"/>
                  </a:lnTo>
                  <a:lnTo>
                    <a:pt x="284" y="93"/>
                  </a:lnTo>
                  <a:lnTo>
                    <a:pt x="281" y="94"/>
                  </a:lnTo>
                  <a:lnTo>
                    <a:pt x="279" y="94"/>
                  </a:lnTo>
                  <a:lnTo>
                    <a:pt x="277" y="97"/>
                  </a:lnTo>
                  <a:lnTo>
                    <a:pt x="278" y="97"/>
                  </a:lnTo>
                  <a:lnTo>
                    <a:pt x="274" y="98"/>
                  </a:lnTo>
                  <a:lnTo>
                    <a:pt x="274" y="98"/>
                  </a:lnTo>
                  <a:lnTo>
                    <a:pt x="269" y="102"/>
                  </a:lnTo>
                  <a:lnTo>
                    <a:pt x="271" y="98"/>
                  </a:lnTo>
                  <a:lnTo>
                    <a:pt x="274" y="98"/>
                  </a:lnTo>
                  <a:lnTo>
                    <a:pt x="277" y="97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7" y="94"/>
                  </a:lnTo>
                  <a:lnTo>
                    <a:pt x="280" y="93"/>
                  </a:lnTo>
                  <a:lnTo>
                    <a:pt x="282" y="92"/>
                  </a:lnTo>
                  <a:lnTo>
                    <a:pt x="288" y="90"/>
                  </a:lnTo>
                  <a:lnTo>
                    <a:pt x="291" y="90"/>
                  </a:lnTo>
                  <a:lnTo>
                    <a:pt x="292" y="87"/>
                  </a:lnTo>
                  <a:lnTo>
                    <a:pt x="295" y="88"/>
                  </a:lnTo>
                  <a:lnTo>
                    <a:pt x="297" y="86"/>
                  </a:lnTo>
                  <a:lnTo>
                    <a:pt x="296" y="83"/>
                  </a:lnTo>
                  <a:lnTo>
                    <a:pt x="290" y="81"/>
                  </a:lnTo>
                  <a:lnTo>
                    <a:pt x="288" y="80"/>
                  </a:lnTo>
                  <a:lnTo>
                    <a:pt x="286" y="79"/>
                  </a:lnTo>
                  <a:lnTo>
                    <a:pt x="282" y="78"/>
                  </a:lnTo>
                  <a:lnTo>
                    <a:pt x="280" y="79"/>
                  </a:lnTo>
                  <a:lnTo>
                    <a:pt x="277" y="80"/>
                  </a:lnTo>
                  <a:lnTo>
                    <a:pt x="274" y="83"/>
                  </a:lnTo>
                  <a:lnTo>
                    <a:pt x="271" y="83"/>
                  </a:lnTo>
                  <a:lnTo>
                    <a:pt x="269" y="83"/>
                  </a:lnTo>
                  <a:lnTo>
                    <a:pt x="270" y="86"/>
                  </a:lnTo>
                  <a:lnTo>
                    <a:pt x="267" y="83"/>
                  </a:lnTo>
                  <a:lnTo>
                    <a:pt x="270" y="83"/>
                  </a:lnTo>
                  <a:lnTo>
                    <a:pt x="273" y="80"/>
                  </a:lnTo>
                  <a:lnTo>
                    <a:pt x="274" y="80"/>
                  </a:lnTo>
                  <a:lnTo>
                    <a:pt x="277" y="78"/>
                  </a:lnTo>
                  <a:lnTo>
                    <a:pt x="274" y="77"/>
                  </a:lnTo>
                  <a:lnTo>
                    <a:pt x="271" y="78"/>
                  </a:lnTo>
                  <a:lnTo>
                    <a:pt x="269" y="78"/>
                  </a:lnTo>
                  <a:lnTo>
                    <a:pt x="265" y="79"/>
                  </a:lnTo>
                  <a:lnTo>
                    <a:pt x="263" y="81"/>
                  </a:lnTo>
                  <a:lnTo>
                    <a:pt x="261" y="83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7" y="90"/>
                  </a:lnTo>
                  <a:lnTo>
                    <a:pt x="256" y="93"/>
                  </a:lnTo>
                  <a:lnTo>
                    <a:pt x="255" y="95"/>
                  </a:lnTo>
                  <a:lnTo>
                    <a:pt x="256" y="93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8" y="85"/>
                  </a:lnTo>
                  <a:lnTo>
                    <a:pt x="255" y="84"/>
                  </a:lnTo>
                  <a:lnTo>
                    <a:pt x="253" y="86"/>
                  </a:lnTo>
                  <a:lnTo>
                    <a:pt x="252" y="88"/>
                  </a:lnTo>
                  <a:lnTo>
                    <a:pt x="249" y="90"/>
                  </a:lnTo>
                  <a:lnTo>
                    <a:pt x="251" y="87"/>
                  </a:lnTo>
                  <a:lnTo>
                    <a:pt x="247" y="87"/>
                  </a:lnTo>
                  <a:lnTo>
                    <a:pt x="251" y="87"/>
                  </a:lnTo>
                  <a:lnTo>
                    <a:pt x="253" y="84"/>
                  </a:lnTo>
                  <a:lnTo>
                    <a:pt x="255" y="83"/>
                  </a:lnTo>
                  <a:lnTo>
                    <a:pt x="258" y="84"/>
                  </a:lnTo>
                  <a:lnTo>
                    <a:pt x="261" y="81"/>
                  </a:lnTo>
                  <a:lnTo>
                    <a:pt x="263" y="79"/>
                  </a:lnTo>
                  <a:lnTo>
                    <a:pt x="265" y="77"/>
                  </a:lnTo>
                  <a:lnTo>
                    <a:pt x="266" y="73"/>
                  </a:lnTo>
                  <a:lnTo>
                    <a:pt x="265" y="71"/>
                  </a:lnTo>
                  <a:lnTo>
                    <a:pt x="263" y="70"/>
                  </a:lnTo>
                  <a:lnTo>
                    <a:pt x="261" y="71"/>
                  </a:lnTo>
                  <a:lnTo>
                    <a:pt x="257" y="72"/>
                  </a:lnTo>
                  <a:lnTo>
                    <a:pt x="257" y="76"/>
                  </a:lnTo>
                  <a:lnTo>
                    <a:pt x="254" y="76"/>
                  </a:lnTo>
                  <a:lnTo>
                    <a:pt x="252" y="77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3" y="80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40" y="81"/>
                  </a:lnTo>
                  <a:lnTo>
                    <a:pt x="243" y="78"/>
                  </a:lnTo>
                  <a:lnTo>
                    <a:pt x="240" y="77"/>
                  </a:lnTo>
                  <a:lnTo>
                    <a:pt x="238" y="78"/>
                  </a:lnTo>
                  <a:lnTo>
                    <a:pt x="240" y="77"/>
                  </a:lnTo>
                  <a:lnTo>
                    <a:pt x="244" y="73"/>
                  </a:lnTo>
                  <a:lnTo>
                    <a:pt x="246" y="71"/>
                  </a:lnTo>
                  <a:lnTo>
                    <a:pt x="248" y="70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6" y="69"/>
                  </a:lnTo>
                  <a:lnTo>
                    <a:pt x="258" y="67"/>
                  </a:lnTo>
                  <a:lnTo>
                    <a:pt x="257" y="64"/>
                  </a:lnTo>
                  <a:lnTo>
                    <a:pt x="254" y="61"/>
                  </a:lnTo>
                  <a:lnTo>
                    <a:pt x="252" y="60"/>
                  </a:lnTo>
                  <a:lnTo>
                    <a:pt x="248" y="59"/>
                  </a:lnTo>
                  <a:lnTo>
                    <a:pt x="246" y="59"/>
                  </a:lnTo>
                  <a:lnTo>
                    <a:pt x="244" y="58"/>
                  </a:lnTo>
                  <a:lnTo>
                    <a:pt x="240" y="57"/>
                  </a:lnTo>
                  <a:lnTo>
                    <a:pt x="238" y="59"/>
                  </a:lnTo>
                  <a:lnTo>
                    <a:pt x="236" y="60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1" y="68"/>
                  </a:lnTo>
                  <a:lnTo>
                    <a:pt x="230" y="70"/>
                  </a:lnTo>
                  <a:lnTo>
                    <a:pt x="228" y="73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32" y="67"/>
                  </a:lnTo>
                  <a:lnTo>
                    <a:pt x="229" y="64"/>
                  </a:lnTo>
                  <a:lnTo>
                    <a:pt x="227" y="66"/>
                  </a:lnTo>
                  <a:lnTo>
                    <a:pt x="224" y="68"/>
                  </a:lnTo>
                  <a:lnTo>
                    <a:pt x="223" y="71"/>
                  </a:lnTo>
                  <a:lnTo>
                    <a:pt x="221" y="71"/>
                  </a:lnTo>
                  <a:lnTo>
                    <a:pt x="223" y="69"/>
                  </a:lnTo>
                  <a:lnTo>
                    <a:pt x="224" y="66"/>
                  </a:lnTo>
                  <a:lnTo>
                    <a:pt x="227" y="63"/>
                  </a:lnTo>
                  <a:lnTo>
                    <a:pt x="224" y="61"/>
                  </a:lnTo>
                  <a:lnTo>
                    <a:pt x="224" y="58"/>
                  </a:lnTo>
                  <a:lnTo>
                    <a:pt x="221" y="60"/>
                  </a:lnTo>
                  <a:lnTo>
                    <a:pt x="220" y="62"/>
                  </a:lnTo>
                  <a:lnTo>
                    <a:pt x="219" y="64"/>
                  </a:lnTo>
                  <a:lnTo>
                    <a:pt x="217" y="68"/>
                  </a:lnTo>
                  <a:lnTo>
                    <a:pt x="218" y="64"/>
                  </a:lnTo>
                  <a:lnTo>
                    <a:pt x="219" y="62"/>
                  </a:lnTo>
                  <a:lnTo>
                    <a:pt x="217" y="62"/>
                  </a:lnTo>
                  <a:lnTo>
                    <a:pt x="219" y="61"/>
                  </a:lnTo>
                  <a:lnTo>
                    <a:pt x="220" y="59"/>
                  </a:lnTo>
                  <a:lnTo>
                    <a:pt x="222" y="57"/>
                  </a:lnTo>
                  <a:lnTo>
                    <a:pt x="223" y="53"/>
                  </a:lnTo>
                  <a:lnTo>
                    <a:pt x="220" y="53"/>
                  </a:lnTo>
                  <a:lnTo>
                    <a:pt x="218" y="57"/>
                  </a:lnTo>
                  <a:lnTo>
                    <a:pt x="218" y="59"/>
                  </a:lnTo>
                  <a:lnTo>
                    <a:pt x="218" y="57"/>
                  </a:lnTo>
                  <a:lnTo>
                    <a:pt x="214" y="55"/>
                  </a:lnTo>
                  <a:lnTo>
                    <a:pt x="212" y="57"/>
                  </a:lnTo>
                  <a:lnTo>
                    <a:pt x="210" y="60"/>
                  </a:lnTo>
                  <a:lnTo>
                    <a:pt x="211" y="62"/>
                  </a:lnTo>
                  <a:lnTo>
                    <a:pt x="209" y="66"/>
                  </a:lnTo>
                  <a:lnTo>
                    <a:pt x="206" y="68"/>
                  </a:lnTo>
                  <a:lnTo>
                    <a:pt x="209" y="64"/>
                  </a:lnTo>
                  <a:lnTo>
                    <a:pt x="209" y="62"/>
                  </a:lnTo>
                  <a:lnTo>
                    <a:pt x="206" y="60"/>
                  </a:lnTo>
                  <a:lnTo>
                    <a:pt x="205" y="60"/>
                  </a:lnTo>
                  <a:lnTo>
                    <a:pt x="209" y="59"/>
                  </a:lnTo>
                  <a:lnTo>
                    <a:pt x="211" y="57"/>
                  </a:lnTo>
                  <a:lnTo>
                    <a:pt x="209" y="57"/>
                  </a:lnTo>
                  <a:lnTo>
                    <a:pt x="205" y="58"/>
                  </a:lnTo>
                  <a:lnTo>
                    <a:pt x="203" y="59"/>
                  </a:lnTo>
                  <a:lnTo>
                    <a:pt x="205" y="57"/>
                  </a:lnTo>
                  <a:lnTo>
                    <a:pt x="203" y="55"/>
                  </a:lnTo>
                  <a:lnTo>
                    <a:pt x="205" y="55"/>
                  </a:lnTo>
                  <a:lnTo>
                    <a:pt x="209" y="54"/>
                  </a:lnTo>
                  <a:lnTo>
                    <a:pt x="211" y="53"/>
                  </a:lnTo>
                  <a:lnTo>
                    <a:pt x="213" y="52"/>
                  </a:lnTo>
                  <a:lnTo>
                    <a:pt x="217" y="52"/>
                  </a:lnTo>
                  <a:lnTo>
                    <a:pt x="218" y="49"/>
                  </a:lnTo>
                  <a:lnTo>
                    <a:pt x="217" y="46"/>
                  </a:lnTo>
                  <a:lnTo>
                    <a:pt x="213" y="45"/>
                  </a:lnTo>
                  <a:lnTo>
                    <a:pt x="211" y="45"/>
                  </a:lnTo>
                  <a:lnTo>
                    <a:pt x="209" y="45"/>
                  </a:lnTo>
                  <a:lnTo>
                    <a:pt x="205" y="44"/>
                  </a:lnTo>
                  <a:lnTo>
                    <a:pt x="203" y="47"/>
                  </a:lnTo>
                  <a:lnTo>
                    <a:pt x="201" y="47"/>
                  </a:lnTo>
                  <a:lnTo>
                    <a:pt x="197" y="49"/>
                  </a:lnTo>
                  <a:lnTo>
                    <a:pt x="197" y="52"/>
                  </a:lnTo>
                  <a:lnTo>
                    <a:pt x="195" y="54"/>
                  </a:lnTo>
                  <a:lnTo>
                    <a:pt x="192" y="55"/>
                  </a:lnTo>
                  <a:lnTo>
                    <a:pt x="195" y="53"/>
                  </a:lnTo>
                  <a:lnTo>
                    <a:pt x="196" y="51"/>
                  </a:lnTo>
                  <a:lnTo>
                    <a:pt x="197" y="47"/>
                  </a:lnTo>
                  <a:lnTo>
                    <a:pt x="201" y="45"/>
                  </a:lnTo>
                  <a:lnTo>
                    <a:pt x="197" y="44"/>
                  </a:lnTo>
                  <a:lnTo>
                    <a:pt x="195" y="45"/>
                  </a:lnTo>
                  <a:lnTo>
                    <a:pt x="192" y="46"/>
                  </a:lnTo>
                  <a:lnTo>
                    <a:pt x="189" y="49"/>
                  </a:lnTo>
                  <a:lnTo>
                    <a:pt x="187" y="51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95" y="44"/>
                  </a:lnTo>
                  <a:lnTo>
                    <a:pt x="197" y="44"/>
                  </a:lnTo>
                  <a:lnTo>
                    <a:pt x="201" y="44"/>
                  </a:lnTo>
                  <a:lnTo>
                    <a:pt x="203" y="44"/>
                  </a:lnTo>
                  <a:lnTo>
                    <a:pt x="205" y="42"/>
                  </a:lnTo>
                  <a:lnTo>
                    <a:pt x="205" y="38"/>
                  </a:lnTo>
                  <a:lnTo>
                    <a:pt x="203" y="36"/>
                  </a:lnTo>
                  <a:lnTo>
                    <a:pt x="201" y="35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2" y="33"/>
                  </a:lnTo>
                  <a:lnTo>
                    <a:pt x="192" y="35"/>
                  </a:lnTo>
                  <a:lnTo>
                    <a:pt x="189" y="33"/>
                  </a:lnTo>
                  <a:lnTo>
                    <a:pt x="187" y="32"/>
                  </a:lnTo>
                  <a:lnTo>
                    <a:pt x="184" y="32"/>
                  </a:lnTo>
                  <a:lnTo>
                    <a:pt x="181" y="29"/>
                  </a:lnTo>
                  <a:lnTo>
                    <a:pt x="178" y="28"/>
                  </a:lnTo>
                  <a:lnTo>
                    <a:pt x="173" y="28"/>
                  </a:lnTo>
                  <a:lnTo>
                    <a:pt x="170" y="28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59" y="33"/>
                  </a:lnTo>
                  <a:lnTo>
                    <a:pt x="156" y="35"/>
                  </a:lnTo>
                  <a:lnTo>
                    <a:pt x="159" y="38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7" y="41"/>
                  </a:lnTo>
                  <a:lnTo>
                    <a:pt x="170" y="42"/>
                  </a:lnTo>
                  <a:lnTo>
                    <a:pt x="172" y="43"/>
                  </a:lnTo>
                  <a:lnTo>
                    <a:pt x="176" y="43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68" y="42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60" y="40"/>
                  </a:lnTo>
                  <a:lnTo>
                    <a:pt x="159" y="42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2" y="42"/>
                  </a:lnTo>
                  <a:lnTo>
                    <a:pt x="155" y="44"/>
                  </a:lnTo>
                  <a:lnTo>
                    <a:pt x="159" y="44"/>
                  </a:lnTo>
                  <a:lnTo>
                    <a:pt x="160" y="47"/>
                  </a:lnTo>
                  <a:lnTo>
                    <a:pt x="162" y="49"/>
                  </a:lnTo>
                  <a:lnTo>
                    <a:pt x="166" y="51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162" y="52"/>
                  </a:lnTo>
                  <a:lnTo>
                    <a:pt x="166" y="53"/>
                  </a:lnTo>
                  <a:lnTo>
                    <a:pt x="162" y="52"/>
                  </a:lnTo>
                  <a:lnTo>
                    <a:pt x="162" y="52"/>
                  </a:lnTo>
                  <a:lnTo>
                    <a:pt x="160" y="50"/>
                  </a:lnTo>
                  <a:lnTo>
                    <a:pt x="159" y="47"/>
                  </a:lnTo>
                  <a:lnTo>
                    <a:pt x="156" y="44"/>
                  </a:lnTo>
                  <a:lnTo>
                    <a:pt x="153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8" y="51"/>
                  </a:lnTo>
                  <a:lnTo>
                    <a:pt x="154" y="50"/>
                  </a:lnTo>
                  <a:lnTo>
                    <a:pt x="152" y="49"/>
                  </a:lnTo>
                  <a:lnTo>
                    <a:pt x="149" y="49"/>
                  </a:lnTo>
                  <a:lnTo>
                    <a:pt x="150" y="46"/>
                  </a:lnTo>
                  <a:lnTo>
                    <a:pt x="151" y="43"/>
                  </a:lnTo>
                  <a:lnTo>
                    <a:pt x="152" y="41"/>
                  </a:lnTo>
                  <a:lnTo>
                    <a:pt x="149" y="38"/>
                  </a:lnTo>
                  <a:lnTo>
                    <a:pt x="146" y="37"/>
                  </a:lnTo>
                  <a:lnTo>
                    <a:pt x="144" y="40"/>
                  </a:lnTo>
                  <a:lnTo>
                    <a:pt x="141" y="42"/>
                  </a:lnTo>
                  <a:lnTo>
                    <a:pt x="143" y="38"/>
                  </a:lnTo>
                  <a:lnTo>
                    <a:pt x="141" y="36"/>
                  </a:lnTo>
                  <a:lnTo>
                    <a:pt x="138" y="37"/>
                  </a:lnTo>
                  <a:lnTo>
                    <a:pt x="137" y="37"/>
                  </a:lnTo>
                  <a:lnTo>
                    <a:pt x="135" y="40"/>
                  </a:lnTo>
                  <a:lnTo>
                    <a:pt x="137" y="42"/>
                  </a:lnTo>
                  <a:lnTo>
                    <a:pt x="139" y="44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5" y="41"/>
                  </a:lnTo>
                  <a:lnTo>
                    <a:pt x="133" y="43"/>
                  </a:lnTo>
                  <a:lnTo>
                    <a:pt x="133" y="45"/>
                  </a:lnTo>
                  <a:lnTo>
                    <a:pt x="129" y="47"/>
                  </a:lnTo>
                  <a:lnTo>
                    <a:pt x="127" y="47"/>
                  </a:lnTo>
                  <a:lnTo>
                    <a:pt x="124" y="51"/>
                  </a:lnTo>
                  <a:lnTo>
                    <a:pt x="126" y="47"/>
                  </a:lnTo>
                  <a:lnTo>
                    <a:pt x="123" y="46"/>
                  </a:lnTo>
                  <a:lnTo>
                    <a:pt x="126" y="45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27" y="35"/>
                  </a:lnTo>
                  <a:lnTo>
                    <a:pt x="125" y="37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7" y="34"/>
                  </a:lnTo>
                  <a:lnTo>
                    <a:pt x="130" y="33"/>
                  </a:lnTo>
                  <a:lnTo>
                    <a:pt x="132" y="30"/>
                  </a:lnTo>
                  <a:lnTo>
                    <a:pt x="133" y="27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9" y="21"/>
                  </a:lnTo>
                  <a:lnTo>
                    <a:pt x="129" y="18"/>
                  </a:lnTo>
                  <a:lnTo>
                    <a:pt x="126" y="17"/>
                  </a:lnTo>
                  <a:lnTo>
                    <a:pt x="124" y="16"/>
                  </a:lnTo>
                  <a:lnTo>
                    <a:pt x="120" y="15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9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3"/>
                  </a:lnTo>
                  <a:lnTo>
                    <a:pt x="109" y="2"/>
                  </a:lnTo>
                  <a:lnTo>
                    <a:pt x="106" y="3"/>
                  </a:lnTo>
                  <a:lnTo>
                    <a:pt x="103" y="3"/>
                  </a:lnTo>
                  <a:lnTo>
                    <a:pt x="100" y="2"/>
                  </a:lnTo>
                  <a:lnTo>
                    <a:pt x="98" y="3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6" y="7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7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7" y="16"/>
                  </a:lnTo>
                  <a:lnTo>
                    <a:pt x="74" y="15"/>
                  </a:lnTo>
                  <a:lnTo>
                    <a:pt x="72" y="11"/>
                  </a:lnTo>
                  <a:lnTo>
                    <a:pt x="68" y="12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2" y="18"/>
                  </a:lnTo>
                  <a:lnTo>
                    <a:pt x="75" y="19"/>
                  </a:lnTo>
                  <a:lnTo>
                    <a:pt x="77" y="19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79" y="21"/>
                  </a:lnTo>
                  <a:lnTo>
                    <a:pt x="77" y="20"/>
                  </a:lnTo>
                  <a:lnTo>
                    <a:pt x="74" y="20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61" y="21"/>
                  </a:lnTo>
                  <a:lnTo>
                    <a:pt x="65" y="21"/>
                  </a:lnTo>
                  <a:lnTo>
                    <a:pt x="67" y="21"/>
                  </a:lnTo>
                  <a:lnTo>
                    <a:pt x="69" y="23"/>
                  </a:lnTo>
                  <a:lnTo>
                    <a:pt x="73" y="25"/>
                  </a:lnTo>
                  <a:lnTo>
                    <a:pt x="75" y="25"/>
                  </a:lnTo>
                  <a:lnTo>
                    <a:pt x="78" y="26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5" y="26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7" y="24"/>
                  </a:lnTo>
                  <a:lnTo>
                    <a:pt x="65" y="23"/>
                  </a:lnTo>
                  <a:lnTo>
                    <a:pt x="61" y="23"/>
                  </a:lnTo>
                  <a:lnTo>
                    <a:pt x="60" y="25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61" y="33"/>
                  </a:lnTo>
                  <a:lnTo>
                    <a:pt x="61" y="35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69" y="37"/>
                  </a:lnTo>
                  <a:lnTo>
                    <a:pt x="73" y="38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73" y="42"/>
                  </a:lnTo>
                  <a:lnTo>
                    <a:pt x="75" y="44"/>
                  </a:lnTo>
                  <a:lnTo>
                    <a:pt x="78" y="46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4" y="44"/>
                  </a:lnTo>
                  <a:lnTo>
                    <a:pt x="72" y="43"/>
                  </a:lnTo>
                  <a:lnTo>
                    <a:pt x="69" y="42"/>
                  </a:lnTo>
                  <a:lnTo>
                    <a:pt x="66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7"/>
                  </a:lnTo>
                  <a:lnTo>
                    <a:pt x="55" y="47"/>
                  </a:lnTo>
                  <a:lnTo>
                    <a:pt x="58" y="49"/>
                  </a:lnTo>
                  <a:lnTo>
                    <a:pt x="60" y="50"/>
                  </a:lnTo>
                  <a:lnTo>
                    <a:pt x="62" y="53"/>
                  </a:lnTo>
                  <a:lnTo>
                    <a:pt x="64" y="55"/>
                  </a:lnTo>
                  <a:lnTo>
                    <a:pt x="67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5" y="61"/>
                  </a:lnTo>
                  <a:lnTo>
                    <a:pt x="73" y="62"/>
                  </a:lnTo>
                  <a:lnTo>
                    <a:pt x="72" y="66"/>
                  </a:lnTo>
                  <a:lnTo>
                    <a:pt x="73" y="68"/>
                  </a:lnTo>
                  <a:lnTo>
                    <a:pt x="72" y="70"/>
                  </a:lnTo>
                  <a:lnTo>
                    <a:pt x="72" y="73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70"/>
                  </a:lnTo>
                  <a:lnTo>
                    <a:pt x="55" y="71"/>
                  </a:lnTo>
                  <a:lnTo>
                    <a:pt x="51" y="72"/>
                  </a:lnTo>
                  <a:lnTo>
                    <a:pt x="49" y="73"/>
                  </a:lnTo>
                  <a:lnTo>
                    <a:pt x="45" y="72"/>
                  </a:lnTo>
                  <a:lnTo>
                    <a:pt x="49" y="72"/>
                  </a:lnTo>
                  <a:lnTo>
                    <a:pt x="51" y="71"/>
                  </a:lnTo>
                  <a:lnTo>
                    <a:pt x="55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6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59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2" y="52"/>
                  </a:lnTo>
                  <a:lnTo>
                    <a:pt x="50" y="49"/>
                  </a:lnTo>
                  <a:lnTo>
                    <a:pt x="49" y="46"/>
                  </a:lnTo>
                  <a:lnTo>
                    <a:pt x="49" y="41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48" y="33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9" y="23"/>
                  </a:lnTo>
                  <a:lnTo>
                    <a:pt x="51" y="20"/>
                  </a:lnTo>
                  <a:lnTo>
                    <a:pt x="52" y="17"/>
                  </a:lnTo>
                  <a:lnTo>
                    <a:pt x="55" y="15"/>
                  </a:lnTo>
                  <a:lnTo>
                    <a:pt x="57" y="11"/>
                  </a:lnTo>
                  <a:lnTo>
                    <a:pt x="62" y="8"/>
                  </a:lnTo>
                  <a:lnTo>
                    <a:pt x="66" y="7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3" y="8"/>
                  </a:lnTo>
                  <a:lnTo>
                    <a:pt x="21" y="10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1" y="17"/>
                  </a:lnTo>
                  <a:lnTo>
                    <a:pt x="10" y="20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8"/>
                  </a:lnTo>
                  <a:lnTo>
                    <a:pt x="6" y="29"/>
                  </a:lnTo>
                  <a:lnTo>
                    <a:pt x="6" y="32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1" y="38"/>
                  </a:lnTo>
                  <a:lnTo>
                    <a:pt x="1" y="41"/>
                  </a:lnTo>
                  <a:lnTo>
                    <a:pt x="2" y="44"/>
                  </a:lnTo>
                  <a:lnTo>
                    <a:pt x="6" y="44"/>
                  </a:lnTo>
                  <a:lnTo>
                    <a:pt x="4" y="45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2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35A96843-D6B8-4483-9589-84800230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28850"/>
              <a:ext cx="128587" cy="311150"/>
            </a:xfrm>
            <a:custGeom>
              <a:avLst/>
              <a:gdLst>
                <a:gd name="T0" fmla="*/ 55 w 81"/>
                <a:gd name="T1" fmla="*/ 196 h 196"/>
                <a:gd name="T2" fmla="*/ 55 w 81"/>
                <a:gd name="T3" fmla="*/ 194 h 196"/>
                <a:gd name="T4" fmla="*/ 35 w 81"/>
                <a:gd name="T5" fmla="*/ 30 h 196"/>
                <a:gd name="T6" fmla="*/ 41 w 81"/>
                <a:gd name="T7" fmla="*/ 29 h 196"/>
                <a:gd name="T8" fmla="*/ 48 w 81"/>
                <a:gd name="T9" fmla="*/ 28 h 196"/>
                <a:gd name="T10" fmla="*/ 54 w 81"/>
                <a:gd name="T11" fmla="*/ 26 h 196"/>
                <a:gd name="T12" fmla="*/ 58 w 81"/>
                <a:gd name="T13" fmla="*/ 25 h 196"/>
                <a:gd name="T14" fmla="*/ 57 w 81"/>
                <a:gd name="T15" fmla="*/ 20 h 196"/>
                <a:gd name="T16" fmla="*/ 57 w 81"/>
                <a:gd name="T17" fmla="*/ 16 h 196"/>
                <a:gd name="T18" fmla="*/ 59 w 81"/>
                <a:gd name="T19" fmla="*/ 13 h 196"/>
                <a:gd name="T20" fmla="*/ 54 w 81"/>
                <a:gd name="T21" fmla="*/ 11 h 196"/>
                <a:gd name="T22" fmla="*/ 48 w 81"/>
                <a:gd name="T23" fmla="*/ 11 h 196"/>
                <a:gd name="T24" fmla="*/ 42 w 81"/>
                <a:gd name="T25" fmla="*/ 9 h 196"/>
                <a:gd name="T26" fmla="*/ 40 w 81"/>
                <a:gd name="T27" fmla="*/ 6 h 196"/>
                <a:gd name="T28" fmla="*/ 34 w 81"/>
                <a:gd name="T29" fmla="*/ 5 h 196"/>
                <a:gd name="T30" fmla="*/ 29 w 81"/>
                <a:gd name="T31" fmla="*/ 3 h 196"/>
                <a:gd name="T32" fmla="*/ 23 w 81"/>
                <a:gd name="T33" fmla="*/ 1 h 196"/>
                <a:gd name="T34" fmla="*/ 17 w 81"/>
                <a:gd name="T35" fmla="*/ 0 h 196"/>
                <a:gd name="T36" fmla="*/ 13 w 81"/>
                <a:gd name="T37" fmla="*/ 4 h 196"/>
                <a:gd name="T38" fmla="*/ 17 w 81"/>
                <a:gd name="T39" fmla="*/ 8 h 196"/>
                <a:gd name="T40" fmla="*/ 13 w 81"/>
                <a:gd name="T41" fmla="*/ 12 h 196"/>
                <a:gd name="T42" fmla="*/ 16 w 81"/>
                <a:gd name="T43" fmla="*/ 16 h 196"/>
                <a:gd name="T44" fmla="*/ 22 w 81"/>
                <a:gd name="T45" fmla="*/ 18 h 196"/>
                <a:gd name="T46" fmla="*/ 27 w 81"/>
                <a:gd name="T47" fmla="*/ 20 h 196"/>
                <a:gd name="T48" fmla="*/ 33 w 81"/>
                <a:gd name="T49" fmla="*/ 22 h 196"/>
                <a:gd name="T50" fmla="*/ 27 w 81"/>
                <a:gd name="T51" fmla="*/ 23 h 196"/>
                <a:gd name="T52" fmla="*/ 22 w 81"/>
                <a:gd name="T53" fmla="*/ 24 h 196"/>
                <a:gd name="T54" fmla="*/ 27 w 81"/>
                <a:gd name="T55" fmla="*/ 26 h 196"/>
                <a:gd name="T56" fmla="*/ 30 w 81"/>
                <a:gd name="T57" fmla="*/ 30 h 196"/>
                <a:gd name="T58" fmla="*/ 33 w 81"/>
                <a:gd name="T59" fmla="*/ 31 h 196"/>
                <a:gd name="T60" fmla="*/ 57 w 81"/>
                <a:gd name="T61" fmla="*/ 93 h 196"/>
                <a:gd name="T62" fmla="*/ 52 w 81"/>
                <a:gd name="T63" fmla="*/ 94 h 196"/>
                <a:gd name="T64" fmla="*/ 49 w 81"/>
                <a:gd name="T65" fmla="*/ 99 h 196"/>
                <a:gd name="T66" fmla="*/ 44 w 81"/>
                <a:gd name="T67" fmla="*/ 99 h 196"/>
                <a:gd name="T68" fmla="*/ 44 w 81"/>
                <a:gd name="T69" fmla="*/ 102 h 196"/>
                <a:gd name="T70" fmla="*/ 39 w 81"/>
                <a:gd name="T71" fmla="*/ 106 h 196"/>
                <a:gd name="T72" fmla="*/ 40 w 81"/>
                <a:gd name="T73" fmla="*/ 110 h 196"/>
                <a:gd name="T74" fmla="*/ 43 w 81"/>
                <a:gd name="T75" fmla="*/ 110 h 196"/>
                <a:gd name="T76" fmla="*/ 47 w 81"/>
                <a:gd name="T77" fmla="*/ 115 h 196"/>
                <a:gd name="T78" fmla="*/ 52 w 81"/>
                <a:gd name="T79" fmla="*/ 117 h 196"/>
                <a:gd name="T80" fmla="*/ 58 w 81"/>
                <a:gd name="T81" fmla="*/ 117 h 196"/>
                <a:gd name="T82" fmla="*/ 64 w 81"/>
                <a:gd name="T83" fmla="*/ 120 h 196"/>
                <a:gd name="T84" fmla="*/ 68 w 81"/>
                <a:gd name="T85" fmla="*/ 120 h 196"/>
                <a:gd name="T86" fmla="*/ 75 w 81"/>
                <a:gd name="T87" fmla="*/ 120 h 196"/>
                <a:gd name="T88" fmla="*/ 80 w 81"/>
                <a:gd name="T89" fmla="*/ 117 h 196"/>
                <a:gd name="T90" fmla="*/ 80 w 81"/>
                <a:gd name="T91" fmla="*/ 111 h 196"/>
                <a:gd name="T92" fmla="*/ 80 w 81"/>
                <a:gd name="T93" fmla="*/ 107 h 196"/>
                <a:gd name="T94" fmla="*/ 76 w 81"/>
                <a:gd name="T95" fmla="*/ 102 h 196"/>
                <a:gd name="T96" fmla="*/ 72 w 81"/>
                <a:gd name="T97" fmla="*/ 97 h 196"/>
                <a:gd name="T98" fmla="*/ 66 w 81"/>
                <a:gd name="T99" fmla="*/ 93 h 196"/>
                <a:gd name="T100" fmla="*/ 60 w 81"/>
                <a:gd name="T101" fmla="*/ 93 h 196"/>
                <a:gd name="T102" fmla="*/ 23 w 81"/>
                <a:gd name="T103" fmla="*/ 135 h 196"/>
                <a:gd name="T104" fmla="*/ 17 w 81"/>
                <a:gd name="T105" fmla="*/ 135 h 196"/>
                <a:gd name="T106" fmla="*/ 10 w 81"/>
                <a:gd name="T107" fmla="*/ 136 h 196"/>
                <a:gd name="T108" fmla="*/ 5 w 81"/>
                <a:gd name="T109" fmla="*/ 137 h 196"/>
                <a:gd name="T110" fmla="*/ 0 w 81"/>
                <a:gd name="T111" fmla="*/ 138 h 196"/>
                <a:gd name="T112" fmla="*/ 5 w 81"/>
                <a:gd name="T113" fmla="*/ 142 h 196"/>
                <a:gd name="T114" fmla="*/ 5 w 81"/>
                <a:gd name="T115" fmla="*/ 142 h 196"/>
                <a:gd name="T116" fmla="*/ 10 w 81"/>
                <a:gd name="T117" fmla="*/ 142 h 196"/>
                <a:gd name="T118" fmla="*/ 16 w 81"/>
                <a:gd name="T119" fmla="*/ 141 h 196"/>
                <a:gd name="T120" fmla="*/ 22 w 81"/>
                <a:gd name="T121" fmla="*/ 137 h 196"/>
                <a:gd name="T122" fmla="*/ 23 w 81"/>
                <a:gd name="T12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196">
                  <a:moveTo>
                    <a:pt x="55" y="194"/>
                  </a:moveTo>
                  <a:lnTo>
                    <a:pt x="55" y="196"/>
                  </a:lnTo>
                  <a:lnTo>
                    <a:pt x="55" y="194"/>
                  </a:lnTo>
                  <a:lnTo>
                    <a:pt x="55" y="194"/>
                  </a:lnTo>
                  <a:close/>
                  <a:moveTo>
                    <a:pt x="33" y="31"/>
                  </a:moveTo>
                  <a:lnTo>
                    <a:pt x="35" y="30"/>
                  </a:lnTo>
                  <a:lnTo>
                    <a:pt x="39" y="28"/>
                  </a:lnTo>
                  <a:lnTo>
                    <a:pt x="41" y="29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8" y="25"/>
                  </a:lnTo>
                  <a:lnTo>
                    <a:pt x="59" y="23"/>
                  </a:lnTo>
                  <a:lnTo>
                    <a:pt x="57" y="20"/>
                  </a:lnTo>
                  <a:lnTo>
                    <a:pt x="55" y="18"/>
                  </a:lnTo>
                  <a:lnTo>
                    <a:pt x="57" y="16"/>
                  </a:lnTo>
                  <a:lnTo>
                    <a:pt x="60" y="15"/>
                  </a:lnTo>
                  <a:lnTo>
                    <a:pt x="59" y="13"/>
                  </a:lnTo>
                  <a:lnTo>
                    <a:pt x="56" y="12"/>
                  </a:lnTo>
                  <a:lnTo>
                    <a:pt x="54" y="11"/>
                  </a:lnTo>
                  <a:lnTo>
                    <a:pt x="50" y="9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0" y="6"/>
                  </a:lnTo>
                  <a:lnTo>
                    <a:pt x="38" y="5"/>
                  </a:lnTo>
                  <a:lnTo>
                    <a:pt x="34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3" y="12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7" y="20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2" y="24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33" y="31"/>
                  </a:lnTo>
                  <a:lnTo>
                    <a:pt x="33" y="31"/>
                  </a:lnTo>
                  <a:close/>
                  <a:moveTo>
                    <a:pt x="60" y="93"/>
                  </a:moveTo>
                  <a:lnTo>
                    <a:pt x="57" y="93"/>
                  </a:lnTo>
                  <a:lnTo>
                    <a:pt x="55" y="94"/>
                  </a:lnTo>
                  <a:lnTo>
                    <a:pt x="52" y="94"/>
                  </a:lnTo>
                  <a:lnTo>
                    <a:pt x="49" y="95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4" y="99"/>
                  </a:lnTo>
                  <a:lnTo>
                    <a:pt x="47" y="100"/>
                  </a:lnTo>
                  <a:lnTo>
                    <a:pt x="44" y="102"/>
                  </a:lnTo>
                  <a:lnTo>
                    <a:pt x="41" y="103"/>
                  </a:lnTo>
                  <a:lnTo>
                    <a:pt x="39" y="106"/>
                  </a:lnTo>
                  <a:lnTo>
                    <a:pt x="37" y="109"/>
                  </a:lnTo>
                  <a:lnTo>
                    <a:pt x="40" y="110"/>
                  </a:lnTo>
                  <a:lnTo>
                    <a:pt x="41" y="112"/>
                  </a:lnTo>
                  <a:lnTo>
                    <a:pt x="43" y="110"/>
                  </a:lnTo>
                  <a:lnTo>
                    <a:pt x="44" y="112"/>
                  </a:lnTo>
                  <a:lnTo>
                    <a:pt x="47" y="115"/>
                  </a:lnTo>
                  <a:lnTo>
                    <a:pt x="49" y="116"/>
                  </a:lnTo>
                  <a:lnTo>
                    <a:pt x="52" y="117"/>
                  </a:lnTo>
                  <a:lnTo>
                    <a:pt x="55" y="116"/>
                  </a:lnTo>
                  <a:lnTo>
                    <a:pt x="58" y="117"/>
                  </a:lnTo>
                  <a:lnTo>
                    <a:pt x="60" y="119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80" y="117"/>
                  </a:lnTo>
                  <a:lnTo>
                    <a:pt x="81" y="115"/>
                  </a:lnTo>
                  <a:lnTo>
                    <a:pt x="80" y="111"/>
                  </a:lnTo>
                  <a:lnTo>
                    <a:pt x="77" y="109"/>
                  </a:lnTo>
                  <a:lnTo>
                    <a:pt x="80" y="107"/>
                  </a:lnTo>
                  <a:lnTo>
                    <a:pt x="80" y="103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2" y="97"/>
                  </a:lnTo>
                  <a:lnTo>
                    <a:pt x="68" y="94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60" y="93"/>
                  </a:lnTo>
                  <a:close/>
                  <a:moveTo>
                    <a:pt x="23" y="135"/>
                  </a:moveTo>
                  <a:lnTo>
                    <a:pt x="20" y="134"/>
                  </a:lnTo>
                  <a:lnTo>
                    <a:pt x="17" y="135"/>
                  </a:lnTo>
                  <a:lnTo>
                    <a:pt x="14" y="135"/>
                  </a:lnTo>
                  <a:lnTo>
                    <a:pt x="10" y="136"/>
                  </a:lnTo>
                  <a:lnTo>
                    <a:pt x="8" y="136"/>
                  </a:lnTo>
                  <a:lnTo>
                    <a:pt x="5" y="137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10" y="142"/>
                  </a:lnTo>
                  <a:lnTo>
                    <a:pt x="14" y="141"/>
                  </a:lnTo>
                  <a:lnTo>
                    <a:pt x="16" y="141"/>
                  </a:lnTo>
                  <a:lnTo>
                    <a:pt x="18" y="138"/>
                  </a:lnTo>
                  <a:lnTo>
                    <a:pt x="22" y="137"/>
                  </a:lnTo>
                  <a:lnTo>
                    <a:pt x="23" y="135"/>
                  </a:lnTo>
                  <a:lnTo>
                    <a:pt x="2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9EAAFFA-9246-4AC8-BF31-01A1F48A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8" y="2274888"/>
              <a:ext cx="203200" cy="104775"/>
            </a:xfrm>
            <a:custGeom>
              <a:avLst/>
              <a:gdLst>
                <a:gd name="T0" fmla="*/ 27 w 128"/>
                <a:gd name="T1" fmla="*/ 66 h 66"/>
                <a:gd name="T2" fmla="*/ 25 w 128"/>
                <a:gd name="T3" fmla="*/ 65 h 66"/>
                <a:gd name="T4" fmla="*/ 22 w 128"/>
                <a:gd name="T5" fmla="*/ 66 h 66"/>
                <a:gd name="T6" fmla="*/ 25 w 128"/>
                <a:gd name="T7" fmla="*/ 65 h 66"/>
                <a:gd name="T8" fmla="*/ 27 w 128"/>
                <a:gd name="T9" fmla="*/ 64 h 66"/>
                <a:gd name="T10" fmla="*/ 31 w 128"/>
                <a:gd name="T11" fmla="*/ 64 h 66"/>
                <a:gd name="T12" fmla="*/ 27 w 128"/>
                <a:gd name="T13" fmla="*/ 66 h 66"/>
                <a:gd name="T14" fmla="*/ 27 w 128"/>
                <a:gd name="T15" fmla="*/ 66 h 66"/>
                <a:gd name="T16" fmla="*/ 11 w 128"/>
                <a:gd name="T17" fmla="*/ 0 h 66"/>
                <a:gd name="T18" fmla="*/ 6 w 128"/>
                <a:gd name="T19" fmla="*/ 0 h 66"/>
                <a:gd name="T20" fmla="*/ 2 w 128"/>
                <a:gd name="T21" fmla="*/ 0 h 66"/>
                <a:gd name="T22" fmla="*/ 0 w 128"/>
                <a:gd name="T23" fmla="*/ 0 h 66"/>
                <a:gd name="T24" fmla="*/ 1 w 128"/>
                <a:gd name="T25" fmla="*/ 3 h 66"/>
                <a:gd name="T26" fmla="*/ 4 w 128"/>
                <a:gd name="T27" fmla="*/ 4 h 66"/>
                <a:gd name="T28" fmla="*/ 6 w 128"/>
                <a:gd name="T29" fmla="*/ 5 h 66"/>
                <a:gd name="T30" fmla="*/ 9 w 128"/>
                <a:gd name="T31" fmla="*/ 5 h 66"/>
                <a:gd name="T32" fmla="*/ 11 w 128"/>
                <a:gd name="T33" fmla="*/ 5 h 66"/>
                <a:gd name="T34" fmla="*/ 15 w 128"/>
                <a:gd name="T35" fmla="*/ 4 h 66"/>
                <a:gd name="T36" fmla="*/ 17 w 128"/>
                <a:gd name="T37" fmla="*/ 4 h 66"/>
                <a:gd name="T38" fmla="*/ 21 w 128"/>
                <a:gd name="T39" fmla="*/ 4 h 66"/>
                <a:gd name="T40" fmla="*/ 18 w 128"/>
                <a:gd name="T41" fmla="*/ 1 h 66"/>
                <a:gd name="T42" fmla="*/ 16 w 128"/>
                <a:gd name="T43" fmla="*/ 0 h 66"/>
                <a:gd name="T44" fmla="*/ 13 w 128"/>
                <a:gd name="T45" fmla="*/ 0 h 66"/>
                <a:gd name="T46" fmla="*/ 11 w 128"/>
                <a:gd name="T47" fmla="*/ 0 h 66"/>
                <a:gd name="T48" fmla="*/ 11 w 128"/>
                <a:gd name="T49" fmla="*/ 0 h 66"/>
                <a:gd name="T50" fmla="*/ 128 w 128"/>
                <a:gd name="T51" fmla="*/ 4 h 66"/>
                <a:gd name="T52" fmla="*/ 125 w 128"/>
                <a:gd name="T53" fmla="*/ 6 h 66"/>
                <a:gd name="T54" fmla="*/ 124 w 128"/>
                <a:gd name="T55" fmla="*/ 10 h 66"/>
                <a:gd name="T56" fmla="*/ 122 w 128"/>
                <a:gd name="T57" fmla="*/ 12 h 66"/>
                <a:gd name="T58" fmla="*/ 119 w 128"/>
                <a:gd name="T59" fmla="*/ 12 h 66"/>
                <a:gd name="T60" fmla="*/ 115 w 128"/>
                <a:gd name="T61" fmla="*/ 12 h 66"/>
                <a:gd name="T62" fmla="*/ 111 w 128"/>
                <a:gd name="T63" fmla="*/ 11 h 66"/>
                <a:gd name="T64" fmla="*/ 103 w 128"/>
                <a:gd name="T65" fmla="*/ 11 h 66"/>
                <a:gd name="T66" fmla="*/ 100 w 128"/>
                <a:gd name="T67" fmla="*/ 12 h 66"/>
                <a:gd name="T68" fmla="*/ 98 w 128"/>
                <a:gd name="T69" fmla="*/ 12 h 66"/>
                <a:gd name="T70" fmla="*/ 92 w 128"/>
                <a:gd name="T71" fmla="*/ 12 h 66"/>
                <a:gd name="T72" fmla="*/ 88 w 128"/>
                <a:gd name="T73" fmla="*/ 11 h 66"/>
                <a:gd name="T74" fmla="*/ 86 w 128"/>
                <a:gd name="T75" fmla="*/ 9 h 66"/>
                <a:gd name="T76" fmla="*/ 85 w 128"/>
                <a:gd name="T77" fmla="*/ 6 h 66"/>
                <a:gd name="T78" fmla="*/ 87 w 128"/>
                <a:gd name="T79" fmla="*/ 4 h 66"/>
                <a:gd name="T80" fmla="*/ 91 w 128"/>
                <a:gd name="T81" fmla="*/ 3 h 66"/>
                <a:gd name="T82" fmla="*/ 93 w 128"/>
                <a:gd name="T83" fmla="*/ 3 h 66"/>
                <a:gd name="T84" fmla="*/ 96 w 128"/>
                <a:gd name="T85" fmla="*/ 2 h 66"/>
                <a:gd name="T86" fmla="*/ 99 w 128"/>
                <a:gd name="T87" fmla="*/ 3 h 66"/>
                <a:gd name="T88" fmla="*/ 102 w 128"/>
                <a:gd name="T89" fmla="*/ 3 h 66"/>
                <a:gd name="T90" fmla="*/ 105 w 128"/>
                <a:gd name="T91" fmla="*/ 3 h 66"/>
                <a:gd name="T92" fmla="*/ 108 w 128"/>
                <a:gd name="T93" fmla="*/ 2 h 66"/>
                <a:gd name="T94" fmla="*/ 110 w 128"/>
                <a:gd name="T95" fmla="*/ 3 h 66"/>
                <a:gd name="T96" fmla="*/ 113 w 128"/>
                <a:gd name="T97" fmla="*/ 3 h 66"/>
                <a:gd name="T98" fmla="*/ 116 w 128"/>
                <a:gd name="T99" fmla="*/ 3 h 66"/>
                <a:gd name="T100" fmla="*/ 119 w 128"/>
                <a:gd name="T101" fmla="*/ 4 h 66"/>
                <a:gd name="T102" fmla="*/ 122 w 128"/>
                <a:gd name="T103" fmla="*/ 3 h 66"/>
                <a:gd name="T104" fmla="*/ 125 w 128"/>
                <a:gd name="T105" fmla="*/ 3 h 66"/>
                <a:gd name="T106" fmla="*/ 127 w 128"/>
                <a:gd name="T107" fmla="*/ 4 h 66"/>
                <a:gd name="T108" fmla="*/ 128 w 128"/>
                <a:gd name="T109" fmla="*/ 4 h 66"/>
                <a:gd name="T110" fmla="*/ 128 w 128"/>
                <a:gd name="T1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66">
                  <a:moveTo>
                    <a:pt x="27" y="66"/>
                  </a:moveTo>
                  <a:lnTo>
                    <a:pt x="25" y="65"/>
                  </a:lnTo>
                  <a:lnTo>
                    <a:pt x="22" y="66"/>
                  </a:lnTo>
                  <a:lnTo>
                    <a:pt x="25" y="65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27" y="66"/>
                  </a:lnTo>
                  <a:lnTo>
                    <a:pt x="27" y="66"/>
                  </a:lnTo>
                  <a:close/>
                  <a:moveTo>
                    <a:pt x="11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128" y="4"/>
                  </a:moveTo>
                  <a:lnTo>
                    <a:pt x="125" y="6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5" y="12"/>
                  </a:lnTo>
                  <a:lnTo>
                    <a:pt x="111" y="11"/>
                  </a:lnTo>
                  <a:lnTo>
                    <a:pt x="103" y="11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2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6"/>
                  </a:lnTo>
                  <a:lnTo>
                    <a:pt x="87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6" y="2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5" y="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3" y="3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2" y="3"/>
                  </a:lnTo>
                  <a:lnTo>
                    <a:pt x="125" y="3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695A1E9C-3242-419D-ADB1-86E45A8A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982788"/>
              <a:ext cx="1325562" cy="979488"/>
            </a:xfrm>
            <a:custGeom>
              <a:avLst/>
              <a:gdLst>
                <a:gd name="T0" fmla="*/ 711 w 835"/>
                <a:gd name="T1" fmla="*/ 101 h 617"/>
                <a:gd name="T2" fmla="*/ 827 w 835"/>
                <a:gd name="T3" fmla="*/ 64 h 617"/>
                <a:gd name="T4" fmla="*/ 721 w 835"/>
                <a:gd name="T5" fmla="*/ 67 h 617"/>
                <a:gd name="T6" fmla="*/ 682 w 835"/>
                <a:gd name="T7" fmla="*/ 53 h 617"/>
                <a:gd name="T8" fmla="*/ 597 w 835"/>
                <a:gd name="T9" fmla="*/ 57 h 617"/>
                <a:gd name="T10" fmla="*/ 612 w 835"/>
                <a:gd name="T11" fmla="*/ 49 h 617"/>
                <a:gd name="T12" fmla="*/ 648 w 835"/>
                <a:gd name="T13" fmla="*/ 30 h 617"/>
                <a:gd name="T14" fmla="*/ 537 w 835"/>
                <a:gd name="T15" fmla="*/ 26 h 617"/>
                <a:gd name="T16" fmla="*/ 637 w 835"/>
                <a:gd name="T17" fmla="*/ 15 h 617"/>
                <a:gd name="T18" fmla="*/ 527 w 835"/>
                <a:gd name="T19" fmla="*/ 2 h 617"/>
                <a:gd name="T20" fmla="*/ 483 w 835"/>
                <a:gd name="T21" fmla="*/ 21 h 617"/>
                <a:gd name="T22" fmla="*/ 380 w 835"/>
                <a:gd name="T23" fmla="*/ 17 h 617"/>
                <a:gd name="T24" fmla="*/ 423 w 835"/>
                <a:gd name="T25" fmla="*/ 26 h 617"/>
                <a:gd name="T26" fmla="*/ 392 w 835"/>
                <a:gd name="T27" fmla="*/ 39 h 617"/>
                <a:gd name="T28" fmla="*/ 344 w 835"/>
                <a:gd name="T29" fmla="*/ 45 h 617"/>
                <a:gd name="T30" fmla="*/ 285 w 835"/>
                <a:gd name="T31" fmla="*/ 56 h 617"/>
                <a:gd name="T32" fmla="*/ 199 w 835"/>
                <a:gd name="T33" fmla="*/ 51 h 617"/>
                <a:gd name="T34" fmla="*/ 166 w 835"/>
                <a:gd name="T35" fmla="*/ 83 h 617"/>
                <a:gd name="T36" fmla="*/ 84 w 835"/>
                <a:gd name="T37" fmla="*/ 118 h 617"/>
                <a:gd name="T38" fmla="*/ 49 w 835"/>
                <a:gd name="T39" fmla="*/ 156 h 617"/>
                <a:gd name="T40" fmla="*/ 39 w 835"/>
                <a:gd name="T41" fmla="*/ 193 h 617"/>
                <a:gd name="T42" fmla="*/ 89 w 835"/>
                <a:gd name="T43" fmla="*/ 205 h 617"/>
                <a:gd name="T44" fmla="*/ 65 w 835"/>
                <a:gd name="T45" fmla="*/ 219 h 617"/>
                <a:gd name="T46" fmla="*/ 122 w 835"/>
                <a:gd name="T47" fmla="*/ 230 h 617"/>
                <a:gd name="T48" fmla="*/ 221 w 835"/>
                <a:gd name="T49" fmla="*/ 270 h 617"/>
                <a:gd name="T50" fmla="*/ 252 w 835"/>
                <a:gd name="T51" fmla="*/ 321 h 617"/>
                <a:gd name="T52" fmla="*/ 262 w 835"/>
                <a:gd name="T53" fmla="*/ 354 h 617"/>
                <a:gd name="T54" fmla="*/ 282 w 835"/>
                <a:gd name="T55" fmla="*/ 364 h 617"/>
                <a:gd name="T56" fmla="*/ 277 w 835"/>
                <a:gd name="T57" fmla="*/ 376 h 617"/>
                <a:gd name="T58" fmla="*/ 307 w 835"/>
                <a:gd name="T59" fmla="*/ 407 h 617"/>
                <a:gd name="T60" fmla="*/ 280 w 835"/>
                <a:gd name="T61" fmla="*/ 436 h 617"/>
                <a:gd name="T62" fmla="*/ 286 w 835"/>
                <a:gd name="T63" fmla="*/ 444 h 617"/>
                <a:gd name="T64" fmla="*/ 311 w 835"/>
                <a:gd name="T65" fmla="*/ 449 h 617"/>
                <a:gd name="T66" fmla="*/ 311 w 835"/>
                <a:gd name="T67" fmla="*/ 461 h 617"/>
                <a:gd name="T68" fmla="*/ 277 w 835"/>
                <a:gd name="T69" fmla="*/ 476 h 617"/>
                <a:gd name="T70" fmla="*/ 288 w 835"/>
                <a:gd name="T71" fmla="*/ 477 h 617"/>
                <a:gd name="T72" fmla="*/ 298 w 835"/>
                <a:gd name="T73" fmla="*/ 494 h 617"/>
                <a:gd name="T74" fmla="*/ 315 w 835"/>
                <a:gd name="T75" fmla="*/ 514 h 617"/>
                <a:gd name="T76" fmla="*/ 297 w 835"/>
                <a:gd name="T77" fmla="*/ 537 h 617"/>
                <a:gd name="T78" fmla="*/ 318 w 835"/>
                <a:gd name="T79" fmla="*/ 569 h 617"/>
                <a:gd name="T80" fmla="*/ 340 w 835"/>
                <a:gd name="T81" fmla="*/ 602 h 617"/>
                <a:gd name="T82" fmla="*/ 380 w 835"/>
                <a:gd name="T83" fmla="*/ 607 h 617"/>
                <a:gd name="T84" fmla="*/ 413 w 835"/>
                <a:gd name="T85" fmla="*/ 600 h 617"/>
                <a:gd name="T86" fmla="*/ 413 w 835"/>
                <a:gd name="T87" fmla="*/ 562 h 617"/>
                <a:gd name="T88" fmla="*/ 442 w 835"/>
                <a:gd name="T89" fmla="*/ 530 h 617"/>
                <a:gd name="T90" fmla="*/ 483 w 835"/>
                <a:gd name="T91" fmla="*/ 480 h 617"/>
                <a:gd name="T92" fmla="*/ 551 w 835"/>
                <a:gd name="T93" fmla="*/ 449 h 617"/>
                <a:gd name="T94" fmla="*/ 631 w 835"/>
                <a:gd name="T95" fmla="*/ 427 h 617"/>
                <a:gd name="T96" fmla="*/ 668 w 835"/>
                <a:gd name="T97" fmla="*/ 390 h 617"/>
                <a:gd name="T98" fmla="*/ 611 w 835"/>
                <a:gd name="T99" fmla="*/ 382 h 617"/>
                <a:gd name="T100" fmla="*/ 617 w 835"/>
                <a:gd name="T101" fmla="*/ 355 h 617"/>
                <a:gd name="T102" fmla="*/ 694 w 835"/>
                <a:gd name="T103" fmla="*/ 381 h 617"/>
                <a:gd name="T104" fmla="*/ 668 w 835"/>
                <a:gd name="T105" fmla="*/ 337 h 617"/>
                <a:gd name="T106" fmla="*/ 653 w 835"/>
                <a:gd name="T107" fmla="*/ 316 h 617"/>
                <a:gd name="T108" fmla="*/ 668 w 835"/>
                <a:gd name="T109" fmla="*/ 299 h 617"/>
                <a:gd name="T110" fmla="*/ 700 w 835"/>
                <a:gd name="T111" fmla="*/ 295 h 617"/>
                <a:gd name="T112" fmla="*/ 717 w 835"/>
                <a:gd name="T113" fmla="*/ 267 h 617"/>
                <a:gd name="T114" fmla="*/ 730 w 835"/>
                <a:gd name="T115" fmla="*/ 262 h 617"/>
                <a:gd name="T116" fmla="*/ 704 w 835"/>
                <a:gd name="T117" fmla="*/ 228 h 617"/>
                <a:gd name="T118" fmla="*/ 748 w 835"/>
                <a:gd name="T119" fmla="*/ 214 h 617"/>
                <a:gd name="T120" fmla="*/ 724 w 835"/>
                <a:gd name="T121" fmla="*/ 184 h 617"/>
                <a:gd name="T122" fmla="*/ 732 w 835"/>
                <a:gd name="T123" fmla="*/ 1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5" h="617">
                  <a:moveTo>
                    <a:pt x="721" y="119"/>
                  </a:moveTo>
                  <a:lnTo>
                    <a:pt x="719" y="118"/>
                  </a:lnTo>
                  <a:lnTo>
                    <a:pt x="720" y="116"/>
                  </a:lnTo>
                  <a:lnTo>
                    <a:pt x="723" y="115"/>
                  </a:lnTo>
                  <a:lnTo>
                    <a:pt x="726" y="113"/>
                  </a:lnTo>
                  <a:lnTo>
                    <a:pt x="729" y="111"/>
                  </a:lnTo>
                  <a:lnTo>
                    <a:pt x="731" y="110"/>
                  </a:lnTo>
                  <a:lnTo>
                    <a:pt x="734" y="110"/>
                  </a:lnTo>
                  <a:lnTo>
                    <a:pt x="738" y="111"/>
                  </a:lnTo>
                  <a:lnTo>
                    <a:pt x="740" y="111"/>
                  </a:lnTo>
                  <a:lnTo>
                    <a:pt x="742" y="112"/>
                  </a:lnTo>
                  <a:lnTo>
                    <a:pt x="746" y="112"/>
                  </a:lnTo>
                  <a:lnTo>
                    <a:pt x="749" y="112"/>
                  </a:lnTo>
                  <a:lnTo>
                    <a:pt x="751" y="112"/>
                  </a:lnTo>
                  <a:lnTo>
                    <a:pt x="755" y="112"/>
                  </a:lnTo>
                  <a:lnTo>
                    <a:pt x="757" y="112"/>
                  </a:lnTo>
                  <a:lnTo>
                    <a:pt x="760" y="112"/>
                  </a:lnTo>
                  <a:lnTo>
                    <a:pt x="766" y="112"/>
                  </a:lnTo>
                  <a:lnTo>
                    <a:pt x="768" y="111"/>
                  </a:lnTo>
                  <a:lnTo>
                    <a:pt x="772" y="110"/>
                  </a:lnTo>
                  <a:lnTo>
                    <a:pt x="774" y="109"/>
                  </a:lnTo>
                  <a:lnTo>
                    <a:pt x="773" y="107"/>
                  </a:lnTo>
                  <a:lnTo>
                    <a:pt x="775" y="108"/>
                  </a:lnTo>
                  <a:lnTo>
                    <a:pt x="779" y="106"/>
                  </a:lnTo>
                  <a:lnTo>
                    <a:pt x="780" y="102"/>
                  </a:lnTo>
                  <a:lnTo>
                    <a:pt x="777" y="102"/>
                  </a:lnTo>
                  <a:lnTo>
                    <a:pt x="772" y="101"/>
                  </a:lnTo>
                  <a:lnTo>
                    <a:pt x="768" y="101"/>
                  </a:lnTo>
                  <a:lnTo>
                    <a:pt x="765" y="100"/>
                  </a:lnTo>
                  <a:lnTo>
                    <a:pt x="763" y="100"/>
                  </a:lnTo>
                  <a:lnTo>
                    <a:pt x="759" y="101"/>
                  </a:lnTo>
                  <a:lnTo>
                    <a:pt x="757" y="101"/>
                  </a:lnTo>
                  <a:lnTo>
                    <a:pt x="754" y="102"/>
                  </a:lnTo>
                  <a:lnTo>
                    <a:pt x="751" y="102"/>
                  </a:lnTo>
                  <a:lnTo>
                    <a:pt x="748" y="102"/>
                  </a:lnTo>
                  <a:lnTo>
                    <a:pt x="746" y="101"/>
                  </a:lnTo>
                  <a:lnTo>
                    <a:pt x="742" y="101"/>
                  </a:lnTo>
                  <a:lnTo>
                    <a:pt x="739" y="101"/>
                  </a:lnTo>
                  <a:lnTo>
                    <a:pt x="737" y="101"/>
                  </a:lnTo>
                  <a:lnTo>
                    <a:pt x="733" y="100"/>
                  </a:lnTo>
                  <a:lnTo>
                    <a:pt x="730" y="99"/>
                  </a:lnTo>
                  <a:lnTo>
                    <a:pt x="728" y="99"/>
                  </a:lnTo>
                  <a:lnTo>
                    <a:pt x="725" y="100"/>
                  </a:lnTo>
                  <a:lnTo>
                    <a:pt x="722" y="101"/>
                  </a:lnTo>
                  <a:lnTo>
                    <a:pt x="720" y="102"/>
                  </a:lnTo>
                  <a:lnTo>
                    <a:pt x="716" y="103"/>
                  </a:lnTo>
                  <a:lnTo>
                    <a:pt x="713" y="102"/>
                  </a:lnTo>
                  <a:lnTo>
                    <a:pt x="711" y="101"/>
                  </a:lnTo>
                  <a:lnTo>
                    <a:pt x="713" y="101"/>
                  </a:lnTo>
                  <a:lnTo>
                    <a:pt x="716" y="101"/>
                  </a:lnTo>
                  <a:lnTo>
                    <a:pt x="720" y="101"/>
                  </a:lnTo>
                  <a:lnTo>
                    <a:pt x="722" y="100"/>
                  </a:lnTo>
                  <a:lnTo>
                    <a:pt x="724" y="98"/>
                  </a:lnTo>
                  <a:lnTo>
                    <a:pt x="728" y="98"/>
                  </a:lnTo>
                  <a:lnTo>
                    <a:pt x="733" y="99"/>
                  </a:lnTo>
                  <a:lnTo>
                    <a:pt x="737" y="99"/>
                  </a:lnTo>
                  <a:lnTo>
                    <a:pt x="739" y="99"/>
                  </a:lnTo>
                  <a:lnTo>
                    <a:pt x="742" y="100"/>
                  </a:lnTo>
                  <a:lnTo>
                    <a:pt x="746" y="100"/>
                  </a:lnTo>
                  <a:lnTo>
                    <a:pt x="748" y="99"/>
                  </a:lnTo>
                  <a:lnTo>
                    <a:pt x="751" y="98"/>
                  </a:lnTo>
                  <a:lnTo>
                    <a:pt x="754" y="96"/>
                  </a:lnTo>
                  <a:lnTo>
                    <a:pt x="755" y="94"/>
                  </a:lnTo>
                  <a:lnTo>
                    <a:pt x="757" y="94"/>
                  </a:lnTo>
                  <a:lnTo>
                    <a:pt x="760" y="96"/>
                  </a:lnTo>
                  <a:lnTo>
                    <a:pt x="763" y="96"/>
                  </a:lnTo>
                  <a:lnTo>
                    <a:pt x="766" y="95"/>
                  </a:lnTo>
                  <a:lnTo>
                    <a:pt x="768" y="96"/>
                  </a:lnTo>
                  <a:lnTo>
                    <a:pt x="772" y="96"/>
                  </a:lnTo>
                  <a:lnTo>
                    <a:pt x="774" y="96"/>
                  </a:lnTo>
                  <a:lnTo>
                    <a:pt x="777" y="96"/>
                  </a:lnTo>
                  <a:lnTo>
                    <a:pt x="780" y="96"/>
                  </a:lnTo>
                  <a:lnTo>
                    <a:pt x="783" y="96"/>
                  </a:lnTo>
                  <a:lnTo>
                    <a:pt x="785" y="93"/>
                  </a:lnTo>
                  <a:lnTo>
                    <a:pt x="788" y="92"/>
                  </a:lnTo>
                  <a:lnTo>
                    <a:pt x="797" y="92"/>
                  </a:lnTo>
                  <a:lnTo>
                    <a:pt x="800" y="91"/>
                  </a:lnTo>
                  <a:lnTo>
                    <a:pt x="800" y="89"/>
                  </a:lnTo>
                  <a:lnTo>
                    <a:pt x="797" y="86"/>
                  </a:lnTo>
                  <a:lnTo>
                    <a:pt x="797" y="84"/>
                  </a:lnTo>
                  <a:lnTo>
                    <a:pt x="800" y="83"/>
                  </a:lnTo>
                  <a:lnTo>
                    <a:pt x="808" y="83"/>
                  </a:lnTo>
                  <a:lnTo>
                    <a:pt x="811" y="83"/>
                  </a:lnTo>
                  <a:lnTo>
                    <a:pt x="815" y="81"/>
                  </a:lnTo>
                  <a:lnTo>
                    <a:pt x="817" y="78"/>
                  </a:lnTo>
                  <a:lnTo>
                    <a:pt x="819" y="78"/>
                  </a:lnTo>
                  <a:lnTo>
                    <a:pt x="823" y="77"/>
                  </a:lnTo>
                  <a:lnTo>
                    <a:pt x="825" y="75"/>
                  </a:lnTo>
                  <a:lnTo>
                    <a:pt x="827" y="74"/>
                  </a:lnTo>
                  <a:lnTo>
                    <a:pt x="831" y="73"/>
                  </a:lnTo>
                  <a:lnTo>
                    <a:pt x="833" y="72"/>
                  </a:lnTo>
                  <a:lnTo>
                    <a:pt x="835" y="70"/>
                  </a:lnTo>
                  <a:lnTo>
                    <a:pt x="835" y="67"/>
                  </a:lnTo>
                  <a:lnTo>
                    <a:pt x="833" y="67"/>
                  </a:lnTo>
                  <a:lnTo>
                    <a:pt x="830" y="65"/>
                  </a:lnTo>
                  <a:lnTo>
                    <a:pt x="827" y="64"/>
                  </a:lnTo>
                  <a:lnTo>
                    <a:pt x="825" y="62"/>
                  </a:lnTo>
                  <a:lnTo>
                    <a:pt x="822" y="61"/>
                  </a:lnTo>
                  <a:lnTo>
                    <a:pt x="819" y="61"/>
                  </a:lnTo>
                  <a:lnTo>
                    <a:pt x="816" y="61"/>
                  </a:lnTo>
                  <a:lnTo>
                    <a:pt x="814" y="61"/>
                  </a:lnTo>
                  <a:lnTo>
                    <a:pt x="810" y="60"/>
                  </a:lnTo>
                  <a:lnTo>
                    <a:pt x="808" y="59"/>
                  </a:lnTo>
                  <a:lnTo>
                    <a:pt x="805" y="59"/>
                  </a:lnTo>
                  <a:lnTo>
                    <a:pt x="801" y="58"/>
                  </a:lnTo>
                  <a:lnTo>
                    <a:pt x="799" y="58"/>
                  </a:lnTo>
                  <a:lnTo>
                    <a:pt x="796" y="57"/>
                  </a:lnTo>
                  <a:lnTo>
                    <a:pt x="793" y="58"/>
                  </a:lnTo>
                  <a:lnTo>
                    <a:pt x="790" y="58"/>
                  </a:lnTo>
                  <a:lnTo>
                    <a:pt x="786" y="58"/>
                  </a:lnTo>
                  <a:lnTo>
                    <a:pt x="784" y="58"/>
                  </a:lnTo>
                  <a:lnTo>
                    <a:pt x="782" y="57"/>
                  </a:lnTo>
                  <a:lnTo>
                    <a:pt x="779" y="58"/>
                  </a:lnTo>
                  <a:lnTo>
                    <a:pt x="776" y="58"/>
                  </a:lnTo>
                  <a:lnTo>
                    <a:pt x="773" y="57"/>
                  </a:lnTo>
                  <a:lnTo>
                    <a:pt x="770" y="60"/>
                  </a:lnTo>
                  <a:lnTo>
                    <a:pt x="767" y="59"/>
                  </a:lnTo>
                  <a:lnTo>
                    <a:pt x="765" y="60"/>
                  </a:lnTo>
                  <a:lnTo>
                    <a:pt x="762" y="60"/>
                  </a:lnTo>
                  <a:lnTo>
                    <a:pt x="763" y="62"/>
                  </a:lnTo>
                  <a:lnTo>
                    <a:pt x="764" y="65"/>
                  </a:lnTo>
                  <a:lnTo>
                    <a:pt x="760" y="64"/>
                  </a:lnTo>
                  <a:lnTo>
                    <a:pt x="757" y="65"/>
                  </a:lnTo>
                  <a:lnTo>
                    <a:pt x="757" y="67"/>
                  </a:lnTo>
                  <a:lnTo>
                    <a:pt x="759" y="68"/>
                  </a:lnTo>
                  <a:lnTo>
                    <a:pt x="757" y="69"/>
                  </a:lnTo>
                  <a:lnTo>
                    <a:pt x="754" y="70"/>
                  </a:lnTo>
                  <a:lnTo>
                    <a:pt x="755" y="73"/>
                  </a:lnTo>
                  <a:lnTo>
                    <a:pt x="753" y="73"/>
                  </a:lnTo>
                  <a:lnTo>
                    <a:pt x="750" y="73"/>
                  </a:lnTo>
                  <a:lnTo>
                    <a:pt x="747" y="72"/>
                  </a:lnTo>
                  <a:lnTo>
                    <a:pt x="743" y="72"/>
                  </a:lnTo>
                  <a:lnTo>
                    <a:pt x="741" y="70"/>
                  </a:lnTo>
                  <a:lnTo>
                    <a:pt x="739" y="69"/>
                  </a:lnTo>
                  <a:lnTo>
                    <a:pt x="736" y="69"/>
                  </a:lnTo>
                  <a:lnTo>
                    <a:pt x="732" y="70"/>
                  </a:lnTo>
                  <a:lnTo>
                    <a:pt x="730" y="72"/>
                  </a:lnTo>
                  <a:lnTo>
                    <a:pt x="726" y="73"/>
                  </a:lnTo>
                  <a:lnTo>
                    <a:pt x="724" y="74"/>
                  </a:lnTo>
                  <a:lnTo>
                    <a:pt x="724" y="72"/>
                  </a:lnTo>
                  <a:lnTo>
                    <a:pt x="724" y="68"/>
                  </a:lnTo>
                  <a:lnTo>
                    <a:pt x="728" y="67"/>
                  </a:lnTo>
                  <a:lnTo>
                    <a:pt x="724" y="67"/>
                  </a:lnTo>
                  <a:lnTo>
                    <a:pt x="721" y="67"/>
                  </a:lnTo>
                  <a:lnTo>
                    <a:pt x="719" y="68"/>
                  </a:lnTo>
                  <a:lnTo>
                    <a:pt x="715" y="69"/>
                  </a:lnTo>
                  <a:lnTo>
                    <a:pt x="713" y="72"/>
                  </a:lnTo>
                  <a:lnTo>
                    <a:pt x="709" y="73"/>
                  </a:lnTo>
                  <a:lnTo>
                    <a:pt x="707" y="76"/>
                  </a:lnTo>
                  <a:lnTo>
                    <a:pt x="704" y="77"/>
                  </a:lnTo>
                  <a:lnTo>
                    <a:pt x="702" y="81"/>
                  </a:lnTo>
                  <a:lnTo>
                    <a:pt x="698" y="81"/>
                  </a:lnTo>
                  <a:lnTo>
                    <a:pt x="695" y="83"/>
                  </a:lnTo>
                  <a:lnTo>
                    <a:pt x="692" y="84"/>
                  </a:lnTo>
                  <a:lnTo>
                    <a:pt x="690" y="86"/>
                  </a:lnTo>
                  <a:lnTo>
                    <a:pt x="687" y="89"/>
                  </a:lnTo>
                  <a:lnTo>
                    <a:pt x="685" y="90"/>
                  </a:lnTo>
                  <a:lnTo>
                    <a:pt x="681" y="91"/>
                  </a:lnTo>
                  <a:lnTo>
                    <a:pt x="679" y="91"/>
                  </a:lnTo>
                  <a:lnTo>
                    <a:pt x="679" y="94"/>
                  </a:lnTo>
                  <a:lnTo>
                    <a:pt x="677" y="95"/>
                  </a:lnTo>
                  <a:lnTo>
                    <a:pt x="674" y="98"/>
                  </a:lnTo>
                  <a:lnTo>
                    <a:pt x="672" y="100"/>
                  </a:lnTo>
                  <a:lnTo>
                    <a:pt x="669" y="101"/>
                  </a:lnTo>
                  <a:lnTo>
                    <a:pt x="666" y="102"/>
                  </a:lnTo>
                  <a:lnTo>
                    <a:pt x="668" y="100"/>
                  </a:lnTo>
                  <a:lnTo>
                    <a:pt x="670" y="98"/>
                  </a:lnTo>
                  <a:lnTo>
                    <a:pt x="668" y="98"/>
                  </a:lnTo>
                  <a:lnTo>
                    <a:pt x="671" y="96"/>
                  </a:lnTo>
                  <a:lnTo>
                    <a:pt x="673" y="95"/>
                  </a:lnTo>
                  <a:lnTo>
                    <a:pt x="673" y="92"/>
                  </a:lnTo>
                  <a:lnTo>
                    <a:pt x="675" y="90"/>
                  </a:lnTo>
                  <a:lnTo>
                    <a:pt x="679" y="87"/>
                  </a:lnTo>
                  <a:lnTo>
                    <a:pt x="681" y="85"/>
                  </a:lnTo>
                  <a:lnTo>
                    <a:pt x="683" y="83"/>
                  </a:lnTo>
                  <a:lnTo>
                    <a:pt x="687" y="82"/>
                  </a:lnTo>
                  <a:lnTo>
                    <a:pt x="688" y="79"/>
                  </a:lnTo>
                  <a:lnTo>
                    <a:pt x="691" y="77"/>
                  </a:lnTo>
                  <a:lnTo>
                    <a:pt x="694" y="75"/>
                  </a:lnTo>
                  <a:lnTo>
                    <a:pt x="697" y="73"/>
                  </a:lnTo>
                  <a:lnTo>
                    <a:pt x="698" y="69"/>
                  </a:lnTo>
                  <a:lnTo>
                    <a:pt x="699" y="67"/>
                  </a:lnTo>
                  <a:lnTo>
                    <a:pt x="699" y="64"/>
                  </a:lnTo>
                  <a:lnTo>
                    <a:pt x="699" y="61"/>
                  </a:lnTo>
                  <a:lnTo>
                    <a:pt x="699" y="59"/>
                  </a:lnTo>
                  <a:lnTo>
                    <a:pt x="699" y="56"/>
                  </a:lnTo>
                  <a:lnTo>
                    <a:pt x="697" y="53"/>
                  </a:lnTo>
                  <a:lnTo>
                    <a:pt x="694" y="52"/>
                  </a:lnTo>
                  <a:lnTo>
                    <a:pt x="691" y="52"/>
                  </a:lnTo>
                  <a:lnTo>
                    <a:pt x="688" y="53"/>
                  </a:lnTo>
                  <a:lnTo>
                    <a:pt x="686" y="53"/>
                  </a:lnTo>
                  <a:lnTo>
                    <a:pt x="682" y="53"/>
                  </a:lnTo>
                  <a:lnTo>
                    <a:pt x="680" y="53"/>
                  </a:lnTo>
                  <a:lnTo>
                    <a:pt x="677" y="53"/>
                  </a:lnTo>
                  <a:lnTo>
                    <a:pt x="674" y="55"/>
                  </a:lnTo>
                  <a:lnTo>
                    <a:pt x="671" y="56"/>
                  </a:lnTo>
                  <a:lnTo>
                    <a:pt x="671" y="58"/>
                  </a:lnTo>
                  <a:lnTo>
                    <a:pt x="670" y="61"/>
                  </a:lnTo>
                  <a:lnTo>
                    <a:pt x="670" y="64"/>
                  </a:lnTo>
                  <a:lnTo>
                    <a:pt x="668" y="65"/>
                  </a:lnTo>
                  <a:lnTo>
                    <a:pt x="664" y="65"/>
                  </a:lnTo>
                  <a:lnTo>
                    <a:pt x="661" y="65"/>
                  </a:lnTo>
                  <a:lnTo>
                    <a:pt x="658" y="66"/>
                  </a:lnTo>
                  <a:lnTo>
                    <a:pt x="656" y="67"/>
                  </a:lnTo>
                  <a:lnTo>
                    <a:pt x="649" y="68"/>
                  </a:lnTo>
                  <a:lnTo>
                    <a:pt x="647" y="69"/>
                  </a:lnTo>
                  <a:lnTo>
                    <a:pt x="640" y="70"/>
                  </a:lnTo>
                  <a:lnTo>
                    <a:pt x="638" y="72"/>
                  </a:lnTo>
                  <a:lnTo>
                    <a:pt x="635" y="73"/>
                  </a:lnTo>
                  <a:lnTo>
                    <a:pt x="632" y="74"/>
                  </a:lnTo>
                  <a:lnTo>
                    <a:pt x="630" y="75"/>
                  </a:lnTo>
                  <a:lnTo>
                    <a:pt x="627" y="75"/>
                  </a:lnTo>
                  <a:lnTo>
                    <a:pt x="623" y="75"/>
                  </a:lnTo>
                  <a:lnTo>
                    <a:pt x="627" y="75"/>
                  </a:lnTo>
                  <a:lnTo>
                    <a:pt x="623" y="73"/>
                  </a:lnTo>
                  <a:lnTo>
                    <a:pt x="627" y="70"/>
                  </a:lnTo>
                  <a:lnTo>
                    <a:pt x="632" y="69"/>
                  </a:lnTo>
                  <a:lnTo>
                    <a:pt x="636" y="68"/>
                  </a:lnTo>
                  <a:lnTo>
                    <a:pt x="638" y="67"/>
                  </a:lnTo>
                  <a:lnTo>
                    <a:pt x="645" y="66"/>
                  </a:lnTo>
                  <a:lnTo>
                    <a:pt x="651" y="64"/>
                  </a:lnTo>
                  <a:lnTo>
                    <a:pt x="653" y="62"/>
                  </a:lnTo>
                  <a:lnTo>
                    <a:pt x="655" y="60"/>
                  </a:lnTo>
                  <a:lnTo>
                    <a:pt x="654" y="57"/>
                  </a:lnTo>
                  <a:lnTo>
                    <a:pt x="652" y="55"/>
                  </a:lnTo>
                  <a:lnTo>
                    <a:pt x="648" y="55"/>
                  </a:lnTo>
                  <a:lnTo>
                    <a:pt x="646" y="55"/>
                  </a:lnTo>
                  <a:lnTo>
                    <a:pt x="643" y="55"/>
                  </a:lnTo>
                  <a:lnTo>
                    <a:pt x="635" y="55"/>
                  </a:lnTo>
                  <a:lnTo>
                    <a:pt x="631" y="55"/>
                  </a:lnTo>
                  <a:lnTo>
                    <a:pt x="626" y="55"/>
                  </a:lnTo>
                  <a:lnTo>
                    <a:pt x="623" y="55"/>
                  </a:lnTo>
                  <a:lnTo>
                    <a:pt x="617" y="55"/>
                  </a:lnTo>
                  <a:lnTo>
                    <a:pt x="614" y="55"/>
                  </a:lnTo>
                  <a:lnTo>
                    <a:pt x="612" y="55"/>
                  </a:lnTo>
                  <a:lnTo>
                    <a:pt x="609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0" y="56"/>
                  </a:lnTo>
                  <a:lnTo>
                    <a:pt x="597" y="57"/>
                  </a:lnTo>
                  <a:lnTo>
                    <a:pt x="594" y="59"/>
                  </a:lnTo>
                  <a:lnTo>
                    <a:pt x="592" y="57"/>
                  </a:lnTo>
                  <a:lnTo>
                    <a:pt x="585" y="58"/>
                  </a:lnTo>
                  <a:lnTo>
                    <a:pt x="583" y="59"/>
                  </a:lnTo>
                  <a:lnTo>
                    <a:pt x="579" y="59"/>
                  </a:lnTo>
                  <a:lnTo>
                    <a:pt x="577" y="59"/>
                  </a:lnTo>
                  <a:lnTo>
                    <a:pt x="570" y="60"/>
                  </a:lnTo>
                  <a:lnTo>
                    <a:pt x="568" y="60"/>
                  </a:lnTo>
                  <a:lnTo>
                    <a:pt x="564" y="61"/>
                  </a:lnTo>
                  <a:lnTo>
                    <a:pt x="562" y="61"/>
                  </a:lnTo>
                  <a:lnTo>
                    <a:pt x="559" y="62"/>
                  </a:lnTo>
                  <a:lnTo>
                    <a:pt x="557" y="64"/>
                  </a:lnTo>
                  <a:lnTo>
                    <a:pt x="553" y="66"/>
                  </a:lnTo>
                  <a:lnTo>
                    <a:pt x="551" y="66"/>
                  </a:lnTo>
                  <a:lnTo>
                    <a:pt x="550" y="64"/>
                  </a:lnTo>
                  <a:lnTo>
                    <a:pt x="549" y="60"/>
                  </a:lnTo>
                  <a:lnTo>
                    <a:pt x="552" y="59"/>
                  </a:lnTo>
                  <a:lnTo>
                    <a:pt x="555" y="59"/>
                  </a:lnTo>
                  <a:lnTo>
                    <a:pt x="558" y="58"/>
                  </a:lnTo>
                  <a:lnTo>
                    <a:pt x="560" y="58"/>
                  </a:lnTo>
                  <a:lnTo>
                    <a:pt x="563" y="57"/>
                  </a:lnTo>
                  <a:lnTo>
                    <a:pt x="566" y="57"/>
                  </a:lnTo>
                  <a:lnTo>
                    <a:pt x="569" y="57"/>
                  </a:lnTo>
                  <a:lnTo>
                    <a:pt x="571" y="56"/>
                  </a:lnTo>
                  <a:lnTo>
                    <a:pt x="574" y="56"/>
                  </a:lnTo>
                  <a:lnTo>
                    <a:pt x="577" y="55"/>
                  </a:lnTo>
                  <a:lnTo>
                    <a:pt x="588" y="52"/>
                  </a:lnTo>
                  <a:lnTo>
                    <a:pt x="591" y="52"/>
                  </a:lnTo>
                  <a:lnTo>
                    <a:pt x="588" y="50"/>
                  </a:lnTo>
                  <a:lnTo>
                    <a:pt x="586" y="49"/>
                  </a:lnTo>
                  <a:lnTo>
                    <a:pt x="583" y="49"/>
                  </a:lnTo>
                  <a:lnTo>
                    <a:pt x="574" y="49"/>
                  </a:lnTo>
                  <a:lnTo>
                    <a:pt x="568" y="49"/>
                  </a:lnTo>
                  <a:lnTo>
                    <a:pt x="571" y="49"/>
                  </a:lnTo>
                  <a:lnTo>
                    <a:pt x="574" y="48"/>
                  </a:lnTo>
                  <a:lnTo>
                    <a:pt x="577" y="48"/>
                  </a:lnTo>
                  <a:lnTo>
                    <a:pt x="580" y="49"/>
                  </a:lnTo>
                  <a:lnTo>
                    <a:pt x="583" y="49"/>
                  </a:lnTo>
                  <a:lnTo>
                    <a:pt x="586" y="49"/>
                  </a:lnTo>
                  <a:lnTo>
                    <a:pt x="588" y="49"/>
                  </a:lnTo>
                  <a:lnTo>
                    <a:pt x="592" y="50"/>
                  </a:lnTo>
                  <a:lnTo>
                    <a:pt x="594" y="50"/>
                  </a:lnTo>
                  <a:lnTo>
                    <a:pt x="597" y="50"/>
                  </a:lnTo>
                  <a:lnTo>
                    <a:pt x="600" y="50"/>
                  </a:lnTo>
                  <a:lnTo>
                    <a:pt x="603" y="50"/>
                  </a:lnTo>
                  <a:lnTo>
                    <a:pt x="606" y="49"/>
                  </a:lnTo>
                  <a:lnTo>
                    <a:pt x="609" y="49"/>
                  </a:lnTo>
                  <a:lnTo>
                    <a:pt x="612" y="49"/>
                  </a:lnTo>
                  <a:lnTo>
                    <a:pt x="615" y="49"/>
                  </a:lnTo>
                  <a:lnTo>
                    <a:pt x="618" y="49"/>
                  </a:lnTo>
                  <a:lnTo>
                    <a:pt x="621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4" y="49"/>
                  </a:lnTo>
                  <a:lnTo>
                    <a:pt x="639" y="50"/>
                  </a:lnTo>
                  <a:lnTo>
                    <a:pt x="643" y="50"/>
                  </a:lnTo>
                  <a:lnTo>
                    <a:pt x="645" y="50"/>
                  </a:lnTo>
                  <a:lnTo>
                    <a:pt x="657" y="50"/>
                  </a:lnTo>
                  <a:lnTo>
                    <a:pt x="660" y="49"/>
                  </a:lnTo>
                  <a:lnTo>
                    <a:pt x="663" y="49"/>
                  </a:lnTo>
                  <a:lnTo>
                    <a:pt x="665" y="48"/>
                  </a:lnTo>
                  <a:lnTo>
                    <a:pt x="669" y="47"/>
                  </a:lnTo>
                  <a:lnTo>
                    <a:pt x="671" y="47"/>
                  </a:lnTo>
                  <a:lnTo>
                    <a:pt x="674" y="45"/>
                  </a:lnTo>
                  <a:lnTo>
                    <a:pt x="683" y="45"/>
                  </a:lnTo>
                  <a:lnTo>
                    <a:pt x="687" y="45"/>
                  </a:lnTo>
                  <a:lnTo>
                    <a:pt x="689" y="44"/>
                  </a:lnTo>
                  <a:lnTo>
                    <a:pt x="691" y="44"/>
                  </a:lnTo>
                  <a:lnTo>
                    <a:pt x="695" y="43"/>
                  </a:lnTo>
                  <a:lnTo>
                    <a:pt x="696" y="40"/>
                  </a:lnTo>
                  <a:lnTo>
                    <a:pt x="699" y="40"/>
                  </a:lnTo>
                  <a:lnTo>
                    <a:pt x="703" y="39"/>
                  </a:lnTo>
                  <a:lnTo>
                    <a:pt x="705" y="38"/>
                  </a:lnTo>
                  <a:lnTo>
                    <a:pt x="708" y="36"/>
                  </a:lnTo>
                  <a:lnTo>
                    <a:pt x="707" y="34"/>
                  </a:lnTo>
                  <a:lnTo>
                    <a:pt x="704" y="32"/>
                  </a:lnTo>
                  <a:lnTo>
                    <a:pt x="700" y="31"/>
                  </a:lnTo>
                  <a:lnTo>
                    <a:pt x="698" y="31"/>
                  </a:lnTo>
                  <a:lnTo>
                    <a:pt x="695" y="30"/>
                  </a:lnTo>
                  <a:lnTo>
                    <a:pt x="691" y="29"/>
                  </a:lnTo>
                  <a:lnTo>
                    <a:pt x="689" y="30"/>
                  </a:lnTo>
                  <a:lnTo>
                    <a:pt x="687" y="29"/>
                  </a:lnTo>
                  <a:lnTo>
                    <a:pt x="683" y="29"/>
                  </a:lnTo>
                  <a:lnTo>
                    <a:pt x="681" y="26"/>
                  </a:lnTo>
                  <a:lnTo>
                    <a:pt x="678" y="26"/>
                  </a:lnTo>
                  <a:lnTo>
                    <a:pt x="674" y="29"/>
                  </a:lnTo>
                  <a:lnTo>
                    <a:pt x="672" y="30"/>
                  </a:lnTo>
                  <a:lnTo>
                    <a:pt x="672" y="26"/>
                  </a:lnTo>
                  <a:lnTo>
                    <a:pt x="670" y="25"/>
                  </a:lnTo>
                  <a:lnTo>
                    <a:pt x="666" y="25"/>
                  </a:lnTo>
                  <a:lnTo>
                    <a:pt x="664" y="25"/>
                  </a:lnTo>
                  <a:lnTo>
                    <a:pt x="661" y="26"/>
                  </a:lnTo>
                  <a:lnTo>
                    <a:pt x="657" y="27"/>
                  </a:lnTo>
                  <a:lnTo>
                    <a:pt x="655" y="27"/>
                  </a:lnTo>
                  <a:lnTo>
                    <a:pt x="652" y="29"/>
                  </a:lnTo>
                  <a:lnTo>
                    <a:pt x="648" y="30"/>
                  </a:lnTo>
                  <a:lnTo>
                    <a:pt x="652" y="27"/>
                  </a:lnTo>
                  <a:lnTo>
                    <a:pt x="655" y="26"/>
                  </a:lnTo>
                  <a:lnTo>
                    <a:pt x="657" y="24"/>
                  </a:lnTo>
                  <a:lnTo>
                    <a:pt x="661" y="23"/>
                  </a:lnTo>
                  <a:lnTo>
                    <a:pt x="660" y="19"/>
                  </a:lnTo>
                  <a:lnTo>
                    <a:pt x="660" y="17"/>
                  </a:lnTo>
                  <a:lnTo>
                    <a:pt x="656" y="16"/>
                  </a:lnTo>
                  <a:lnTo>
                    <a:pt x="651" y="16"/>
                  </a:lnTo>
                  <a:lnTo>
                    <a:pt x="648" y="17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39" y="18"/>
                  </a:lnTo>
                  <a:lnTo>
                    <a:pt x="636" y="19"/>
                  </a:lnTo>
                  <a:lnTo>
                    <a:pt x="634" y="19"/>
                  </a:lnTo>
                  <a:lnTo>
                    <a:pt x="630" y="19"/>
                  </a:lnTo>
                  <a:lnTo>
                    <a:pt x="627" y="19"/>
                  </a:lnTo>
                  <a:lnTo>
                    <a:pt x="625" y="19"/>
                  </a:lnTo>
                  <a:lnTo>
                    <a:pt x="622" y="18"/>
                  </a:lnTo>
                  <a:lnTo>
                    <a:pt x="619" y="18"/>
                  </a:lnTo>
                  <a:lnTo>
                    <a:pt x="617" y="19"/>
                  </a:lnTo>
                  <a:lnTo>
                    <a:pt x="613" y="19"/>
                  </a:lnTo>
                  <a:lnTo>
                    <a:pt x="611" y="18"/>
                  </a:lnTo>
                  <a:lnTo>
                    <a:pt x="608" y="17"/>
                  </a:lnTo>
                  <a:lnTo>
                    <a:pt x="604" y="17"/>
                  </a:lnTo>
                  <a:lnTo>
                    <a:pt x="602" y="17"/>
                  </a:lnTo>
                  <a:lnTo>
                    <a:pt x="598" y="17"/>
                  </a:lnTo>
                  <a:lnTo>
                    <a:pt x="593" y="17"/>
                  </a:lnTo>
                  <a:lnTo>
                    <a:pt x="589" y="17"/>
                  </a:lnTo>
                  <a:lnTo>
                    <a:pt x="587" y="17"/>
                  </a:lnTo>
                  <a:lnTo>
                    <a:pt x="584" y="18"/>
                  </a:lnTo>
                  <a:lnTo>
                    <a:pt x="581" y="18"/>
                  </a:lnTo>
                  <a:lnTo>
                    <a:pt x="578" y="18"/>
                  </a:lnTo>
                  <a:lnTo>
                    <a:pt x="575" y="19"/>
                  </a:lnTo>
                  <a:lnTo>
                    <a:pt x="572" y="21"/>
                  </a:lnTo>
                  <a:lnTo>
                    <a:pt x="569" y="22"/>
                  </a:lnTo>
                  <a:lnTo>
                    <a:pt x="567" y="24"/>
                  </a:lnTo>
                  <a:lnTo>
                    <a:pt x="563" y="22"/>
                  </a:lnTo>
                  <a:lnTo>
                    <a:pt x="560" y="22"/>
                  </a:lnTo>
                  <a:lnTo>
                    <a:pt x="557" y="22"/>
                  </a:lnTo>
                  <a:lnTo>
                    <a:pt x="554" y="22"/>
                  </a:lnTo>
                  <a:lnTo>
                    <a:pt x="552" y="23"/>
                  </a:lnTo>
                  <a:lnTo>
                    <a:pt x="547" y="23"/>
                  </a:lnTo>
                  <a:lnTo>
                    <a:pt x="545" y="23"/>
                  </a:lnTo>
                  <a:lnTo>
                    <a:pt x="543" y="23"/>
                  </a:lnTo>
                  <a:lnTo>
                    <a:pt x="540" y="24"/>
                  </a:lnTo>
                  <a:lnTo>
                    <a:pt x="540" y="26"/>
                  </a:lnTo>
                  <a:lnTo>
                    <a:pt x="536" y="29"/>
                  </a:lnTo>
                  <a:lnTo>
                    <a:pt x="537" y="26"/>
                  </a:lnTo>
                  <a:lnTo>
                    <a:pt x="535" y="24"/>
                  </a:lnTo>
                  <a:lnTo>
                    <a:pt x="528" y="24"/>
                  </a:lnTo>
                  <a:lnTo>
                    <a:pt x="526" y="24"/>
                  </a:lnTo>
                  <a:lnTo>
                    <a:pt x="523" y="25"/>
                  </a:lnTo>
                  <a:lnTo>
                    <a:pt x="519" y="25"/>
                  </a:lnTo>
                  <a:lnTo>
                    <a:pt x="517" y="27"/>
                  </a:lnTo>
                  <a:lnTo>
                    <a:pt x="515" y="30"/>
                  </a:lnTo>
                  <a:lnTo>
                    <a:pt x="516" y="27"/>
                  </a:lnTo>
                  <a:lnTo>
                    <a:pt x="514" y="24"/>
                  </a:lnTo>
                  <a:lnTo>
                    <a:pt x="517" y="24"/>
                  </a:lnTo>
                  <a:lnTo>
                    <a:pt x="520" y="24"/>
                  </a:lnTo>
                  <a:lnTo>
                    <a:pt x="523" y="24"/>
                  </a:lnTo>
                  <a:lnTo>
                    <a:pt x="526" y="24"/>
                  </a:lnTo>
                  <a:lnTo>
                    <a:pt x="532" y="24"/>
                  </a:lnTo>
                  <a:lnTo>
                    <a:pt x="534" y="23"/>
                  </a:lnTo>
                  <a:lnTo>
                    <a:pt x="537" y="23"/>
                  </a:lnTo>
                  <a:lnTo>
                    <a:pt x="541" y="22"/>
                  </a:lnTo>
                  <a:lnTo>
                    <a:pt x="543" y="22"/>
                  </a:lnTo>
                  <a:lnTo>
                    <a:pt x="550" y="21"/>
                  </a:lnTo>
                  <a:lnTo>
                    <a:pt x="552" y="21"/>
                  </a:lnTo>
                  <a:lnTo>
                    <a:pt x="555" y="21"/>
                  </a:lnTo>
                  <a:lnTo>
                    <a:pt x="552" y="18"/>
                  </a:lnTo>
                  <a:lnTo>
                    <a:pt x="550" y="17"/>
                  </a:lnTo>
                  <a:lnTo>
                    <a:pt x="546" y="17"/>
                  </a:lnTo>
                  <a:lnTo>
                    <a:pt x="543" y="17"/>
                  </a:lnTo>
                  <a:lnTo>
                    <a:pt x="546" y="16"/>
                  </a:lnTo>
                  <a:lnTo>
                    <a:pt x="550" y="17"/>
                  </a:lnTo>
                  <a:lnTo>
                    <a:pt x="552" y="17"/>
                  </a:lnTo>
                  <a:lnTo>
                    <a:pt x="555" y="18"/>
                  </a:lnTo>
                  <a:lnTo>
                    <a:pt x="561" y="19"/>
                  </a:lnTo>
                  <a:lnTo>
                    <a:pt x="567" y="19"/>
                  </a:lnTo>
                  <a:lnTo>
                    <a:pt x="572" y="18"/>
                  </a:lnTo>
                  <a:lnTo>
                    <a:pt x="576" y="17"/>
                  </a:lnTo>
                  <a:lnTo>
                    <a:pt x="578" y="17"/>
                  </a:lnTo>
                  <a:lnTo>
                    <a:pt x="581" y="16"/>
                  </a:lnTo>
                  <a:lnTo>
                    <a:pt x="584" y="16"/>
                  </a:lnTo>
                  <a:lnTo>
                    <a:pt x="591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602" y="15"/>
                  </a:lnTo>
                  <a:lnTo>
                    <a:pt x="605" y="15"/>
                  </a:lnTo>
                  <a:lnTo>
                    <a:pt x="608" y="16"/>
                  </a:lnTo>
                  <a:lnTo>
                    <a:pt x="617" y="16"/>
                  </a:lnTo>
                  <a:lnTo>
                    <a:pt x="619" y="16"/>
                  </a:lnTo>
                  <a:lnTo>
                    <a:pt x="622" y="17"/>
                  </a:lnTo>
                  <a:lnTo>
                    <a:pt x="626" y="16"/>
                  </a:lnTo>
                  <a:lnTo>
                    <a:pt x="631" y="16"/>
                  </a:lnTo>
                  <a:lnTo>
                    <a:pt x="637" y="15"/>
                  </a:lnTo>
                  <a:lnTo>
                    <a:pt x="639" y="15"/>
                  </a:lnTo>
                  <a:lnTo>
                    <a:pt x="643" y="14"/>
                  </a:lnTo>
                  <a:lnTo>
                    <a:pt x="645" y="14"/>
                  </a:lnTo>
                  <a:lnTo>
                    <a:pt x="648" y="13"/>
                  </a:lnTo>
                  <a:lnTo>
                    <a:pt x="645" y="9"/>
                  </a:lnTo>
                  <a:lnTo>
                    <a:pt x="642" y="8"/>
                  </a:lnTo>
                  <a:lnTo>
                    <a:pt x="639" y="8"/>
                  </a:lnTo>
                  <a:lnTo>
                    <a:pt x="636" y="7"/>
                  </a:lnTo>
                  <a:lnTo>
                    <a:pt x="631" y="6"/>
                  </a:lnTo>
                  <a:lnTo>
                    <a:pt x="628" y="6"/>
                  </a:lnTo>
                  <a:lnTo>
                    <a:pt x="626" y="5"/>
                  </a:lnTo>
                  <a:lnTo>
                    <a:pt x="622" y="5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3" y="5"/>
                  </a:lnTo>
                  <a:lnTo>
                    <a:pt x="610" y="7"/>
                  </a:lnTo>
                  <a:lnTo>
                    <a:pt x="608" y="6"/>
                  </a:lnTo>
                  <a:lnTo>
                    <a:pt x="604" y="5"/>
                  </a:lnTo>
                  <a:lnTo>
                    <a:pt x="608" y="5"/>
                  </a:lnTo>
                  <a:lnTo>
                    <a:pt x="604" y="4"/>
                  </a:lnTo>
                  <a:lnTo>
                    <a:pt x="602" y="5"/>
                  </a:lnTo>
                  <a:lnTo>
                    <a:pt x="598" y="2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89" y="1"/>
                  </a:lnTo>
                  <a:lnTo>
                    <a:pt x="587" y="0"/>
                  </a:lnTo>
                  <a:lnTo>
                    <a:pt x="584" y="0"/>
                  </a:lnTo>
                  <a:lnTo>
                    <a:pt x="580" y="0"/>
                  </a:lnTo>
                  <a:lnTo>
                    <a:pt x="577" y="1"/>
                  </a:lnTo>
                  <a:lnTo>
                    <a:pt x="571" y="1"/>
                  </a:lnTo>
                  <a:lnTo>
                    <a:pt x="569" y="1"/>
                  </a:lnTo>
                  <a:lnTo>
                    <a:pt x="566" y="0"/>
                  </a:lnTo>
                  <a:lnTo>
                    <a:pt x="563" y="0"/>
                  </a:lnTo>
                  <a:lnTo>
                    <a:pt x="560" y="1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0"/>
                  </a:lnTo>
                  <a:lnTo>
                    <a:pt x="547" y="0"/>
                  </a:lnTo>
                  <a:lnTo>
                    <a:pt x="545" y="0"/>
                  </a:lnTo>
                  <a:lnTo>
                    <a:pt x="542" y="0"/>
                  </a:lnTo>
                  <a:lnTo>
                    <a:pt x="540" y="0"/>
                  </a:lnTo>
                  <a:lnTo>
                    <a:pt x="536" y="0"/>
                  </a:lnTo>
                  <a:lnTo>
                    <a:pt x="536" y="4"/>
                  </a:lnTo>
                  <a:lnTo>
                    <a:pt x="538" y="5"/>
                  </a:lnTo>
                  <a:lnTo>
                    <a:pt x="536" y="5"/>
                  </a:lnTo>
                  <a:lnTo>
                    <a:pt x="533" y="4"/>
                  </a:lnTo>
                  <a:lnTo>
                    <a:pt x="530" y="0"/>
                  </a:lnTo>
                  <a:lnTo>
                    <a:pt x="527" y="2"/>
                  </a:lnTo>
                  <a:lnTo>
                    <a:pt x="525" y="0"/>
                  </a:lnTo>
                  <a:lnTo>
                    <a:pt x="521" y="1"/>
                  </a:lnTo>
                  <a:lnTo>
                    <a:pt x="519" y="2"/>
                  </a:lnTo>
                  <a:lnTo>
                    <a:pt x="516" y="2"/>
                  </a:lnTo>
                  <a:lnTo>
                    <a:pt x="510" y="2"/>
                  </a:lnTo>
                  <a:lnTo>
                    <a:pt x="507" y="2"/>
                  </a:lnTo>
                  <a:lnTo>
                    <a:pt x="503" y="2"/>
                  </a:lnTo>
                  <a:lnTo>
                    <a:pt x="500" y="2"/>
                  </a:lnTo>
                  <a:lnTo>
                    <a:pt x="498" y="2"/>
                  </a:lnTo>
                  <a:lnTo>
                    <a:pt x="500" y="6"/>
                  </a:lnTo>
                  <a:lnTo>
                    <a:pt x="502" y="8"/>
                  </a:lnTo>
                  <a:lnTo>
                    <a:pt x="499" y="8"/>
                  </a:lnTo>
                  <a:lnTo>
                    <a:pt x="497" y="6"/>
                  </a:lnTo>
                  <a:lnTo>
                    <a:pt x="493" y="6"/>
                  </a:lnTo>
                  <a:lnTo>
                    <a:pt x="491" y="6"/>
                  </a:lnTo>
                  <a:lnTo>
                    <a:pt x="487" y="5"/>
                  </a:lnTo>
                  <a:lnTo>
                    <a:pt x="485" y="4"/>
                  </a:lnTo>
                  <a:lnTo>
                    <a:pt x="482" y="5"/>
                  </a:lnTo>
                  <a:lnTo>
                    <a:pt x="481" y="7"/>
                  </a:lnTo>
                  <a:lnTo>
                    <a:pt x="484" y="8"/>
                  </a:lnTo>
                  <a:lnTo>
                    <a:pt x="481" y="8"/>
                  </a:lnTo>
                  <a:lnTo>
                    <a:pt x="477" y="8"/>
                  </a:lnTo>
                  <a:lnTo>
                    <a:pt x="475" y="7"/>
                  </a:lnTo>
                  <a:lnTo>
                    <a:pt x="473" y="7"/>
                  </a:lnTo>
                  <a:lnTo>
                    <a:pt x="469" y="6"/>
                  </a:lnTo>
                  <a:lnTo>
                    <a:pt x="469" y="9"/>
                  </a:lnTo>
                  <a:lnTo>
                    <a:pt x="470" y="12"/>
                  </a:lnTo>
                  <a:lnTo>
                    <a:pt x="473" y="15"/>
                  </a:lnTo>
                  <a:lnTo>
                    <a:pt x="476" y="15"/>
                  </a:lnTo>
                  <a:lnTo>
                    <a:pt x="478" y="14"/>
                  </a:lnTo>
                  <a:lnTo>
                    <a:pt x="482" y="15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92" y="16"/>
                  </a:lnTo>
                  <a:lnTo>
                    <a:pt x="494" y="16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3" y="17"/>
                  </a:lnTo>
                  <a:lnTo>
                    <a:pt x="480" y="17"/>
                  </a:lnTo>
                  <a:lnTo>
                    <a:pt x="477" y="17"/>
                  </a:lnTo>
                  <a:lnTo>
                    <a:pt x="472" y="18"/>
                  </a:lnTo>
                  <a:lnTo>
                    <a:pt x="474" y="21"/>
                  </a:lnTo>
                  <a:lnTo>
                    <a:pt x="477" y="21"/>
                  </a:lnTo>
                  <a:lnTo>
                    <a:pt x="481" y="19"/>
                  </a:lnTo>
                  <a:lnTo>
                    <a:pt x="483" y="19"/>
                  </a:lnTo>
                  <a:lnTo>
                    <a:pt x="489" y="21"/>
                  </a:lnTo>
                  <a:lnTo>
                    <a:pt x="485" y="21"/>
                  </a:lnTo>
                  <a:lnTo>
                    <a:pt x="483" y="21"/>
                  </a:lnTo>
                  <a:lnTo>
                    <a:pt x="480" y="21"/>
                  </a:lnTo>
                  <a:lnTo>
                    <a:pt x="476" y="21"/>
                  </a:lnTo>
                  <a:lnTo>
                    <a:pt x="474" y="21"/>
                  </a:lnTo>
                  <a:lnTo>
                    <a:pt x="468" y="21"/>
                  </a:lnTo>
                  <a:lnTo>
                    <a:pt x="465" y="22"/>
                  </a:lnTo>
                  <a:lnTo>
                    <a:pt x="468" y="23"/>
                  </a:lnTo>
                  <a:lnTo>
                    <a:pt x="469" y="26"/>
                  </a:lnTo>
                  <a:lnTo>
                    <a:pt x="473" y="27"/>
                  </a:lnTo>
                  <a:lnTo>
                    <a:pt x="469" y="29"/>
                  </a:lnTo>
                  <a:lnTo>
                    <a:pt x="467" y="26"/>
                  </a:lnTo>
                  <a:lnTo>
                    <a:pt x="464" y="24"/>
                  </a:lnTo>
                  <a:lnTo>
                    <a:pt x="461" y="23"/>
                  </a:lnTo>
                  <a:lnTo>
                    <a:pt x="458" y="23"/>
                  </a:lnTo>
                  <a:lnTo>
                    <a:pt x="455" y="23"/>
                  </a:lnTo>
                  <a:lnTo>
                    <a:pt x="452" y="23"/>
                  </a:lnTo>
                  <a:lnTo>
                    <a:pt x="449" y="23"/>
                  </a:lnTo>
                  <a:lnTo>
                    <a:pt x="447" y="23"/>
                  </a:lnTo>
                  <a:lnTo>
                    <a:pt x="443" y="22"/>
                  </a:lnTo>
                  <a:lnTo>
                    <a:pt x="441" y="21"/>
                  </a:lnTo>
                  <a:lnTo>
                    <a:pt x="438" y="19"/>
                  </a:lnTo>
                  <a:lnTo>
                    <a:pt x="434" y="18"/>
                  </a:lnTo>
                  <a:lnTo>
                    <a:pt x="432" y="17"/>
                  </a:lnTo>
                  <a:lnTo>
                    <a:pt x="429" y="17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21" y="14"/>
                  </a:lnTo>
                  <a:lnTo>
                    <a:pt x="417" y="13"/>
                  </a:lnTo>
                  <a:lnTo>
                    <a:pt x="415" y="12"/>
                  </a:lnTo>
                  <a:lnTo>
                    <a:pt x="412" y="12"/>
                  </a:lnTo>
                  <a:lnTo>
                    <a:pt x="409" y="13"/>
                  </a:lnTo>
                  <a:lnTo>
                    <a:pt x="412" y="14"/>
                  </a:lnTo>
                  <a:lnTo>
                    <a:pt x="408" y="14"/>
                  </a:lnTo>
                  <a:lnTo>
                    <a:pt x="406" y="14"/>
                  </a:lnTo>
                  <a:lnTo>
                    <a:pt x="404" y="14"/>
                  </a:lnTo>
                  <a:lnTo>
                    <a:pt x="400" y="14"/>
                  </a:lnTo>
                  <a:lnTo>
                    <a:pt x="404" y="15"/>
                  </a:lnTo>
                  <a:lnTo>
                    <a:pt x="406" y="16"/>
                  </a:lnTo>
                  <a:lnTo>
                    <a:pt x="413" y="17"/>
                  </a:lnTo>
                  <a:lnTo>
                    <a:pt x="409" y="17"/>
                  </a:lnTo>
                  <a:lnTo>
                    <a:pt x="406" y="16"/>
                  </a:lnTo>
                  <a:lnTo>
                    <a:pt x="404" y="17"/>
                  </a:lnTo>
                  <a:lnTo>
                    <a:pt x="400" y="17"/>
                  </a:lnTo>
                  <a:lnTo>
                    <a:pt x="398" y="16"/>
                  </a:lnTo>
                  <a:lnTo>
                    <a:pt x="395" y="16"/>
                  </a:lnTo>
                  <a:lnTo>
                    <a:pt x="389" y="16"/>
                  </a:lnTo>
                  <a:lnTo>
                    <a:pt x="386" y="17"/>
                  </a:lnTo>
                  <a:lnTo>
                    <a:pt x="383" y="16"/>
                  </a:lnTo>
                  <a:lnTo>
                    <a:pt x="380" y="17"/>
                  </a:lnTo>
                  <a:lnTo>
                    <a:pt x="378" y="17"/>
                  </a:lnTo>
                  <a:lnTo>
                    <a:pt x="380" y="18"/>
                  </a:lnTo>
                  <a:lnTo>
                    <a:pt x="383" y="19"/>
                  </a:lnTo>
                  <a:lnTo>
                    <a:pt x="386" y="22"/>
                  </a:lnTo>
                  <a:lnTo>
                    <a:pt x="389" y="22"/>
                  </a:lnTo>
                  <a:lnTo>
                    <a:pt x="391" y="23"/>
                  </a:lnTo>
                  <a:lnTo>
                    <a:pt x="395" y="23"/>
                  </a:lnTo>
                  <a:lnTo>
                    <a:pt x="397" y="24"/>
                  </a:lnTo>
                  <a:lnTo>
                    <a:pt x="400" y="24"/>
                  </a:lnTo>
                  <a:lnTo>
                    <a:pt x="406" y="24"/>
                  </a:lnTo>
                  <a:lnTo>
                    <a:pt x="401" y="24"/>
                  </a:lnTo>
                  <a:lnTo>
                    <a:pt x="398" y="24"/>
                  </a:lnTo>
                  <a:lnTo>
                    <a:pt x="395" y="24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2" y="22"/>
                  </a:lnTo>
                  <a:lnTo>
                    <a:pt x="379" y="21"/>
                  </a:lnTo>
                  <a:lnTo>
                    <a:pt x="375" y="21"/>
                  </a:lnTo>
                  <a:lnTo>
                    <a:pt x="373" y="18"/>
                  </a:lnTo>
                  <a:lnTo>
                    <a:pt x="370" y="18"/>
                  </a:lnTo>
                  <a:lnTo>
                    <a:pt x="367" y="19"/>
                  </a:lnTo>
                  <a:lnTo>
                    <a:pt x="364" y="19"/>
                  </a:lnTo>
                  <a:lnTo>
                    <a:pt x="362" y="22"/>
                  </a:lnTo>
                  <a:lnTo>
                    <a:pt x="364" y="22"/>
                  </a:lnTo>
                  <a:lnTo>
                    <a:pt x="367" y="22"/>
                  </a:lnTo>
                  <a:lnTo>
                    <a:pt x="371" y="24"/>
                  </a:lnTo>
                  <a:lnTo>
                    <a:pt x="367" y="23"/>
                  </a:lnTo>
                  <a:lnTo>
                    <a:pt x="364" y="23"/>
                  </a:lnTo>
                  <a:lnTo>
                    <a:pt x="361" y="24"/>
                  </a:lnTo>
                  <a:lnTo>
                    <a:pt x="364" y="25"/>
                  </a:lnTo>
                  <a:lnTo>
                    <a:pt x="366" y="26"/>
                  </a:lnTo>
                  <a:lnTo>
                    <a:pt x="370" y="26"/>
                  </a:lnTo>
                  <a:lnTo>
                    <a:pt x="373" y="26"/>
                  </a:lnTo>
                  <a:lnTo>
                    <a:pt x="375" y="25"/>
                  </a:lnTo>
                  <a:lnTo>
                    <a:pt x="379" y="26"/>
                  </a:lnTo>
                  <a:lnTo>
                    <a:pt x="381" y="26"/>
                  </a:lnTo>
                  <a:lnTo>
                    <a:pt x="384" y="24"/>
                  </a:lnTo>
                  <a:lnTo>
                    <a:pt x="387" y="25"/>
                  </a:lnTo>
                  <a:lnTo>
                    <a:pt x="390" y="26"/>
                  </a:lnTo>
                  <a:lnTo>
                    <a:pt x="396" y="26"/>
                  </a:lnTo>
                  <a:lnTo>
                    <a:pt x="399" y="26"/>
                  </a:lnTo>
                  <a:lnTo>
                    <a:pt x="401" y="26"/>
                  </a:lnTo>
                  <a:lnTo>
                    <a:pt x="405" y="26"/>
                  </a:lnTo>
                  <a:lnTo>
                    <a:pt x="410" y="26"/>
                  </a:lnTo>
                  <a:lnTo>
                    <a:pt x="413" y="26"/>
                  </a:lnTo>
                  <a:lnTo>
                    <a:pt x="423" y="26"/>
                  </a:lnTo>
                  <a:lnTo>
                    <a:pt x="425" y="26"/>
                  </a:lnTo>
                  <a:lnTo>
                    <a:pt x="429" y="27"/>
                  </a:lnTo>
                  <a:lnTo>
                    <a:pt x="438" y="29"/>
                  </a:lnTo>
                  <a:lnTo>
                    <a:pt x="441" y="30"/>
                  </a:lnTo>
                  <a:lnTo>
                    <a:pt x="443" y="31"/>
                  </a:lnTo>
                  <a:lnTo>
                    <a:pt x="447" y="31"/>
                  </a:lnTo>
                  <a:lnTo>
                    <a:pt x="450" y="31"/>
                  </a:lnTo>
                  <a:lnTo>
                    <a:pt x="453" y="32"/>
                  </a:lnTo>
                  <a:lnTo>
                    <a:pt x="455" y="34"/>
                  </a:lnTo>
                  <a:lnTo>
                    <a:pt x="453" y="38"/>
                  </a:lnTo>
                  <a:lnTo>
                    <a:pt x="455" y="40"/>
                  </a:lnTo>
                  <a:lnTo>
                    <a:pt x="455" y="43"/>
                  </a:lnTo>
                  <a:lnTo>
                    <a:pt x="451" y="41"/>
                  </a:lnTo>
                  <a:lnTo>
                    <a:pt x="451" y="38"/>
                  </a:lnTo>
                  <a:lnTo>
                    <a:pt x="449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0" y="33"/>
                  </a:lnTo>
                  <a:lnTo>
                    <a:pt x="438" y="32"/>
                  </a:lnTo>
                  <a:lnTo>
                    <a:pt x="434" y="31"/>
                  </a:lnTo>
                  <a:lnTo>
                    <a:pt x="432" y="31"/>
                  </a:lnTo>
                  <a:lnTo>
                    <a:pt x="429" y="32"/>
                  </a:lnTo>
                  <a:lnTo>
                    <a:pt x="431" y="34"/>
                  </a:lnTo>
                  <a:lnTo>
                    <a:pt x="432" y="38"/>
                  </a:lnTo>
                  <a:lnTo>
                    <a:pt x="429" y="39"/>
                  </a:lnTo>
                  <a:lnTo>
                    <a:pt x="427" y="35"/>
                  </a:lnTo>
                  <a:lnTo>
                    <a:pt x="427" y="33"/>
                  </a:lnTo>
                  <a:lnTo>
                    <a:pt x="425" y="32"/>
                  </a:lnTo>
                  <a:lnTo>
                    <a:pt x="423" y="30"/>
                  </a:lnTo>
                  <a:lnTo>
                    <a:pt x="419" y="29"/>
                  </a:lnTo>
                  <a:lnTo>
                    <a:pt x="417" y="29"/>
                  </a:lnTo>
                  <a:lnTo>
                    <a:pt x="414" y="29"/>
                  </a:lnTo>
                  <a:lnTo>
                    <a:pt x="412" y="29"/>
                  </a:lnTo>
                  <a:lnTo>
                    <a:pt x="402" y="29"/>
                  </a:lnTo>
                  <a:lnTo>
                    <a:pt x="399" y="29"/>
                  </a:lnTo>
                  <a:lnTo>
                    <a:pt x="397" y="30"/>
                  </a:lnTo>
                  <a:lnTo>
                    <a:pt x="391" y="30"/>
                  </a:lnTo>
                  <a:lnTo>
                    <a:pt x="388" y="29"/>
                  </a:lnTo>
                  <a:lnTo>
                    <a:pt x="384" y="29"/>
                  </a:lnTo>
                  <a:lnTo>
                    <a:pt x="382" y="29"/>
                  </a:lnTo>
                  <a:lnTo>
                    <a:pt x="379" y="29"/>
                  </a:lnTo>
                  <a:lnTo>
                    <a:pt x="375" y="31"/>
                  </a:lnTo>
                  <a:lnTo>
                    <a:pt x="379" y="32"/>
                  </a:lnTo>
                  <a:lnTo>
                    <a:pt x="381" y="33"/>
                  </a:lnTo>
                  <a:lnTo>
                    <a:pt x="384" y="34"/>
                  </a:lnTo>
                  <a:lnTo>
                    <a:pt x="387" y="35"/>
                  </a:lnTo>
                  <a:lnTo>
                    <a:pt x="390" y="36"/>
                  </a:lnTo>
                  <a:lnTo>
                    <a:pt x="392" y="39"/>
                  </a:lnTo>
                  <a:lnTo>
                    <a:pt x="396" y="40"/>
                  </a:lnTo>
                  <a:lnTo>
                    <a:pt x="398" y="40"/>
                  </a:lnTo>
                  <a:lnTo>
                    <a:pt x="401" y="41"/>
                  </a:lnTo>
                  <a:lnTo>
                    <a:pt x="400" y="44"/>
                  </a:lnTo>
                  <a:lnTo>
                    <a:pt x="404" y="44"/>
                  </a:lnTo>
                  <a:lnTo>
                    <a:pt x="406" y="45"/>
                  </a:lnTo>
                  <a:lnTo>
                    <a:pt x="409" y="45"/>
                  </a:lnTo>
                  <a:lnTo>
                    <a:pt x="413" y="45"/>
                  </a:lnTo>
                  <a:lnTo>
                    <a:pt x="415" y="45"/>
                  </a:lnTo>
                  <a:lnTo>
                    <a:pt x="418" y="47"/>
                  </a:lnTo>
                  <a:lnTo>
                    <a:pt x="421" y="48"/>
                  </a:lnTo>
                  <a:lnTo>
                    <a:pt x="417" y="48"/>
                  </a:lnTo>
                  <a:lnTo>
                    <a:pt x="415" y="47"/>
                  </a:lnTo>
                  <a:lnTo>
                    <a:pt x="412" y="47"/>
                  </a:lnTo>
                  <a:lnTo>
                    <a:pt x="408" y="47"/>
                  </a:lnTo>
                  <a:lnTo>
                    <a:pt x="406" y="47"/>
                  </a:lnTo>
                  <a:lnTo>
                    <a:pt x="402" y="45"/>
                  </a:lnTo>
                  <a:lnTo>
                    <a:pt x="400" y="45"/>
                  </a:lnTo>
                  <a:lnTo>
                    <a:pt x="397" y="44"/>
                  </a:lnTo>
                  <a:lnTo>
                    <a:pt x="393" y="44"/>
                  </a:lnTo>
                  <a:lnTo>
                    <a:pt x="391" y="45"/>
                  </a:lnTo>
                  <a:lnTo>
                    <a:pt x="388" y="47"/>
                  </a:lnTo>
                  <a:lnTo>
                    <a:pt x="389" y="49"/>
                  </a:lnTo>
                  <a:lnTo>
                    <a:pt x="391" y="52"/>
                  </a:lnTo>
                  <a:lnTo>
                    <a:pt x="389" y="53"/>
                  </a:lnTo>
                  <a:lnTo>
                    <a:pt x="386" y="56"/>
                  </a:lnTo>
                  <a:lnTo>
                    <a:pt x="388" y="56"/>
                  </a:lnTo>
                  <a:lnTo>
                    <a:pt x="391" y="57"/>
                  </a:lnTo>
                  <a:lnTo>
                    <a:pt x="389" y="57"/>
                  </a:lnTo>
                  <a:lnTo>
                    <a:pt x="391" y="59"/>
                  </a:lnTo>
                  <a:lnTo>
                    <a:pt x="393" y="61"/>
                  </a:lnTo>
                  <a:lnTo>
                    <a:pt x="391" y="61"/>
                  </a:lnTo>
                  <a:lnTo>
                    <a:pt x="388" y="62"/>
                  </a:lnTo>
                  <a:lnTo>
                    <a:pt x="386" y="62"/>
                  </a:lnTo>
                  <a:lnTo>
                    <a:pt x="382" y="61"/>
                  </a:lnTo>
                  <a:lnTo>
                    <a:pt x="380" y="60"/>
                  </a:lnTo>
                  <a:lnTo>
                    <a:pt x="376" y="58"/>
                  </a:lnTo>
                  <a:lnTo>
                    <a:pt x="373" y="57"/>
                  </a:lnTo>
                  <a:lnTo>
                    <a:pt x="371" y="57"/>
                  </a:lnTo>
                  <a:lnTo>
                    <a:pt x="370" y="53"/>
                  </a:lnTo>
                  <a:lnTo>
                    <a:pt x="366" y="52"/>
                  </a:lnTo>
                  <a:lnTo>
                    <a:pt x="364" y="51"/>
                  </a:lnTo>
                  <a:lnTo>
                    <a:pt x="361" y="51"/>
                  </a:lnTo>
                  <a:lnTo>
                    <a:pt x="358" y="50"/>
                  </a:lnTo>
                  <a:lnTo>
                    <a:pt x="355" y="50"/>
                  </a:lnTo>
                  <a:lnTo>
                    <a:pt x="353" y="49"/>
                  </a:lnTo>
                  <a:lnTo>
                    <a:pt x="347" y="47"/>
                  </a:lnTo>
                  <a:lnTo>
                    <a:pt x="344" y="45"/>
                  </a:lnTo>
                  <a:lnTo>
                    <a:pt x="341" y="44"/>
                  </a:lnTo>
                  <a:lnTo>
                    <a:pt x="338" y="44"/>
                  </a:lnTo>
                  <a:lnTo>
                    <a:pt x="335" y="44"/>
                  </a:lnTo>
                  <a:lnTo>
                    <a:pt x="332" y="42"/>
                  </a:lnTo>
                  <a:lnTo>
                    <a:pt x="329" y="40"/>
                  </a:lnTo>
                  <a:lnTo>
                    <a:pt x="327" y="39"/>
                  </a:lnTo>
                  <a:lnTo>
                    <a:pt x="321" y="38"/>
                  </a:lnTo>
                  <a:lnTo>
                    <a:pt x="318" y="38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08" y="38"/>
                  </a:lnTo>
                  <a:lnTo>
                    <a:pt x="303" y="38"/>
                  </a:lnTo>
                  <a:lnTo>
                    <a:pt x="302" y="41"/>
                  </a:lnTo>
                  <a:lnTo>
                    <a:pt x="304" y="43"/>
                  </a:lnTo>
                  <a:lnTo>
                    <a:pt x="305" y="45"/>
                  </a:lnTo>
                  <a:lnTo>
                    <a:pt x="306" y="49"/>
                  </a:lnTo>
                  <a:lnTo>
                    <a:pt x="308" y="50"/>
                  </a:lnTo>
                  <a:lnTo>
                    <a:pt x="312" y="51"/>
                  </a:lnTo>
                  <a:lnTo>
                    <a:pt x="314" y="53"/>
                  </a:lnTo>
                  <a:lnTo>
                    <a:pt x="316" y="55"/>
                  </a:lnTo>
                  <a:lnTo>
                    <a:pt x="320" y="56"/>
                  </a:lnTo>
                  <a:lnTo>
                    <a:pt x="322" y="57"/>
                  </a:lnTo>
                  <a:lnTo>
                    <a:pt x="320" y="59"/>
                  </a:lnTo>
                  <a:lnTo>
                    <a:pt x="316" y="59"/>
                  </a:lnTo>
                  <a:lnTo>
                    <a:pt x="314" y="58"/>
                  </a:lnTo>
                  <a:lnTo>
                    <a:pt x="311" y="58"/>
                  </a:lnTo>
                  <a:lnTo>
                    <a:pt x="308" y="58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4" y="59"/>
                  </a:lnTo>
                  <a:lnTo>
                    <a:pt x="306" y="60"/>
                  </a:lnTo>
                  <a:lnTo>
                    <a:pt x="310" y="62"/>
                  </a:lnTo>
                  <a:lnTo>
                    <a:pt x="312" y="62"/>
                  </a:lnTo>
                  <a:lnTo>
                    <a:pt x="315" y="64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19" y="68"/>
                  </a:lnTo>
                  <a:lnTo>
                    <a:pt x="315" y="67"/>
                  </a:lnTo>
                  <a:lnTo>
                    <a:pt x="313" y="66"/>
                  </a:lnTo>
                  <a:lnTo>
                    <a:pt x="311" y="64"/>
                  </a:lnTo>
                  <a:lnTo>
                    <a:pt x="308" y="64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299" y="59"/>
                  </a:lnTo>
                  <a:lnTo>
                    <a:pt x="297" y="58"/>
                  </a:lnTo>
                  <a:lnTo>
                    <a:pt x="290" y="58"/>
                  </a:lnTo>
                  <a:lnTo>
                    <a:pt x="288" y="57"/>
                  </a:lnTo>
                  <a:lnTo>
                    <a:pt x="285" y="56"/>
                  </a:lnTo>
                  <a:lnTo>
                    <a:pt x="281" y="55"/>
                  </a:lnTo>
                  <a:lnTo>
                    <a:pt x="279" y="55"/>
                  </a:lnTo>
                  <a:lnTo>
                    <a:pt x="277" y="53"/>
                  </a:lnTo>
                  <a:lnTo>
                    <a:pt x="276" y="57"/>
                  </a:lnTo>
                  <a:lnTo>
                    <a:pt x="276" y="59"/>
                  </a:lnTo>
                  <a:lnTo>
                    <a:pt x="273" y="61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0"/>
                  </a:lnTo>
                  <a:lnTo>
                    <a:pt x="264" y="68"/>
                  </a:lnTo>
                  <a:lnTo>
                    <a:pt x="263" y="65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68" y="57"/>
                  </a:lnTo>
                  <a:lnTo>
                    <a:pt x="267" y="53"/>
                  </a:lnTo>
                  <a:lnTo>
                    <a:pt x="268" y="51"/>
                  </a:lnTo>
                  <a:lnTo>
                    <a:pt x="264" y="49"/>
                  </a:lnTo>
                  <a:lnTo>
                    <a:pt x="262" y="45"/>
                  </a:lnTo>
                  <a:lnTo>
                    <a:pt x="259" y="44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47" y="44"/>
                  </a:lnTo>
                  <a:lnTo>
                    <a:pt x="245" y="44"/>
                  </a:lnTo>
                  <a:lnTo>
                    <a:pt x="242" y="44"/>
                  </a:lnTo>
                  <a:lnTo>
                    <a:pt x="239" y="45"/>
                  </a:lnTo>
                  <a:lnTo>
                    <a:pt x="242" y="45"/>
                  </a:lnTo>
                  <a:lnTo>
                    <a:pt x="245" y="47"/>
                  </a:lnTo>
                  <a:lnTo>
                    <a:pt x="246" y="49"/>
                  </a:lnTo>
                  <a:lnTo>
                    <a:pt x="243" y="49"/>
                  </a:lnTo>
                  <a:lnTo>
                    <a:pt x="241" y="47"/>
                  </a:lnTo>
                  <a:lnTo>
                    <a:pt x="238" y="47"/>
                  </a:lnTo>
                  <a:lnTo>
                    <a:pt x="235" y="45"/>
                  </a:lnTo>
                  <a:lnTo>
                    <a:pt x="233" y="47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5" y="48"/>
                  </a:lnTo>
                  <a:lnTo>
                    <a:pt x="222" y="48"/>
                  </a:lnTo>
                  <a:lnTo>
                    <a:pt x="219" y="49"/>
                  </a:lnTo>
                  <a:lnTo>
                    <a:pt x="216" y="49"/>
                  </a:lnTo>
                  <a:lnTo>
                    <a:pt x="213" y="49"/>
                  </a:lnTo>
                  <a:lnTo>
                    <a:pt x="210" y="50"/>
                  </a:lnTo>
                  <a:lnTo>
                    <a:pt x="208" y="50"/>
                  </a:lnTo>
                  <a:lnTo>
                    <a:pt x="204" y="50"/>
                  </a:lnTo>
                  <a:lnTo>
                    <a:pt x="202" y="51"/>
                  </a:lnTo>
                  <a:lnTo>
                    <a:pt x="199" y="51"/>
                  </a:lnTo>
                  <a:lnTo>
                    <a:pt x="196" y="52"/>
                  </a:lnTo>
                  <a:lnTo>
                    <a:pt x="193" y="53"/>
                  </a:lnTo>
                  <a:lnTo>
                    <a:pt x="187" y="55"/>
                  </a:lnTo>
                  <a:lnTo>
                    <a:pt x="191" y="57"/>
                  </a:lnTo>
                  <a:lnTo>
                    <a:pt x="193" y="57"/>
                  </a:lnTo>
                  <a:lnTo>
                    <a:pt x="195" y="58"/>
                  </a:lnTo>
                  <a:lnTo>
                    <a:pt x="199" y="59"/>
                  </a:lnTo>
                  <a:lnTo>
                    <a:pt x="201" y="61"/>
                  </a:lnTo>
                  <a:lnTo>
                    <a:pt x="203" y="65"/>
                  </a:lnTo>
                  <a:lnTo>
                    <a:pt x="207" y="66"/>
                  </a:lnTo>
                  <a:lnTo>
                    <a:pt x="209" y="66"/>
                  </a:lnTo>
                  <a:lnTo>
                    <a:pt x="212" y="68"/>
                  </a:lnTo>
                  <a:lnTo>
                    <a:pt x="216" y="69"/>
                  </a:lnTo>
                  <a:lnTo>
                    <a:pt x="218" y="72"/>
                  </a:lnTo>
                  <a:lnTo>
                    <a:pt x="221" y="74"/>
                  </a:lnTo>
                  <a:lnTo>
                    <a:pt x="224" y="75"/>
                  </a:lnTo>
                  <a:lnTo>
                    <a:pt x="227" y="76"/>
                  </a:lnTo>
                  <a:lnTo>
                    <a:pt x="224" y="75"/>
                  </a:lnTo>
                  <a:lnTo>
                    <a:pt x="218" y="74"/>
                  </a:lnTo>
                  <a:lnTo>
                    <a:pt x="216" y="72"/>
                  </a:lnTo>
                  <a:lnTo>
                    <a:pt x="212" y="70"/>
                  </a:lnTo>
                  <a:lnTo>
                    <a:pt x="210" y="68"/>
                  </a:lnTo>
                  <a:lnTo>
                    <a:pt x="207" y="68"/>
                  </a:lnTo>
                  <a:lnTo>
                    <a:pt x="204" y="67"/>
                  </a:lnTo>
                  <a:lnTo>
                    <a:pt x="201" y="67"/>
                  </a:lnTo>
                  <a:lnTo>
                    <a:pt x="199" y="66"/>
                  </a:lnTo>
                  <a:lnTo>
                    <a:pt x="196" y="64"/>
                  </a:lnTo>
                  <a:lnTo>
                    <a:pt x="195" y="60"/>
                  </a:lnTo>
                  <a:lnTo>
                    <a:pt x="193" y="59"/>
                  </a:lnTo>
                  <a:lnTo>
                    <a:pt x="186" y="58"/>
                  </a:lnTo>
                  <a:lnTo>
                    <a:pt x="184" y="58"/>
                  </a:lnTo>
                  <a:lnTo>
                    <a:pt x="180" y="57"/>
                  </a:lnTo>
                  <a:lnTo>
                    <a:pt x="178" y="57"/>
                  </a:lnTo>
                  <a:lnTo>
                    <a:pt x="176" y="57"/>
                  </a:lnTo>
                  <a:lnTo>
                    <a:pt x="174" y="58"/>
                  </a:lnTo>
                  <a:lnTo>
                    <a:pt x="170" y="58"/>
                  </a:lnTo>
                  <a:lnTo>
                    <a:pt x="168" y="59"/>
                  </a:lnTo>
                  <a:lnTo>
                    <a:pt x="165" y="60"/>
                  </a:lnTo>
                  <a:lnTo>
                    <a:pt x="162" y="61"/>
                  </a:lnTo>
                  <a:lnTo>
                    <a:pt x="159" y="62"/>
                  </a:lnTo>
                  <a:lnTo>
                    <a:pt x="161" y="66"/>
                  </a:lnTo>
                  <a:lnTo>
                    <a:pt x="163" y="68"/>
                  </a:lnTo>
                  <a:lnTo>
                    <a:pt x="167" y="70"/>
                  </a:lnTo>
                  <a:lnTo>
                    <a:pt x="167" y="73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63" y="79"/>
                  </a:lnTo>
                  <a:lnTo>
                    <a:pt x="166" y="83"/>
                  </a:lnTo>
                  <a:lnTo>
                    <a:pt x="163" y="84"/>
                  </a:lnTo>
                  <a:lnTo>
                    <a:pt x="160" y="84"/>
                  </a:lnTo>
                  <a:lnTo>
                    <a:pt x="158" y="85"/>
                  </a:lnTo>
                  <a:lnTo>
                    <a:pt x="154" y="84"/>
                  </a:lnTo>
                  <a:lnTo>
                    <a:pt x="152" y="83"/>
                  </a:lnTo>
                  <a:lnTo>
                    <a:pt x="149" y="82"/>
                  </a:lnTo>
                  <a:lnTo>
                    <a:pt x="147" y="81"/>
                  </a:lnTo>
                  <a:lnTo>
                    <a:pt x="143" y="81"/>
                  </a:lnTo>
                  <a:lnTo>
                    <a:pt x="140" y="81"/>
                  </a:lnTo>
                  <a:lnTo>
                    <a:pt x="137" y="81"/>
                  </a:lnTo>
                  <a:lnTo>
                    <a:pt x="134" y="82"/>
                  </a:lnTo>
                  <a:lnTo>
                    <a:pt x="133" y="84"/>
                  </a:lnTo>
                  <a:lnTo>
                    <a:pt x="134" y="87"/>
                  </a:lnTo>
                  <a:lnTo>
                    <a:pt x="136" y="90"/>
                  </a:lnTo>
                  <a:lnTo>
                    <a:pt x="139" y="92"/>
                  </a:lnTo>
                  <a:lnTo>
                    <a:pt x="141" y="95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4" y="89"/>
                  </a:lnTo>
                  <a:lnTo>
                    <a:pt x="132" y="86"/>
                  </a:lnTo>
                  <a:lnTo>
                    <a:pt x="131" y="84"/>
                  </a:lnTo>
                  <a:lnTo>
                    <a:pt x="128" y="83"/>
                  </a:lnTo>
                  <a:lnTo>
                    <a:pt x="125" y="85"/>
                  </a:lnTo>
                  <a:lnTo>
                    <a:pt x="123" y="86"/>
                  </a:lnTo>
                  <a:lnTo>
                    <a:pt x="119" y="87"/>
                  </a:lnTo>
                  <a:lnTo>
                    <a:pt x="117" y="87"/>
                  </a:lnTo>
                  <a:lnTo>
                    <a:pt x="114" y="87"/>
                  </a:lnTo>
                  <a:lnTo>
                    <a:pt x="113" y="91"/>
                  </a:lnTo>
                  <a:lnTo>
                    <a:pt x="110" y="92"/>
                  </a:lnTo>
                  <a:lnTo>
                    <a:pt x="109" y="94"/>
                  </a:lnTo>
                  <a:lnTo>
                    <a:pt x="107" y="95"/>
                  </a:lnTo>
                  <a:lnTo>
                    <a:pt x="103" y="96"/>
                  </a:lnTo>
                  <a:lnTo>
                    <a:pt x="101" y="98"/>
                  </a:lnTo>
                  <a:lnTo>
                    <a:pt x="103" y="99"/>
                  </a:lnTo>
                  <a:lnTo>
                    <a:pt x="101" y="99"/>
                  </a:lnTo>
                  <a:lnTo>
                    <a:pt x="98" y="98"/>
                  </a:lnTo>
                  <a:lnTo>
                    <a:pt x="94" y="100"/>
                  </a:lnTo>
                  <a:lnTo>
                    <a:pt x="92" y="101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5" y="106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8" y="117"/>
                  </a:lnTo>
                  <a:lnTo>
                    <a:pt x="90" y="117"/>
                  </a:lnTo>
                  <a:lnTo>
                    <a:pt x="93" y="117"/>
                  </a:lnTo>
                  <a:lnTo>
                    <a:pt x="96" y="119"/>
                  </a:lnTo>
                  <a:lnTo>
                    <a:pt x="99" y="119"/>
                  </a:lnTo>
                  <a:lnTo>
                    <a:pt x="101" y="118"/>
                  </a:lnTo>
                  <a:lnTo>
                    <a:pt x="105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6" y="117"/>
                  </a:lnTo>
                  <a:lnTo>
                    <a:pt x="119" y="116"/>
                  </a:lnTo>
                  <a:lnTo>
                    <a:pt x="122" y="113"/>
                  </a:lnTo>
                  <a:lnTo>
                    <a:pt x="124" y="115"/>
                  </a:lnTo>
                  <a:lnTo>
                    <a:pt x="127" y="115"/>
                  </a:lnTo>
                  <a:lnTo>
                    <a:pt x="122" y="116"/>
                  </a:lnTo>
                  <a:lnTo>
                    <a:pt x="118" y="117"/>
                  </a:lnTo>
                  <a:lnTo>
                    <a:pt x="113" y="118"/>
                  </a:lnTo>
                  <a:lnTo>
                    <a:pt x="109" y="119"/>
                  </a:lnTo>
                  <a:lnTo>
                    <a:pt x="110" y="122"/>
                  </a:lnTo>
                  <a:lnTo>
                    <a:pt x="110" y="125"/>
                  </a:lnTo>
                  <a:lnTo>
                    <a:pt x="111" y="127"/>
                  </a:lnTo>
                  <a:lnTo>
                    <a:pt x="110" y="130"/>
                  </a:lnTo>
                  <a:lnTo>
                    <a:pt x="113" y="133"/>
                  </a:lnTo>
                  <a:lnTo>
                    <a:pt x="109" y="138"/>
                  </a:lnTo>
                  <a:lnTo>
                    <a:pt x="106" y="139"/>
                  </a:lnTo>
                  <a:lnTo>
                    <a:pt x="103" y="141"/>
                  </a:lnTo>
                  <a:lnTo>
                    <a:pt x="100" y="144"/>
                  </a:lnTo>
                  <a:lnTo>
                    <a:pt x="98" y="146"/>
                  </a:lnTo>
                  <a:lnTo>
                    <a:pt x="94" y="146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6" y="146"/>
                  </a:lnTo>
                  <a:lnTo>
                    <a:pt x="83" y="146"/>
                  </a:lnTo>
                  <a:lnTo>
                    <a:pt x="80" y="146"/>
                  </a:lnTo>
                  <a:lnTo>
                    <a:pt x="77" y="146"/>
                  </a:lnTo>
                  <a:lnTo>
                    <a:pt x="75" y="147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5" y="154"/>
                  </a:lnTo>
                  <a:lnTo>
                    <a:pt x="51" y="155"/>
                  </a:lnTo>
                  <a:lnTo>
                    <a:pt x="49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39" y="158"/>
                  </a:lnTo>
                  <a:lnTo>
                    <a:pt x="37" y="159"/>
                  </a:lnTo>
                  <a:lnTo>
                    <a:pt x="33" y="159"/>
                  </a:lnTo>
                  <a:lnTo>
                    <a:pt x="31" y="162"/>
                  </a:lnTo>
                  <a:lnTo>
                    <a:pt x="29" y="162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2"/>
                  </a:lnTo>
                  <a:lnTo>
                    <a:pt x="16" y="163"/>
                  </a:lnTo>
                  <a:lnTo>
                    <a:pt x="14" y="163"/>
                  </a:lnTo>
                  <a:lnTo>
                    <a:pt x="11" y="164"/>
                  </a:lnTo>
                  <a:lnTo>
                    <a:pt x="8" y="164"/>
                  </a:lnTo>
                  <a:lnTo>
                    <a:pt x="5" y="167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4" y="173"/>
                  </a:lnTo>
                  <a:lnTo>
                    <a:pt x="0" y="175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9" y="178"/>
                  </a:lnTo>
                  <a:lnTo>
                    <a:pt x="12" y="181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20" y="183"/>
                  </a:lnTo>
                  <a:lnTo>
                    <a:pt x="23" y="184"/>
                  </a:lnTo>
                  <a:lnTo>
                    <a:pt x="25" y="184"/>
                  </a:lnTo>
                  <a:lnTo>
                    <a:pt x="22" y="186"/>
                  </a:lnTo>
                  <a:lnTo>
                    <a:pt x="25" y="187"/>
                  </a:lnTo>
                  <a:lnTo>
                    <a:pt x="31" y="187"/>
                  </a:lnTo>
                  <a:lnTo>
                    <a:pt x="34" y="186"/>
                  </a:lnTo>
                  <a:lnTo>
                    <a:pt x="37" y="184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9" y="185"/>
                  </a:lnTo>
                  <a:lnTo>
                    <a:pt x="37" y="187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39" y="189"/>
                  </a:lnTo>
                  <a:lnTo>
                    <a:pt x="42" y="189"/>
                  </a:lnTo>
                  <a:lnTo>
                    <a:pt x="45" y="189"/>
                  </a:lnTo>
                  <a:lnTo>
                    <a:pt x="48" y="188"/>
                  </a:lnTo>
                  <a:lnTo>
                    <a:pt x="45" y="190"/>
                  </a:lnTo>
                  <a:lnTo>
                    <a:pt x="39" y="193"/>
                  </a:lnTo>
                  <a:lnTo>
                    <a:pt x="42" y="194"/>
                  </a:lnTo>
                  <a:lnTo>
                    <a:pt x="45" y="194"/>
                  </a:lnTo>
                  <a:lnTo>
                    <a:pt x="48" y="195"/>
                  </a:lnTo>
                  <a:lnTo>
                    <a:pt x="50" y="196"/>
                  </a:lnTo>
                  <a:lnTo>
                    <a:pt x="54" y="196"/>
                  </a:lnTo>
                  <a:lnTo>
                    <a:pt x="56" y="195"/>
                  </a:lnTo>
                  <a:lnTo>
                    <a:pt x="59" y="195"/>
                  </a:lnTo>
                  <a:lnTo>
                    <a:pt x="60" y="193"/>
                  </a:lnTo>
                  <a:lnTo>
                    <a:pt x="64" y="193"/>
                  </a:lnTo>
                  <a:lnTo>
                    <a:pt x="64" y="195"/>
                  </a:lnTo>
                  <a:lnTo>
                    <a:pt x="71" y="194"/>
                  </a:lnTo>
                  <a:lnTo>
                    <a:pt x="73" y="194"/>
                  </a:lnTo>
                  <a:lnTo>
                    <a:pt x="76" y="194"/>
                  </a:lnTo>
                  <a:lnTo>
                    <a:pt x="79" y="193"/>
                  </a:lnTo>
                  <a:lnTo>
                    <a:pt x="81" y="190"/>
                  </a:lnTo>
                  <a:lnTo>
                    <a:pt x="84" y="189"/>
                  </a:lnTo>
                  <a:lnTo>
                    <a:pt x="86" y="188"/>
                  </a:lnTo>
                  <a:lnTo>
                    <a:pt x="90" y="190"/>
                  </a:lnTo>
                  <a:lnTo>
                    <a:pt x="92" y="192"/>
                  </a:lnTo>
                  <a:lnTo>
                    <a:pt x="94" y="194"/>
                  </a:lnTo>
                  <a:lnTo>
                    <a:pt x="96" y="197"/>
                  </a:lnTo>
                  <a:lnTo>
                    <a:pt x="92" y="197"/>
                  </a:lnTo>
                  <a:lnTo>
                    <a:pt x="90" y="197"/>
                  </a:lnTo>
                  <a:lnTo>
                    <a:pt x="90" y="200"/>
                  </a:lnTo>
                  <a:lnTo>
                    <a:pt x="92" y="201"/>
                  </a:lnTo>
                  <a:lnTo>
                    <a:pt x="90" y="201"/>
                  </a:lnTo>
                  <a:lnTo>
                    <a:pt x="86" y="200"/>
                  </a:lnTo>
                  <a:lnTo>
                    <a:pt x="83" y="198"/>
                  </a:lnTo>
                  <a:lnTo>
                    <a:pt x="81" y="198"/>
                  </a:lnTo>
                  <a:lnTo>
                    <a:pt x="75" y="198"/>
                  </a:lnTo>
                  <a:lnTo>
                    <a:pt x="72" y="198"/>
                  </a:lnTo>
                  <a:lnTo>
                    <a:pt x="68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0" y="200"/>
                  </a:lnTo>
                  <a:lnTo>
                    <a:pt x="58" y="201"/>
                  </a:lnTo>
                  <a:lnTo>
                    <a:pt x="55" y="201"/>
                  </a:lnTo>
                  <a:lnTo>
                    <a:pt x="58" y="203"/>
                  </a:lnTo>
                  <a:lnTo>
                    <a:pt x="60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8" y="203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7" y="204"/>
                  </a:lnTo>
                  <a:lnTo>
                    <a:pt x="83" y="205"/>
                  </a:lnTo>
                  <a:lnTo>
                    <a:pt x="85" y="205"/>
                  </a:lnTo>
                  <a:lnTo>
                    <a:pt x="89" y="205"/>
                  </a:lnTo>
                  <a:lnTo>
                    <a:pt x="94" y="204"/>
                  </a:lnTo>
                  <a:lnTo>
                    <a:pt x="91" y="205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3" y="205"/>
                  </a:lnTo>
                  <a:lnTo>
                    <a:pt x="80" y="205"/>
                  </a:lnTo>
                  <a:lnTo>
                    <a:pt x="77" y="204"/>
                  </a:lnTo>
                  <a:lnTo>
                    <a:pt x="74" y="204"/>
                  </a:lnTo>
                  <a:lnTo>
                    <a:pt x="72" y="203"/>
                  </a:lnTo>
                  <a:lnTo>
                    <a:pt x="69" y="204"/>
                  </a:lnTo>
                  <a:lnTo>
                    <a:pt x="66" y="204"/>
                  </a:lnTo>
                  <a:lnTo>
                    <a:pt x="64" y="204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9" y="203"/>
                  </a:lnTo>
                  <a:lnTo>
                    <a:pt x="47" y="203"/>
                  </a:lnTo>
                  <a:lnTo>
                    <a:pt x="43" y="203"/>
                  </a:lnTo>
                  <a:lnTo>
                    <a:pt x="42" y="202"/>
                  </a:lnTo>
                  <a:lnTo>
                    <a:pt x="39" y="202"/>
                  </a:lnTo>
                  <a:lnTo>
                    <a:pt x="37" y="203"/>
                  </a:lnTo>
                  <a:lnTo>
                    <a:pt x="31" y="204"/>
                  </a:lnTo>
                  <a:lnTo>
                    <a:pt x="29" y="205"/>
                  </a:lnTo>
                  <a:lnTo>
                    <a:pt x="25" y="205"/>
                  </a:lnTo>
                  <a:lnTo>
                    <a:pt x="23" y="209"/>
                  </a:lnTo>
                  <a:lnTo>
                    <a:pt x="25" y="211"/>
                  </a:lnTo>
                  <a:lnTo>
                    <a:pt x="29" y="211"/>
                  </a:lnTo>
                  <a:lnTo>
                    <a:pt x="31" y="211"/>
                  </a:lnTo>
                  <a:lnTo>
                    <a:pt x="29" y="212"/>
                  </a:lnTo>
                  <a:lnTo>
                    <a:pt x="31" y="214"/>
                  </a:lnTo>
                  <a:lnTo>
                    <a:pt x="34" y="215"/>
                  </a:lnTo>
                  <a:lnTo>
                    <a:pt x="38" y="215"/>
                  </a:lnTo>
                  <a:lnTo>
                    <a:pt x="40" y="213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5" y="210"/>
                  </a:lnTo>
                  <a:lnTo>
                    <a:pt x="48" y="210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45" y="216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54" y="219"/>
                  </a:lnTo>
                  <a:lnTo>
                    <a:pt x="59" y="219"/>
                  </a:lnTo>
                  <a:lnTo>
                    <a:pt x="63" y="219"/>
                  </a:lnTo>
                  <a:lnTo>
                    <a:pt x="65" y="219"/>
                  </a:lnTo>
                  <a:lnTo>
                    <a:pt x="67" y="218"/>
                  </a:lnTo>
                  <a:lnTo>
                    <a:pt x="69" y="221"/>
                  </a:lnTo>
                  <a:lnTo>
                    <a:pt x="66" y="221"/>
                  </a:lnTo>
                  <a:lnTo>
                    <a:pt x="64" y="221"/>
                  </a:lnTo>
                  <a:lnTo>
                    <a:pt x="60" y="221"/>
                  </a:lnTo>
                  <a:lnTo>
                    <a:pt x="58" y="222"/>
                  </a:lnTo>
                  <a:lnTo>
                    <a:pt x="56" y="223"/>
                  </a:lnTo>
                  <a:lnTo>
                    <a:pt x="52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51" y="229"/>
                  </a:lnTo>
                  <a:lnTo>
                    <a:pt x="55" y="230"/>
                  </a:lnTo>
                  <a:lnTo>
                    <a:pt x="58" y="231"/>
                  </a:lnTo>
                  <a:lnTo>
                    <a:pt x="60" y="233"/>
                  </a:lnTo>
                  <a:lnTo>
                    <a:pt x="64" y="233"/>
                  </a:lnTo>
                  <a:lnTo>
                    <a:pt x="64" y="236"/>
                  </a:lnTo>
                  <a:lnTo>
                    <a:pt x="67" y="236"/>
                  </a:lnTo>
                  <a:lnTo>
                    <a:pt x="72" y="237"/>
                  </a:lnTo>
                  <a:lnTo>
                    <a:pt x="75" y="237"/>
                  </a:lnTo>
                  <a:lnTo>
                    <a:pt x="77" y="237"/>
                  </a:lnTo>
                  <a:lnTo>
                    <a:pt x="81" y="238"/>
                  </a:lnTo>
                  <a:lnTo>
                    <a:pt x="83" y="238"/>
                  </a:lnTo>
                  <a:lnTo>
                    <a:pt x="86" y="239"/>
                  </a:lnTo>
                  <a:lnTo>
                    <a:pt x="89" y="238"/>
                  </a:lnTo>
                  <a:lnTo>
                    <a:pt x="86" y="237"/>
                  </a:lnTo>
                  <a:lnTo>
                    <a:pt x="83" y="235"/>
                  </a:lnTo>
                  <a:lnTo>
                    <a:pt x="81" y="232"/>
                  </a:lnTo>
                  <a:lnTo>
                    <a:pt x="83" y="230"/>
                  </a:lnTo>
                  <a:lnTo>
                    <a:pt x="86" y="231"/>
                  </a:lnTo>
                  <a:lnTo>
                    <a:pt x="89" y="235"/>
                  </a:lnTo>
                  <a:lnTo>
                    <a:pt x="92" y="235"/>
                  </a:lnTo>
                  <a:lnTo>
                    <a:pt x="92" y="232"/>
                  </a:lnTo>
                  <a:lnTo>
                    <a:pt x="94" y="230"/>
                  </a:lnTo>
                  <a:lnTo>
                    <a:pt x="98" y="230"/>
                  </a:lnTo>
                  <a:lnTo>
                    <a:pt x="100" y="230"/>
                  </a:lnTo>
                  <a:lnTo>
                    <a:pt x="103" y="231"/>
                  </a:lnTo>
                  <a:lnTo>
                    <a:pt x="100" y="232"/>
                  </a:lnTo>
                  <a:lnTo>
                    <a:pt x="100" y="236"/>
                  </a:lnTo>
                  <a:lnTo>
                    <a:pt x="103" y="237"/>
                  </a:lnTo>
                  <a:lnTo>
                    <a:pt x="106" y="237"/>
                  </a:lnTo>
                  <a:lnTo>
                    <a:pt x="106" y="233"/>
                  </a:lnTo>
                  <a:lnTo>
                    <a:pt x="111" y="235"/>
                  </a:lnTo>
                  <a:lnTo>
                    <a:pt x="113" y="232"/>
                  </a:lnTo>
                  <a:lnTo>
                    <a:pt x="115" y="233"/>
                  </a:lnTo>
                  <a:lnTo>
                    <a:pt x="116" y="230"/>
                  </a:lnTo>
                  <a:lnTo>
                    <a:pt x="119" y="230"/>
                  </a:lnTo>
                  <a:lnTo>
                    <a:pt x="120" y="228"/>
                  </a:lnTo>
                  <a:lnTo>
                    <a:pt x="122" y="230"/>
                  </a:lnTo>
                  <a:lnTo>
                    <a:pt x="123" y="233"/>
                  </a:lnTo>
                  <a:lnTo>
                    <a:pt x="125" y="233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4" y="227"/>
                  </a:lnTo>
                  <a:lnTo>
                    <a:pt x="140" y="229"/>
                  </a:lnTo>
                  <a:lnTo>
                    <a:pt x="142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51" y="231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9" y="233"/>
                  </a:lnTo>
                  <a:lnTo>
                    <a:pt x="161" y="232"/>
                  </a:lnTo>
                  <a:lnTo>
                    <a:pt x="165" y="233"/>
                  </a:lnTo>
                  <a:lnTo>
                    <a:pt x="167" y="235"/>
                  </a:lnTo>
                  <a:lnTo>
                    <a:pt x="168" y="237"/>
                  </a:lnTo>
                  <a:lnTo>
                    <a:pt x="176" y="237"/>
                  </a:lnTo>
                  <a:lnTo>
                    <a:pt x="179" y="238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5" y="240"/>
                  </a:lnTo>
                  <a:lnTo>
                    <a:pt x="182" y="243"/>
                  </a:lnTo>
                  <a:lnTo>
                    <a:pt x="185" y="243"/>
                  </a:lnTo>
                  <a:lnTo>
                    <a:pt x="187" y="241"/>
                  </a:lnTo>
                  <a:lnTo>
                    <a:pt x="191" y="241"/>
                  </a:lnTo>
                  <a:lnTo>
                    <a:pt x="190" y="244"/>
                  </a:lnTo>
                  <a:lnTo>
                    <a:pt x="192" y="245"/>
                  </a:lnTo>
                  <a:lnTo>
                    <a:pt x="195" y="246"/>
                  </a:lnTo>
                  <a:lnTo>
                    <a:pt x="197" y="245"/>
                  </a:lnTo>
                  <a:lnTo>
                    <a:pt x="201" y="245"/>
                  </a:lnTo>
                  <a:lnTo>
                    <a:pt x="202" y="248"/>
                  </a:lnTo>
                  <a:lnTo>
                    <a:pt x="203" y="250"/>
                  </a:lnTo>
                  <a:lnTo>
                    <a:pt x="203" y="253"/>
                  </a:lnTo>
                  <a:lnTo>
                    <a:pt x="200" y="254"/>
                  </a:lnTo>
                  <a:lnTo>
                    <a:pt x="197" y="255"/>
                  </a:lnTo>
                  <a:lnTo>
                    <a:pt x="200" y="255"/>
                  </a:lnTo>
                  <a:lnTo>
                    <a:pt x="203" y="254"/>
                  </a:lnTo>
                  <a:lnTo>
                    <a:pt x="201" y="257"/>
                  </a:lnTo>
                  <a:lnTo>
                    <a:pt x="203" y="260"/>
                  </a:lnTo>
                  <a:lnTo>
                    <a:pt x="205" y="260"/>
                  </a:lnTo>
                  <a:lnTo>
                    <a:pt x="205" y="263"/>
                  </a:lnTo>
                  <a:lnTo>
                    <a:pt x="208" y="264"/>
                  </a:lnTo>
                  <a:lnTo>
                    <a:pt x="211" y="265"/>
                  </a:lnTo>
                  <a:lnTo>
                    <a:pt x="212" y="266"/>
                  </a:lnTo>
                  <a:lnTo>
                    <a:pt x="216" y="267"/>
                  </a:lnTo>
                  <a:lnTo>
                    <a:pt x="218" y="267"/>
                  </a:lnTo>
                  <a:lnTo>
                    <a:pt x="221" y="270"/>
                  </a:lnTo>
                  <a:lnTo>
                    <a:pt x="218" y="271"/>
                  </a:lnTo>
                  <a:lnTo>
                    <a:pt x="220" y="274"/>
                  </a:lnTo>
                  <a:lnTo>
                    <a:pt x="222" y="274"/>
                  </a:lnTo>
                  <a:lnTo>
                    <a:pt x="226" y="275"/>
                  </a:lnTo>
                  <a:lnTo>
                    <a:pt x="228" y="278"/>
                  </a:lnTo>
                  <a:lnTo>
                    <a:pt x="231" y="278"/>
                  </a:lnTo>
                  <a:lnTo>
                    <a:pt x="228" y="280"/>
                  </a:lnTo>
                  <a:lnTo>
                    <a:pt x="226" y="280"/>
                  </a:lnTo>
                  <a:lnTo>
                    <a:pt x="222" y="280"/>
                  </a:lnTo>
                  <a:lnTo>
                    <a:pt x="226" y="281"/>
                  </a:lnTo>
                  <a:lnTo>
                    <a:pt x="231" y="281"/>
                  </a:lnTo>
                  <a:lnTo>
                    <a:pt x="229" y="283"/>
                  </a:lnTo>
                  <a:lnTo>
                    <a:pt x="226" y="283"/>
                  </a:lnTo>
                  <a:lnTo>
                    <a:pt x="228" y="284"/>
                  </a:lnTo>
                  <a:lnTo>
                    <a:pt x="226" y="286"/>
                  </a:lnTo>
                  <a:lnTo>
                    <a:pt x="222" y="287"/>
                  </a:lnTo>
                  <a:lnTo>
                    <a:pt x="220" y="288"/>
                  </a:lnTo>
                  <a:lnTo>
                    <a:pt x="218" y="288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6" y="288"/>
                  </a:lnTo>
                  <a:lnTo>
                    <a:pt x="229" y="287"/>
                  </a:lnTo>
                  <a:lnTo>
                    <a:pt x="231" y="284"/>
                  </a:lnTo>
                  <a:lnTo>
                    <a:pt x="230" y="288"/>
                  </a:lnTo>
                  <a:lnTo>
                    <a:pt x="229" y="290"/>
                  </a:lnTo>
                  <a:lnTo>
                    <a:pt x="233" y="291"/>
                  </a:lnTo>
                  <a:lnTo>
                    <a:pt x="235" y="293"/>
                  </a:lnTo>
                  <a:lnTo>
                    <a:pt x="237" y="296"/>
                  </a:lnTo>
                  <a:lnTo>
                    <a:pt x="235" y="298"/>
                  </a:lnTo>
                  <a:lnTo>
                    <a:pt x="238" y="300"/>
                  </a:lnTo>
                  <a:lnTo>
                    <a:pt x="236" y="299"/>
                  </a:lnTo>
                  <a:lnTo>
                    <a:pt x="233" y="301"/>
                  </a:lnTo>
                  <a:lnTo>
                    <a:pt x="236" y="303"/>
                  </a:lnTo>
                  <a:lnTo>
                    <a:pt x="238" y="304"/>
                  </a:lnTo>
                  <a:lnTo>
                    <a:pt x="241" y="306"/>
                  </a:lnTo>
                  <a:lnTo>
                    <a:pt x="243" y="307"/>
                  </a:lnTo>
                  <a:lnTo>
                    <a:pt x="246" y="308"/>
                  </a:lnTo>
                  <a:lnTo>
                    <a:pt x="246" y="309"/>
                  </a:lnTo>
                  <a:lnTo>
                    <a:pt x="243" y="309"/>
                  </a:lnTo>
                  <a:lnTo>
                    <a:pt x="242" y="312"/>
                  </a:lnTo>
                  <a:lnTo>
                    <a:pt x="244" y="313"/>
                  </a:lnTo>
                  <a:lnTo>
                    <a:pt x="242" y="314"/>
                  </a:lnTo>
                  <a:lnTo>
                    <a:pt x="238" y="315"/>
                  </a:lnTo>
                  <a:lnTo>
                    <a:pt x="242" y="317"/>
                  </a:lnTo>
                  <a:lnTo>
                    <a:pt x="244" y="318"/>
                  </a:lnTo>
                  <a:lnTo>
                    <a:pt x="247" y="317"/>
                  </a:lnTo>
                  <a:lnTo>
                    <a:pt x="250" y="318"/>
                  </a:lnTo>
                  <a:lnTo>
                    <a:pt x="252" y="321"/>
                  </a:lnTo>
                  <a:lnTo>
                    <a:pt x="252" y="324"/>
                  </a:lnTo>
                  <a:lnTo>
                    <a:pt x="250" y="324"/>
                  </a:lnTo>
                  <a:lnTo>
                    <a:pt x="252" y="325"/>
                  </a:lnTo>
                  <a:lnTo>
                    <a:pt x="251" y="327"/>
                  </a:lnTo>
                  <a:lnTo>
                    <a:pt x="247" y="330"/>
                  </a:lnTo>
                  <a:lnTo>
                    <a:pt x="251" y="332"/>
                  </a:lnTo>
                  <a:lnTo>
                    <a:pt x="253" y="332"/>
                  </a:lnTo>
                  <a:lnTo>
                    <a:pt x="255" y="332"/>
                  </a:lnTo>
                  <a:lnTo>
                    <a:pt x="253" y="332"/>
                  </a:lnTo>
                  <a:lnTo>
                    <a:pt x="251" y="332"/>
                  </a:lnTo>
                  <a:lnTo>
                    <a:pt x="247" y="332"/>
                  </a:lnTo>
                  <a:lnTo>
                    <a:pt x="243" y="332"/>
                  </a:lnTo>
                  <a:lnTo>
                    <a:pt x="239" y="332"/>
                  </a:lnTo>
                  <a:lnTo>
                    <a:pt x="243" y="334"/>
                  </a:lnTo>
                  <a:lnTo>
                    <a:pt x="245" y="335"/>
                  </a:lnTo>
                  <a:lnTo>
                    <a:pt x="247" y="334"/>
                  </a:lnTo>
                  <a:lnTo>
                    <a:pt x="251" y="335"/>
                  </a:lnTo>
                  <a:lnTo>
                    <a:pt x="248" y="338"/>
                  </a:lnTo>
                  <a:lnTo>
                    <a:pt x="246" y="340"/>
                  </a:lnTo>
                  <a:lnTo>
                    <a:pt x="246" y="340"/>
                  </a:lnTo>
                  <a:lnTo>
                    <a:pt x="244" y="343"/>
                  </a:lnTo>
                  <a:lnTo>
                    <a:pt x="242" y="346"/>
                  </a:lnTo>
                  <a:lnTo>
                    <a:pt x="244" y="347"/>
                  </a:lnTo>
                  <a:lnTo>
                    <a:pt x="247" y="347"/>
                  </a:lnTo>
                  <a:lnTo>
                    <a:pt x="250" y="346"/>
                  </a:lnTo>
                  <a:lnTo>
                    <a:pt x="253" y="344"/>
                  </a:lnTo>
                  <a:lnTo>
                    <a:pt x="254" y="341"/>
                  </a:lnTo>
                  <a:lnTo>
                    <a:pt x="253" y="344"/>
                  </a:lnTo>
                  <a:lnTo>
                    <a:pt x="251" y="346"/>
                  </a:lnTo>
                  <a:lnTo>
                    <a:pt x="248" y="348"/>
                  </a:lnTo>
                  <a:lnTo>
                    <a:pt x="245" y="348"/>
                  </a:lnTo>
                  <a:lnTo>
                    <a:pt x="243" y="348"/>
                  </a:lnTo>
                  <a:lnTo>
                    <a:pt x="244" y="350"/>
                  </a:lnTo>
                  <a:lnTo>
                    <a:pt x="241" y="350"/>
                  </a:lnTo>
                  <a:lnTo>
                    <a:pt x="238" y="351"/>
                  </a:lnTo>
                  <a:lnTo>
                    <a:pt x="235" y="354"/>
                  </a:lnTo>
                  <a:lnTo>
                    <a:pt x="238" y="355"/>
                  </a:lnTo>
                  <a:lnTo>
                    <a:pt x="239" y="357"/>
                  </a:lnTo>
                  <a:lnTo>
                    <a:pt x="243" y="360"/>
                  </a:lnTo>
                  <a:lnTo>
                    <a:pt x="245" y="358"/>
                  </a:lnTo>
                  <a:lnTo>
                    <a:pt x="247" y="359"/>
                  </a:lnTo>
                  <a:lnTo>
                    <a:pt x="251" y="361"/>
                  </a:lnTo>
                  <a:lnTo>
                    <a:pt x="253" y="361"/>
                  </a:lnTo>
                  <a:lnTo>
                    <a:pt x="256" y="360"/>
                  </a:lnTo>
                  <a:lnTo>
                    <a:pt x="259" y="360"/>
                  </a:lnTo>
                  <a:lnTo>
                    <a:pt x="261" y="359"/>
                  </a:lnTo>
                  <a:lnTo>
                    <a:pt x="263" y="357"/>
                  </a:lnTo>
                  <a:lnTo>
                    <a:pt x="262" y="354"/>
                  </a:lnTo>
                  <a:lnTo>
                    <a:pt x="264" y="354"/>
                  </a:lnTo>
                  <a:lnTo>
                    <a:pt x="264" y="351"/>
                  </a:lnTo>
                  <a:lnTo>
                    <a:pt x="267" y="351"/>
                  </a:lnTo>
                  <a:lnTo>
                    <a:pt x="269" y="349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4" y="341"/>
                  </a:lnTo>
                  <a:lnTo>
                    <a:pt x="263" y="339"/>
                  </a:lnTo>
                  <a:lnTo>
                    <a:pt x="263" y="335"/>
                  </a:lnTo>
                  <a:lnTo>
                    <a:pt x="267" y="335"/>
                  </a:lnTo>
                  <a:lnTo>
                    <a:pt x="263" y="337"/>
                  </a:lnTo>
                  <a:lnTo>
                    <a:pt x="264" y="340"/>
                  </a:lnTo>
                  <a:lnTo>
                    <a:pt x="267" y="342"/>
                  </a:lnTo>
                  <a:lnTo>
                    <a:pt x="269" y="344"/>
                  </a:lnTo>
                  <a:lnTo>
                    <a:pt x="270" y="347"/>
                  </a:lnTo>
                  <a:lnTo>
                    <a:pt x="272" y="349"/>
                  </a:lnTo>
                  <a:lnTo>
                    <a:pt x="276" y="349"/>
                  </a:lnTo>
                  <a:lnTo>
                    <a:pt x="276" y="346"/>
                  </a:lnTo>
                  <a:lnTo>
                    <a:pt x="279" y="344"/>
                  </a:lnTo>
                  <a:lnTo>
                    <a:pt x="276" y="347"/>
                  </a:lnTo>
                  <a:lnTo>
                    <a:pt x="275" y="350"/>
                  </a:lnTo>
                  <a:lnTo>
                    <a:pt x="271" y="352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2" y="354"/>
                  </a:lnTo>
                  <a:lnTo>
                    <a:pt x="286" y="355"/>
                  </a:lnTo>
                  <a:lnTo>
                    <a:pt x="288" y="354"/>
                  </a:lnTo>
                  <a:lnTo>
                    <a:pt x="290" y="354"/>
                  </a:lnTo>
                  <a:lnTo>
                    <a:pt x="294" y="352"/>
                  </a:lnTo>
                  <a:lnTo>
                    <a:pt x="291" y="355"/>
                  </a:lnTo>
                  <a:lnTo>
                    <a:pt x="286" y="356"/>
                  </a:lnTo>
                  <a:lnTo>
                    <a:pt x="284" y="356"/>
                  </a:lnTo>
                  <a:lnTo>
                    <a:pt x="280" y="357"/>
                  </a:lnTo>
                  <a:lnTo>
                    <a:pt x="278" y="358"/>
                  </a:lnTo>
                  <a:lnTo>
                    <a:pt x="276" y="359"/>
                  </a:lnTo>
                  <a:lnTo>
                    <a:pt x="278" y="360"/>
                  </a:lnTo>
                  <a:lnTo>
                    <a:pt x="281" y="360"/>
                  </a:lnTo>
                  <a:lnTo>
                    <a:pt x="284" y="360"/>
                  </a:lnTo>
                  <a:lnTo>
                    <a:pt x="286" y="359"/>
                  </a:lnTo>
                  <a:lnTo>
                    <a:pt x="289" y="358"/>
                  </a:lnTo>
                  <a:lnTo>
                    <a:pt x="291" y="357"/>
                  </a:lnTo>
                  <a:lnTo>
                    <a:pt x="295" y="357"/>
                  </a:lnTo>
                  <a:lnTo>
                    <a:pt x="297" y="358"/>
                  </a:lnTo>
                  <a:lnTo>
                    <a:pt x="295" y="358"/>
                  </a:lnTo>
                  <a:lnTo>
                    <a:pt x="289" y="359"/>
                  </a:lnTo>
                  <a:lnTo>
                    <a:pt x="286" y="360"/>
                  </a:lnTo>
                  <a:lnTo>
                    <a:pt x="285" y="363"/>
                  </a:lnTo>
                  <a:lnTo>
                    <a:pt x="282" y="364"/>
                  </a:lnTo>
                  <a:lnTo>
                    <a:pt x="285" y="365"/>
                  </a:lnTo>
                  <a:lnTo>
                    <a:pt x="288" y="364"/>
                  </a:lnTo>
                  <a:lnTo>
                    <a:pt x="290" y="361"/>
                  </a:lnTo>
                  <a:lnTo>
                    <a:pt x="294" y="361"/>
                  </a:lnTo>
                  <a:lnTo>
                    <a:pt x="295" y="364"/>
                  </a:lnTo>
                  <a:lnTo>
                    <a:pt x="291" y="364"/>
                  </a:lnTo>
                  <a:lnTo>
                    <a:pt x="289" y="365"/>
                  </a:lnTo>
                  <a:lnTo>
                    <a:pt x="286" y="366"/>
                  </a:lnTo>
                  <a:lnTo>
                    <a:pt x="289" y="367"/>
                  </a:lnTo>
                  <a:lnTo>
                    <a:pt x="291" y="366"/>
                  </a:lnTo>
                  <a:lnTo>
                    <a:pt x="295" y="367"/>
                  </a:lnTo>
                  <a:lnTo>
                    <a:pt x="297" y="366"/>
                  </a:lnTo>
                  <a:lnTo>
                    <a:pt x="298" y="369"/>
                  </a:lnTo>
                  <a:lnTo>
                    <a:pt x="302" y="369"/>
                  </a:lnTo>
                  <a:lnTo>
                    <a:pt x="298" y="370"/>
                  </a:lnTo>
                  <a:lnTo>
                    <a:pt x="296" y="369"/>
                  </a:lnTo>
                  <a:lnTo>
                    <a:pt x="293" y="369"/>
                  </a:lnTo>
                  <a:lnTo>
                    <a:pt x="290" y="368"/>
                  </a:lnTo>
                  <a:lnTo>
                    <a:pt x="293" y="370"/>
                  </a:lnTo>
                  <a:lnTo>
                    <a:pt x="296" y="372"/>
                  </a:lnTo>
                  <a:lnTo>
                    <a:pt x="298" y="373"/>
                  </a:lnTo>
                  <a:lnTo>
                    <a:pt x="302" y="374"/>
                  </a:lnTo>
                  <a:lnTo>
                    <a:pt x="304" y="373"/>
                  </a:lnTo>
                  <a:lnTo>
                    <a:pt x="306" y="376"/>
                  </a:lnTo>
                  <a:lnTo>
                    <a:pt x="303" y="376"/>
                  </a:lnTo>
                  <a:lnTo>
                    <a:pt x="301" y="375"/>
                  </a:lnTo>
                  <a:lnTo>
                    <a:pt x="297" y="376"/>
                  </a:lnTo>
                  <a:lnTo>
                    <a:pt x="299" y="377"/>
                  </a:lnTo>
                  <a:lnTo>
                    <a:pt x="306" y="378"/>
                  </a:lnTo>
                  <a:lnTo>
                    <a:pt x="303" y="380"/>
                  </a:lnTo>
                  <a:lnTo>
                    <a:pt x="305" y="381"/>
                  </a:lnTo>
                  <a:lnTo>
                    <a:pt x="303" y="382"/>
                  </a:lnTo>
                  <a:lnTo>
                    <a:pt x="299" y="381"/>
                  </a:lnTo>
                  <a:lnTo>
                    <a:pt x="303" y="383"/>
                  </a:lnTo>
                  <a:lnTo>
                    <a:pt x="305" y="384"/>
                  </a:lnTo>
                  <a:lnTo>
                    <a:pt x="308" y="382"/>
                  </a:lnTo>
                  <a:lnTo>
                    <a:pt x="307" y="384"/>
                  </a:lnTo>
                  <a:lnTo>
                    <a:pt x="304" y="386"/>
                  </a:lnTo>
                  <a:lnTo>
                    <a:pt x="302" y="385"/>
                  </a:lnTo>
                  <a:lnTo>
                    <a:pt x="298" y="385"/>
                  </a:lnTo>
                  <a:lnTo>
                    <a:pt x="296" y="384"/>
                  </a:lnTo>
                  <a:lnTo>
                    <a:pt x="294" y="383"/>
                  </a:lnTo>
                  <a:lnTo>
                    <a:pt x="290" y="382"/>
                  </a:lnTo>
                  <a:lnTo>
                    <a:pt x="288" y="381"/>
                  </a:lnTo>
                  <a:lnTo>
                    <a:pt x="285" y="380"/>
                  </a:lnTo>
                  <a:lnTo>
                    <a:pt x="282" y="377"/>
                  </a:lnTo>
                  <a:lnTo>
                    <a:pt x="279" y="376"/>
                  </a:lnTo>
                  <a:lnTo>
                    <a:pt x="277" y="376"/>
                  </a:lnTo>
                  <a:lnTo>
                    <a:pt x="273" y="375"/>
                  </a:lnTo>
                  <a:lnTo>
                    <a:pt x="271" y="376"/>
                  </a:lnTo>
                  <a:lnTo>
                    <a:pt x="268" y="376"/>
                  </a:lnTo>
                  <a:lnTo>
                    <a:pt x="265" y="375"/>
                  </a:lnTo>
                  <a:lnTo>
                    <a:pt x="262" y="375"/>
                  </a:lnTo>
                  <a:lnTo>
                    <a:pt x="260" y="374"/>
                  </a:lnTo>
                  <a:lnTo>
                    <a:pt x="256" y="375"/>
                  </a:lnTo>
                  <a:lnTo>
                    <a:pt x="254" y="376"/>
                  </a:lnTo>
                  <a:lnTo>
                    <a:pt x="254" y="380"/>
                  </a:lnTo>
                  <a:lnTo>
                    <a:pt x="258" y="381"/>
                  </a:lnTo>
                  <a:lnTo>
                    <a:pt x="260" y="384"/>
                  </a:lnTo>
                  <a:lnTo>
                    <a:pt x="263" y="385"/>
                  </a:lnTo>
                  <a:lnTo>
                    <a:pt x="265" y="385"/>
                  </a:lnTo>
                  <a:lnTo>
                    <a:pt x="269" y="386"/>
                  </a:lnTo>
                  <a:lnTo>
                    <a:pt x="271" y="386"/>
                  </a:lnTo>
                  <a:lnTo>
                    <a:pt x="273" y="387"/>
                  </a:lnTo>
                  <a:lnTo>
                    <a:pt x="277" y="387"/>
                  </a:lnTo>
                  <a:lnTo>
                    <a:pt x="280" y="389"/>
                  </a:lnTo>
                  <a:lnTo>
                    <a:pt x="282" y="392"/>
                  </a:lnTo>
                  <a:lnTo>
                    <a:pt x="285" y="393"/>
                  </a:lnTo>
                  <a:lnTo>
                    <a:pt x="288" y="393"/>
                  </a:lnTo>
                  <a:lnTo>
                    <a:pt x="290" y="394"/>
                  </a:lnTo>
                  <a:lnTo>
                    <a:pt x="294" y="394"/>
                  </a:lnTo>
                  <a:lnTo>
                    <a:pt x="295" y="394"/>
                  </a:lnTo>
                  <a:lnTo>
                    <a:pt x="295" y="395"/>
                  </a:lnTo>
                  <a:lnTo>
                    <a:pt x="297" y="394"/>
                  </a:lnTo>
                  <a:lnTo>
                    <a:pt x="299" y="393"/>
                  </a:lnTo>
                  <a:lnTo>
                    <a:pt x="303" y="394"/>
                  </a:lnTo>
                  <a:lnTo>
                    <a:pt x="301" y="394"/>
                  </a:lnTo>
                  <a:lnTo>
                    <a:pt x="303" y="395"/>
                  </a:lnTo>
                  <a:lnTo>
                    <a:pt x="306" y="394"/>
                  </a:lnTo>
                  <a:lnTo>
                    <a:pt x="307" y="394"/>
                  </a:lnTo>
                  <a:lnTo>
                    <a:pt x="310" y="393"/>
                  </a:lnTo>
                  <a:lnTo>
                    <a:pt x="312" y="393"/>
                  </a:lnTo>
                  <a:lnTo>
                    <a:pt x="313" y="394"/>
                  </a:lnTo>
                  <a:lnTo>
                    <a:pt x="312" y="395"/>
                  </a:lnTo>
                  <a:lnTo>
                    <a:pt x="308" y="397"/>
                  </a:lnTo>
                  <a:lnTo>
                    <a:pt x="312" y="398"/>
                  </a:lnTo>
                  <a:lnTo>
                    <a:pt x="313" y="401"/>
                  </a:lnTo>
                  <a:lnTo>
                    <a:pt x="311" y="400"/>
                  </a:lnTo>
                  <a:lnTo>
                    <a:pt x="307" y="400"/>
                  </a:lnTo>
                  <a:lnTo>
                    <a:pt x="305" y="402"/>
                  </a:lnTo>
                  <a:lnTo>
                    <a:pt x="307" y="402"/>
                  </a:lnTo>
                  <a:lnTo>
                    <a:pt x="311" y="404"/>
                  </a:lnTo>
                  <a:lnTo>
                    <a:pt x="307" y="403"/>
                  </a:lnTo>
                  <a:lnTo>
                    <a:pt x="305" y="404"/>
                  </a:lnTo>
                  <a:lnTo>
                    <a:pt x="304" y="408"/>
                  </a:lnTo>
                  <a:lnTo>
                    <a:pt x="307" y="407"/>
                  </a:lnTo>
                  <a:lnTo>
                    <a:pt x="310" y="406"/>
                  </a:lnTo>
                  <a:lnTo>
                    <a:pt x="312" y="407"/>
                  </a:lnTo>
                  <a:lnTo>
                    <a:pt x="310" y="407"/>
                  </a:lnTo>
                  <a:lnTo>
                    <a:pt x="307" y="408"/>
                  </a:lnTo>
                  <a:lnTo>
                    <a:pt x="304" y="409"/>
                  </a:lnTo>
                  <a:lnTo>
                    <a:pt x="303" y="411"/>
                  </a:lnTo>
                  <a:lnTo>
                    <a:pt x="302" y="415"/>
                  </a:lnTo>
                  <a:lnTo>
                    <a:pt x="304" y="415"/>
                  </a:lnTo>
                  <a:lnTo>
                    <a:pt x="307" y="414"/>
                  </a:lnTo>
                  <a:lnTo>
                    <a:pt x="310" y="411"/>
                  </a:lnTo>
                  <a:lnTo>
                    <a:pt x="310" y="415"/>
                  </a:lnTo>
                  <a:lnTo>
                    <a:pt x="312" y="416"/>
                  </a:lnTo>
                  <a:lnTo>
                    <a:pt x="310" y="416"/>
                  </a:lnTo>
                  <a:lnTo>
                    <a:pt x="307" y="417"/>
                  </a:lnTo>
                  <a:lnTo>
                    <a:pt x="310" y="418"/>
                  </a:lnTo>
                  <a:lnTo>
                    <a:pt x="312" y="418"/>
                  </a:lnTo>
                  <a:lnTo>
                    <a:pt x="310" y="418"/>
                  </a:lnTo>
                  <a:lnTo>
                    <a:pt x="312" y="421"/>
                  </a:lnTo>
                  <a:lnTo>
                    <a:pt x="308" y="419"/>
                  </a:lnTo>
                  <a:lnTo>
                    <a:pt x="307" y="417"/>
                  </a:lnTo>
                  <a:lnTo>
                    <a:pt x="304" y="416"/>
                  </a:lnTo>
                  <a:lnTo>
                    <a:pt x="302" y="416"/>
                  </a:lnTo>
                  <a:lnTo>
                    <a:pt x="301" y="419"/>
                  </a:lnTo>
                  <a:lnTo>
                    <a:pt x="302" y="421"/>
                  </a:lnTo>
                  <a:lnTo>
                    <a:pt x="303" y="420"/>
                  </a:lnTo>
                  <a:lnTo>
                    <a:pt x="299" y="423"/>
                  </a:lnTo>
                  <a:lnTo>
                    <a:pt x="299" y="425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4" y="427"/>
                  </a:lnTo>
                  <a:lnTo>
                    <a:pt x="302" y="427"/>
                  </a:lnTo>
                  <a:lnTo>
                    <a:pt x="299" y="429"/>
                  </a:lnTo>
                  <a:lnTo>
                    <a:pt x="297" y="429"/>
                  </a:lnTo>
                  <a:lnTo>
                    <a:pt x="295" y="431"/>
                  </a:lnTo>
                  <a:lnTo>
                    <a:pt x="291" y="431"/>
                  </a:lnTo>
                  <a:lnTo>
                    <a:pt x="289" y="429"/>
                  </a:lnTo>
                  <a:lnTo>
                    <a:pt x="284" y="429"/>
                  </a:lnTo>
                  <a:lnTo>
                    <a:pt x="280" y="431"/>
                  </a:lnTo>
                  <a:lnTo>
                    <a:pt x="284" y="431"/>
                  </a:lnTo>
                  <a:lnTo>
                    <a:pt x="280" y="432"/>
                  </a:lnTo>
                  <a:lnTo>
                    <a:pt x="278" y="434"/>
                  </a:lnTo>
                  <a:lnTo>
                    <a:pt x="275" y="435"/>
                  </a:lnTo>
                  <a:lnTo>
                    <a:pt x="272" y="435"/>
                  </a:lnTo>
                  <a:lnTo>
                    <a:pt x="275" y="436"/>
                  </a:lnTo>
                  <a:lnTo>
                    <a:pt x="278" y="435"/>
                  </a:lnTo>
                  <a:lnTo>
                    <a:pt x="280" y="435"/>
                  </a:lnTo>
                  <a:lnTo>
                    <a:pt x="278" y="436"/>
                  </a:lnTo>
                  <a:lnTo>
                    <a:pt x="280" y="436"/>
                  </a:lnTo>
                  <a:lnTo>
                    <a:pt x="284" y="438"/>
                  </a:lnTo>
                  <a:lnTo>
                    <a:pt x="286" y="437"/>
                  </a:lnTo>
                  <a:lnTo>
                    <a:pt x="288" y="437"/>
                  </a:lnTo>
                  <a:lnTo>
                    <a:pt x="291" y="437"/>
                  </a:lnTo>
                  <a:lnTo>
                    <a:pt x="294" y="436"/>
                  </a:lnTo>
                  <a:lnTo>
                    <a:pt x="297" y="434"/>
                  </a:lnTo>
                  <a:lnTo>
                    <a:pt x="294" y="433"/>
                  </a:lnTo>
                  <a:lnTo>
                    <a:pt x="297" y="433"/>
                  </a:lnTo>
                  <a:lnTo>
                    <a:pt x="299" y="433"/>
                  </a:lnTo>
                  <a:lnTo>
                    <a:pt x="303" y="432"/>
                  </a:lnTo>
                  <a:lnTo>
                    <a:pt x="305" y="432"/>
                  </a:lnTo>
                  <a:lnTo>
                    <a:pt x="303" y="432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7" y="436"/>
                  </a:lnTo>
                  <a:lnTo>
                    <a:pt x="299" y="437"/>
                  </a:lnTo>
                  <a:lnTo>
                    <a:pt x="303" y="438"/>
                  </a:lnTo>
                  <a:lnTo>
                    <a:pt x="299" y="438"/>
                  </a:lnTo>
                  <a:lnTo>
                    <a:pt x="297" y="438"/>
                  </a:lnTo>
                  <a:lnTo>
                    <a:pt x="299" y="440"/>
                  </a:lnTo>
                  <a:lnTo>
                    <a:pt x="303" y="441"/>
                  </a:lnTo>
                  <a:lnTo>
                    <a:pt x="305" y="442"/>
                  </a:lnTo>
                  <a:lnTo>
                    <a:pt x="308" y="443"/>
                  </a:lnTo>
                  <a:lnTo>
                    <a:pt x="313" y="444"/>
                  </a:lnTo>
                  <a:lnTo>
                    <a:pt x="311" y="444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3" y="443"/>
                  </a:lnTo>
                  <a:lnTo>
                    <a:pt x="299" y="441"/>
                  </a:lnTo>
                  <a:lnTo>
                    <a:pt x="294" y="441"/>
                  </a:lnTo>
                  <a:lnTo>
                    <a:pt x="291" y="442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0"/>
                  </a:lnTo>
                  <a:lnTo>
                    <a:pt x="280" y="438"/>
                  </a:lnTo>
                  <a:lnTo>
                    <a:pt x="278" y="438"/>
                  </a:lnTo>
                  <a:lnTo>
                    <a:pt x="280" y="440"/>
                  </a:lnTo>
                  <a:lnTo>
                    <a:pt x="284" y="441"/>
                  </a:lnTo>
                  <a:lnTo>
                    <a:pt x="280" y="441"/>
                  </a:lnTo>
                  <a:lnTo>
                    <a:pt x="278" y="440"/>
                  </a:lnTo>
                  <a:lnTo>
                    <a:pt x="275" y="438"/>
                  </a:lnTo>
                  <a:lnTo>
                    <a:pt x="272" y="438"/>
                  </a:lnTo>
                  <a:lnTo>
                    <a:pt x="269" y="438"/>
                  </a:lnTo>
                  <a:lnTo>
                    <a:pt x="272" y="440"/>
                  </a:lnTo>
                  <a:lnTo>
                    <a:pt x="275" y="441"/>
                  </a:lnTo>
                  <a:lnTo>
                    <a:pt x="278" y="443"/>
                  </a:lnTo>
                  <a:lnTo>
                    <a:pt x="280" y="443"/>
                  </a:lnTo>
                  <a:lnTo>
                    <a:pt x="286" y="444"/>
                  </a:lnTo>
                  <a:lnTo>
                    <a:pt x="284" y="444"/>
                  </a:lnTo>
                  <a:lnTo>
                    <a:pt x="280" y="444"/>
                  </a:lnTo>
                  <a:lnTo>
                    <a:pt x="278" y="443"/>
                  </a:lnTo>
                  <a:lnTo>
                    <a:pt x="275" y="442"/>
                  </a:lnTo>
                  <a:lnTo>
                    <a:pt x="272" y="442"/>
                  </a:lnTo>
                  <a:lnTo>
                    <a:pt x="275" y="443"/>
                  </a:lnTo>
                  <a:lnTo>
                    <a:pt x="272" y="443"/>
                  </a:lnTo>
                  <a:lnTo>
                    <a:pt x="271" y="446"/>
                  </a:lnTo>
                  <a:lnTo>
                    <a:pt x="269" y="445"/>
                  </a:lnTo>
                  <a:lnTo>
                    <a:pt x="271" y="446"/>
                  </a:lnTo>
                  <a:lnTo>
                    <a:pt x="269" y="448"/>
                  </a:lnTo>
                  <a:lnTo>
                    <a:pt x="265" y="448"/>
                  </a:lnTo>
                  <a:lnTo>
                    <a:pt x="268" y="450"/>
                  </a:lnTo>
                  <a:lnTo>
                    <a:pt x="264" y="452"/>
                  </a:lnTo>
                  <a:lnTo>
                    <a:pt x="268" y="453"/>
                  </a:lnTo>
                  <a:lnTo>
                    <a:pt x="270" y="452"/>
                  </a:lnTo>
                  <a:lnTo>
                    <a:pt x="273" y="450"/>
                  </a:lnTo>
                  <a:lnTo>
                    <a:pt x="276" y="449"/>
                  </a:lnTo>
                  <a:lnTo>
                    <a:pt x="278" y="448"/>
                  </a:lnTo>
                  <a:lnTo>
                    <a:pt x="281" y="448"/>
                  </a:lnTo>
                  <a:lnTo>
                    <a:pt x="284" y="445"/>
                  </a:lnTo>
                  <a:lnTo>
                    <a:pt x="286" y="445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9" y="449"/>
                  </a:lnTo>
                  <a:lnTo>
                    <a:pt x="291" y="448"/>
                  </a:lnTo>
                  <a:lnTo>
                    <a:pt x="294" y="449"/>
                  </a:lnTo>
                  <a:lnTo>
                    <a:pt x="297" y="449"/>
                  </a:lnTo>
                  <a:lnTo>
                    <a:pt x="296" y="445"/>
                  </a:lnTo>
                  <a:lnTo>
                    <a:pt x="298" y="444"/>
                  </a:lnTo>
                  <a:lnTo>
                    <a:pt x="302" y="443"/>
                  </a:lnTo>
                  <a:lnTo>
                    <a:pt x="298" y="445"/>
                  </a:lnTo>
                  <a:lnTo>
                    <a:pt x="299" y="448"/>
                  </a:lnTo>
                  <a:lnTo>
                    <a:pt x="302" y="448"/>
                  </a:lnTo>
                  <a:lnTo>
                    <a:pt x="304" y="448"/>
                  </a:lnTo>
                  <a:lnTo>
                    <a:pt x="305" y="445"/>
                  </a:lnTo>
                  <a:lnTo>
                    <a:pt x="308" y="445"/>
                  </a:lnTo>
                  <a:lnTo>
                    <a:pt x="311" y="446"/>
                  </a:lnTo>
                  <a:lnTo>
                    <a:pt x="308" y="446"/>
                  </a:lnTo>
                  <a:lnTo>
                    <a:pt x="305" y="448"/>
                  </a:lnTo>
                  <a:lnTo>
                    <a:pt x="303" y="449"/>
                  </a:lnTo>
                  <a:lnTo>
                    <a:pt x="299" y="449"/>
                  </a:lnTo>
                  <a:lnTo>
                    <a:pt x="303" y="451"/>
                  </a:lnTo>
                  <a:lnTo>
                    <a:pt x="305" y="451"/>
                  </a:lnTo>
                  <a:lnTo>
                    <a:pt x="308" y="450"/>
                  </a:lnTo>
                  <a:lnTo>
                    <a:pt x="311" y="449"/>
                  </a:lnTo>
                  <a:lnTo>
                    <a:pt x="313" y="449"/>
                  </a:lnTo>
                  <a:lnTo>
                    <a:pt x="316" y="450"/>
                  </a:lnTo>
                  <a:lnTo>
                    <a:pt x="316" y="450"/>
                  </a:lnTo>
                  <a:lnTo>
                    <a:pt x="313" y="449"/>
                  </a:lnTo>
                  <a:lnTo>
                    <a:pt x="311" y="450"/>
                  </a:lnTo>
                  <a:lnTo>
                    <a:pt x="308" y="451"/>
                  </a:lnTo>
                  <a:lnTo>
                    <a:pt x="305" y="452"/>
                  </a:lnTo>
                  <a:lnTo>
                    <a:pt x="308" y="454"/>
                  </a:lnTo>
                  <a:lnTo>
                    <a:pt x="311" y="454"/>
                  </a:lnTo>
                  <a:lnTo>
                    <a:pt x="313" y="454"/>
                  </a:lnTo>
                  <a:lnTo>
                    <a:pt x="311" y="454"/>
                  </a:lnTo>
                  <a:lnTo>
                    <a:pt x="308" y="454"/>
                  </a:lnTo>
                  <a:lnTo>
                    <a:pt x="305" y="454"/>
                  </a:lnTo>
                  <a:lnTo>
                    <a:pt x="303" y="452"/>
                  </a:lnTo>
                  <a:lnTo>
                    <a:pt x="299" y="451"/>
                  </a:lnTo>
                  <a:lnTo>
                    <a:pt x="297" y="450"/>
                  </a:lnTo>
                  <a:lnTo>
                    <a:pt x="294" y="451"/>
                  </a:lnTo>
                  <a:lnTo>
                    <a:pt x="291" y="451"/>
                  </a:lnTo>
                  <a:lnTo>
                    <a:pt x="288" y="450"/>
                  </a:lnTo>
                  <a:lnTo>
                    <a:pt x="286" y="449"/>
                  </a:lnTo>
                  <a:lnTo>
                    <a:pt x="284" y="449"/>
                  </a:lnTo>
                  <a:lnTo>
                    <a:pt x="280" y="449"/>
                  </a:lnTo>
                  <a:lnTo>
                    <a:pt x="278" y="449"/>
                  </a:lnTo>
                  <a:lnTo>
                    <a:pt x="280" y="449"/>
                  </a:lnTo>
                  <a:lnTo>
                    <a:pt x="275" y="450"/>
                  </a:lnTo>
                  <a:lnTo>
                    <a:pt x="272" y="452"/>
                  </a:lnTo>
                  <a:lnTo>
                    <a:pt x="269" y="454"/>
                  </a:lnTo>
                  <a:lnTo>
                    <a:pt x="267" y="454"/>
                  </a:lnTo>
                  <a:lnTo>
                    <a:pt x="264" y="457"/>
                  </a:lnTo>
                  <a:lnTo>
                    <a:pt x="263" y="459"/>
                  </a:lnTo>
                  <a:lnTo>
                    <a:pt x="265" y="461"/>
                  </a:lnTo>
                  <a:lnTo>
                    <a:pt x="271" y="459"/>
                  </a:lnTo>
                  <a:lnTo>
                    <a:pt x="275" y="459"/>
                  </a:lnTo>
                  <a:lnTo>
                    <a:pt x="277" y="459"/>
                  </a:lnTo>
                  <a:lnTo>
                    <a:pt x="280" y="458"/>
                  </a:lnTo>
                  <a:lnTo>
                    <a:pt x="282" y="458"/>
                  </a:lnTo>
                  <a:lnTo>
                    <a:pt x="285" y="457"/>
                  </a:lnTo>
                  <a:lnTo>
                    <a:pt x="288" y="458"/>
                  </a:lnTo>
                  <a:lnTo>
                    <a:pt x="294" y="458"/>
                  </a:lnTo>
                  <a:lnTo>
                    <a:pt x="296" y="457"/>
                  </a:lnTo>
                  <a:lnTo>
                    <a:pt x="299" y="457"/>
                  </a:lnTo>
                  <a:lnTo>
                    <a:pt x="296" y="458"/>
                  </a:lnTo>
                  <a:lnTo>
                    <a:pt x="297" y="460"/>
                  </a:lnTo>
                  <a:lnTo>
                    <a:pt x="299" y="462"/>
                  </a:lnTo>
                  <a:lnTo>
                    <a:pt x="303" y="462"/>
                  </a:lnTo>
                  <a:lnTo>
                    <a:pt x="305" y="461"/>
                  </a:lnTo>
                  <a:lnTo>
                    <a:pt x="308" y="461"/>
                  </a:lnTo>
                  <a:lnTo>
                    <a:pt x="311" y="461"/>
                  </a:lnTo>
                  <a:lnTo>
                    <a:pt x="308" y="462"/>
                  </a:lnTo>
                  <a:lnTo>
                    <a:pt x="305" y="462"/>
                  </a:lnTo>
                  <a:lnTo>
                    <a:pt x="303" y="462"/>
                  </a:lnTo>
                  <a:lnTo>
                    <a:pt x="299" y="463"/>
                  </a:lnTo>
                  <a:lnTo>
                    <a:pt x="297" y="461"/>
                  </a:lnTo>
                  <a:lnTo>
                    <a:pt x="295" y="459"/>
                  </a:lnTo>
                  <a:lnTo>
                    <a:pt x="293" y="458"/>
                  </a:lnTo>
                  <a:lnTo>
                    <a:pt x="289" y="458"/>
                  </a:lnTo>
                  <a:lnTo>
                    <a:pt x="287" y="458"/>
                  </a:lnTo>
                  <a:lnTo>
                    <a:pt x="285" y="458"/>
                  </a:lnTo>
                  <a:lnTo>
                    <a:pt x="281" y="459"/>
                  </a:lnTo>
                  <a:lnTo>
                    <a:pt x="279" y="459"/>
                  </a:lnTo>
                  <a:lnTo>
                    <a:pt x="276" y="460"/>
                  </a:lnTo>
                  <a:lnTo>
                    <a:pt x="271" y="460"/>
                  </a:lnTo>
                  <a:lnTo>
                    <a:pt x="268" y="460"/>
                  </a:lnTo>
                  <a:lnTo>
                    <a:pt x="265" y="462"/>
                  </a:lnTo>
                  <a:lnTo>
                    <a:pt x="263" y="462"/>
                  </a:lnTo>
                  <a:lnTo>
                    <a:pt x="265" y="463"/>
                  </a:lnTo>
                  <a:lnTo>
                    <a:pt x="268" y="463"/>
                  </a:lnTo>
                  <a:lnTo>
                    <a:pt x="265" y="464"/>
                  </a:lnTo>
                  <a:lnTo>
                    <a:pt x="268" y="466"/>
                  </a:lnTo>
                  <a:lnTo>
                    <a:pt x="271" y="466"/>
                  </a:lnTo>
                  <a:lnTo>
                    <a:pt x="268" y="467"/>
                  </a:lnTo>
                  <a:lnTo>
                    <a:pt x="265" y="467"/>
                  </a:lnTo>
                  <a:lnTo>
                    <a:pt x="268" y="468"/>
                  </a:lnTo>
                  <a:lnTo>
                    <a:pt x="271" y="468"/>
                  </a:lnTo>
                  <a:lnTo>
                    <a:pt x="273" y="468"/>
                  </a:lnTo>
                  <a:lnTo>
                    <a:pt x="277" y="468"/>
                  </a:lnTo>
                  <a:lnTo>
                    <a:pt x="279" y="468"/>
                  </a:lnTo>
                  <a:lnTo>
                    <a:pt x="281" y="467"/>
                  </a:lnTo>
                  <a:lnTo>
                    <a:pt x="285" y="468"/>
                  </a:lnTo>
                  <a:lnTo>
                    <a:pt x="281" y="469"/>
                  </a:lnTo>
                  <a:lnTo>
                    <a:pt x="279" y="469"/>
                  </a:lnTo>
                  <a:lnTo>
                    <a:pt x="277" y="470"/>
                  </a:lnTo>
                  <a:lnTo>
                    <a:pt x="273" y="470"/>
                  </a:lnTo>
                  <a:lnTo>
                    <a:pt x="277" y="470"/>
                  </a:lnTo>
                  <a:lnTo>
                    <a:pt x="279" y="470"/>
                  </a:lnTo>
                  <a:lnTo>
                    <a:pt x="277" y="471"/>
                  </a:lnTo>
                  <a:lnTo>
                    <a:pt x="273" y="471"/>
                  </a:lnTo>
                  <a:lnTo>
                    <a:pt x="277" y="472"/>
                  </a:lnTo>
                  <a:lnTo>
                    <a:pt x="279" y="472"/>
                  </a:lnTo>
                  <a:lnTo>
                    <a:pt x="277" y="474"/>
                  </a:lnTo>
                  <a:lnTo>
                    <a:pt x="273" y="474"/>
                  </a:lnTo>
                  <a:lnTo>
                    <a:pt x="271" y="474"/>
                  </a:lnTo>
                  <a:lnTo>
                    <a:pt x="269" y="475"/>
                  </a:lnTo>
                  <a:lnTo>
                    <a:pt x="271" y="476"/>
                  </a:lnTo>
                  <a:lnTo>
                    <a:pt x="273" y="476"/>
                  </a:lnTo>
                  <a:lnTo>
                    <a:pt x="277" y="476"/>
                  </a:lnTo>
                  <a:lnTo>
                    <a:pt x="279" y="476"/>
                  </a:lnTo>
                  <a:lnTo>
                    <a:pt x="281" y="476"/>
                  </a:lnTo>
                  <a:lnTo>
                    <a:pt x="279" y="477"/>
                  </a:lnTo>
                  <a:lnTo>
                    <a:pt x="277" y="476"/>
                  </a:lnTo>
                  <a:lnTo>
                    <a:pt x="273" y="477"/>
                  </a:lnTo>
                  <a:lnTo>
                    <a:pt x="271" y="477"/>
                  </a:lnTo>
                  <a:lnTo>
                    <a:pt x="269" y="477"/>
                  </a:lnTo>
                  <a:lnTo>
                    <a:pt x="265" y="479"/>
                  </a:lnTo>
                  <a:lnTo>
                    <a:pt x="265" y="483"/>
                  </a:lnTo>
                  <a:lnTo>
                    <a:pt x="269" y="483"/>
                  </a:lnTo>
                  <a:lnTo>
                    <a:pt x="271" y="483"/>
                  </a:lnTo>
                  <a:lnTo>
                    <a:pt x="269" y="484"/>
                  </a:lnTo>
                  <a:lnTo>
                    <a:pt x="265" y="486"/>
                  </a:lnTo>
                  <a:lnTo>
                    <a:pt x="267" y="486"/>
                  </a:lnTo>
                  <a:lnTo>
                    <a:pt x="269" y="486"/>
                  </a:lnTo>
                  <a:lnTo>
                    <a:pt x="272" y="486"/>
                  </a:lnTo>
                  <a:lnTo>
                    <a:pt x="275" y="485"/>
                  </a:lnTo>
                  <a:lnTo>
                    <a:pt x="277" y="483"/>
                  </a:lnTo>
                  <a:lnTo>
                    <a:pt x="280" y="480"/>
                  </a:lnTo>
                  <a:lnTo>
                    <a:pt x="282" y="479"/>
                  </a:lnTo>
                  <a:lnTo>
                    <a:pt x="286" y="477"/>
                  </a:lnTo>
                  <a:lnTo>
                    <a:pt x="288" y="475"/>
                  </a:lnTo>
                  <a:lnTo>
                    <a:pt x="290" y="474"/>
                  </a:lnTo>
                  <a:lnTo>
                    <a:pt x="294" y="471"/>
                  </a:lnTo>
                  <a:lnTo>
                    <a:pt x="296" y="470"/>
                  </a:lnTo>
                  <a:lnTo>
                    <a:pt x="299" y="468"/>
                  </a:lnTo>
                  <a:lnTo>
                    <a:pt x="302" y="467"/>
                  </a:lnTo>
                  <a:lnTo>
                    <a:pt x="304" y="466"/>
                  </a:lnTo>
                  <a:lnTo>
                    <a:pt x="307" y="466"/>
                  </a:lnTo>
                  <a:lnTo>
                    <a:pt x="310" y="464"/>
                  </a:lnTo>
                  <a:lnTo>
                    <a:pt x="307" y="466"/>
                  </a:lnTo>
                  <a:lnTo>
                    <a:pt x="310" y="466"/>
                  </a:lnTo>
                  <a:lnTo>
                    <a:pt x="313" y="467"/>
                  </a:lnTo>
                  <a:lnTo>
                    <a:pt x="315" y="467"/>
                  </a:lnTo>
                  <a:lnTo>
                    <a:pt x="313" y="467"/>
                  </a:lnTo>
                  <a:lnTo>
                    <a:pt x="307" y="466"/>
                  </a:lnTo>
                  <a:lnTo>
                    <a:pt x="305" y="467"/>
                  </a:lnTo>
                  <a:lnTo>
                    <a:pt x="304" y="469"/>
                  </a:lnTo>
                  <a:lnTo>
                    <a:pt x="307" y="469"/>
                  </a:lnTo>
                  <a:lnTo>
                    <a:pt x="310" y="469"/>
                  </a:lnTo>
                  <a:lnTo>
                    <a:pt x="307" y="469"/>
                  </a:lnTo>
                  <a:lnTo>
                    <a:pt x="304" y="470"/>
                  </a:lnTo>
                  <a:lnTo>
                    <a:pt x="302" y="469"/>
                  </a:lnTo>
                  <a:lnTo>
                    <a:pt x="299" y="469"/>
                  </a:lnTo>
                  <a:lnTo>
                    <a:pt x="296" y="471"/>
                  </a:lnTo>
                  <a:lnTo>
                    <a:pt x="294" y="472"/>
                  </a:lnTo>
                  <a:lnTo>
                    <a:pt x="290" y="474"/>
                  </a:lnTo>
                  <a:lnTo>
                    <a:pt x="288" y="477"/>
                  </a:lnTo>
                  <a:lnTo>
                    <a:pt x="286" y="478"/>
                  </a:lnTo>
                  <a:lnTo>
                    <a:pt x="282" y="479"/>
                  </a:lnTo>
                  <a:lnTo>
                    <a:pt x="280" y="481"/>
                  </a:lnTo>
                  <a:lnTo>
                    <a:pt x="277" y="484"/>
                  </a:lnTo>
                  <a:lnTo>
                    <a:pt x="275" y="485"/>
                  </a:lnTo>
                  <a:lnTo>
                    <a:pt x="272" y="486"/>
                  </a:lnTo>
                  <a:lnTo>
                    <a:pt x="269" y="487"/>
                  </a:lnTo>
                  <a:lnTo>
                    <a:pt x="272" y="488"/>
                  </a:lnTo>
                  <a:lnTo>
                    <a:pt x="269" y="489"/>
                  </a:lnTo>
                  <a:lnTo>
                    <a:pt x="272" y="491"/>
                  </a:lnTo>
                  <a:lnTo>
                    <a:pt x="275" y="488"/>
                  </a:lnTo>
                  <a:lnTo>
                    <a:pt x="272" y="491"/>
                  </a:lnTo>
                  <a:lnTo>
                    <a:pt x="275" y="492"/>
                  </a:lnTo>
                  <a:lnTo>
                    <a:pt x="280" y="489"/>
                  </a:lnTo>
                  <a:lnTo>
                    <a:pt x="282" y="491"/>
                  </a:lnTo>
                  <a:lnTo>
                    <a:pt x="286" y="489"/>
                  </a:lnTo>
                  <a:lnTo>
                    <a:pt x="288" y="488"/>
                  </a:lnTo>
                  <a:lnTo>
                    <a:pt x="290" y="487"/>
                  </a:lnTo>
                  <a:lnTo>
                    <a:pt x="293" y="491"/>
                  </a:lnTo>
                  <a:lnTo>
                    <a:pt x="290" y="488"/>
                  </a:lnTo>
                  <a:lnTo>
                    <a:pt x="287" y="489"/>
                  </a:lnTo>
                  <a:lnTo>
                    <a:pt x="285" y="493"/>
                  </a:lnTo>
                  <a:lnTo>
                    <a:pt x="281" y="492"/>
                  </a:lnTo>
                  <a:lnTo>
                    <a:pt x="279" y="491"/>
                  </a:lnTo>
                  <a:lnTo>
                    <a:pt x="277" y="492"/>
                  </a:lnTo>
                  <a:lnTo>
                    <a:pt x="273" y="493"/>
                  </a:lnTo>
                  <a:lnTo>
                    <a:pt x="277" y="493"/>
                  </a:lnTo>
                  <a:lnTo>
                    <a:pt x="273" y="495"/>
                  </a:lnTo>
                  <a:lnTo>
                    <a:pt x="277" y="496"/>
                  </a:lnTo>
                  <a:lnTo>
                    <a:pt x="279" y="493"/>
                  </a:lnTo>
                  <a:lnTo>
                    <a:pt x="279" y="496"/>
                  </a:lnTo>
                  <a:lnTo>
                    <a:pt x="278" y="498"/>
                  </a:lnTo>
                  <a:lnTo>
                    <a:pt x="281" y="498"/>
                  </a:lnTo>
                  <a:lnTo>
                    <a:pt x="280" y="501"/>
                  </a:lnTo>
                  <a:lnTo>
                    <a:pt x="282" y="502"/>
                  </a:lnTo>
                  <a:lnTo>
                    <a:pt x="286" y="501"/>
                  </a:lnTo>
                  <a:lnTo>
                    <a:pt x="288" y="500"/>
                  </a:lnTo>
                  <a:lnTo>
                    <a:pt x="289" y="497"/>
                  </a:lnTo>
                  <a:lnTo>
                    <a:pt x="291" y="496"/>
                  </a:lnTo>
                  <a:lnTo>
                    <a:pt x="295" y="495"/>
                  </a:lnTo>
                  <a:lnTo>
                    <a:pt x="297" y="494"/>
                  </a:lnTo>
                  <a:lnTo>
                    <a:pt x="299" y="494"/>
                  </a:lnTo>
                  <a:lnTo>
                    <a:pt x="303" y="494"/>
                  </a:lnTo>
                  <a:lnTo>
                    <a:pt x="305" y="494"/>
                  </a:lnTo>
                  <a:lnTo>
                    <a:pt x="306" y="494"/>
                  </a:lnTo>
                  <a:lnTo>
                    <a:pt x="306" y="496"/>
                  </a:lnTo>
                  <a:lnTo>
                    <a:pt x="304" y="494"/>
                  </a:lnTo>
                  <a:lnTo>
                    <a:pt x="298" y="494"/>
                  </a:lnTo>
                  <a:lnTo>
                    <a:pt x="295" y="495"/>
                  </a:lnTo>
                  <a:lnTo>
                    <a:pt x="293" y="496"/>
                  </a:lnTo>
                  <a:lnTo>
                    <a:pt x="290" y="498"/>
                  </a:lnTo>
                  <a:lnTo>
                    <a:pt x="288" y="501"/>
                  </a:lnTo>
                  <a:lnTo>
                    <a:pt x="286" y="502"/>
                  </a:lnTo>
                  <a:lnTo>
                    <a:pt x="282" y="503"/>
                  </a:lnTo>
                  <a:lnTo>
                    <a:pt x="284" y="505"/>
                  </a:lnTo>
                  <a:lnTo>
                    <a:pt x="286" y="504"/>
                  </a:lnTo>
                  <a:lnTo>
                    <a:pt x="286" y="506"/>
                  </a:lnTo>
                  <a:lnTo>
                    <a:pt x="288" y="505"/>
                  </a:lnTo>
                  <a:lnTo>
                    <a:pt x="286" y="508"/>
                  </a:lnTo>
                  <a:lnTo>
                    <a:pt x="286" y="510"/>
                  </a:lnTo>
                  <a:lnTo>
                    <a:pt x="287" y="513"/>
                  </a:lnTo>
                  <a:lnTo>
                    <a:pt x="286" y="515"/>
                  </a:lnTo>
                  <a:lnTo>
                    <a:pt x="288" y="515"/>
                  </a:lnTo>
                  <a:lnTo>
                    <a:pt x="291" y="513"/>
                  </a:lnTo>
                  <a:lnTo>
                    <a:pt x="293" y="511"/>
                  </a:lnTo>
                  <a:lnTo>
                    <a:pt x="295" y="513"/>
                  </a:lnTo>
                  <a:lnTo>
                    <a:pt x="298" y="512"/>
                  </a:lnTo>
                  <a:lnTo>
                    <a:pt x="295" y="514"/>
                  </a:lnTo>
                  <a:lnTo>
                    <a:pt x="293" y="514"/>
                  </a:lnTo>
                  <a:lnTo>
                    <a:pt x="289" y="515"/>
                  </a:lnTo>
                  <a:lnTo>
                    <a:pt x="287" y="518"/>
                  </a:lnTo>
                  <a:lnTo>
                    <a:pt x="288" y="520"/>
                  </a:lnTo>
                  <a:lnTo>
                    <a:pt x="287" y="523"/>
                  </a:lnTo>
                  <a:lnTo>
                    <a:pt x="288" y="526"/>
                  </a:lnTo>
                  <a:lnTo>
                    <a:pt x="289" y="529"/>
                  </a:lnTo>
                  <a:lnTo>
                    <a:pt x="291" y="528"/>
                  </a:lnTo>
                  <a:lnTo>
                    <a:pt x="293" y="525"/>
                  </a:lnTo>
                  <a:lnTo>
                    <a:pt x="296" y="522"/>
                  </a:lnTo>
                  <a:lnTo>
                    <a:pt x="296" y="520"/>
                  </a:lnTo>
                  <a:lnTo>
                    <a:pt x="298" y="518"/>
                  </a:lnTo>
                  <a:lnTo>
                    <a:pt x="301" y="517"/>
                  </a:lnTo>
                  <a:lnTo>
                    <a:pt x="301" y="520"/>
                  </a:lnTo>
                  <a:lnTo>
                    <a:pt x="304" y="518"/>
                  </a:lnTo>
                  <a:lnTo>
                    <a:pt x="306" y="515"/>
                  </a:lnTo>
                  <a:lnTo>
                    <a:pt x="306" y="513"/>
                  </a:lnTo>
                  <a:lnTo>
                    <a:pt x="304" y="510"/>
                  </a:lnTo>
                  <a:lnTo>
                    <a:pt x="304" y="508"/>
                  </a:lnTo>
                  <a:lnTo>
                    <a:pt x="306" y="508"/>
                  </a:lnTo>
                  <a:lnTo>
                    <a:pt x="305" y="510"/>
                  </a:lnTo>
                  <a:lnTo>
                    <a:pt x="306" y="512"/>
                  </a:lnTo>
                  <a:lnTo>
                    <a:pt x="308" y="515"/>
                  </a:lnTo>
                  <a:lnTo>
                    <a:pt x="311" y="517"/>
                  </a:lnTo>
                  <a:lnTo>
                    <a:pt x="313" y="515"/>
                  </a:lnTo>
                  <a:lnTo>
                    <a:pt x="316" y="514"/>
                  </a:lnTo>
                  <a:lnTo>
                    <a:pt x="316" y="514"/>
                  </a:lnTo>
                  <a:lnTo>
                    <a:pt x="315" y="514"/>
                  </a:lnTo>
                  <a:lnTo>
                    <a:pt x="313" y="518"/>
                  </a:lnTo>
                  <a:lnTo>
                    <a:pt x="316" y="518"/>
                  </a:lnTo>
                  <a:lnTo>
                    <a:pt x="316" y="519"/>
                  </a:lnTo>
                  <a:lnTo>
                    <a:pt x="314" y="519"/>
                  </a:lnTo>
                  <a:lnTo>
                    <a:pt x="316" y="522"/>
                  </a:lnTo>
                  <a:lnTo>
                    <a:pt x="319" y="523"/>
                  </a:lnTo>
                  <a:lnTo>
                    <a:pt x="321" y="526"/>
                  </a:lnTo>
                  <a:lnTo>
                    <a:pt x="319" y="525"/>
                  </a:lnTo>
                  <a:lnTo>
                    <a:pt x="316" y="523"/>
                  </a:lnTo>
                  <a:lnTo>
                    <a:pt x="313" y="522"/>
                  </a:lnTo>
                  <a:lnTo>
                    <a:pt x="312" y="519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10" y="519"/>
                  </a:lnTo>
                  <a:lnTo>
                    <a:pt x="307" y="519"/>
                  </a:lnTo>
                  <a:lnTo>
                    <a:pt x="304" y="519"/>
                  </a:lnTo>
                  <a:lnTo>
                    <a:pt x="307" y="520"/>
                  </a:lnTo>
                  <a:lnTo>
                    <a:pt x="310" y="521"/>
                  </a:lnTo>
                  <a:lnTo>
                    <a:pt x="311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7" y="523"/>
                  </a:lnTo>
                  <a:lnTo>
                    <a:pt x="305" y="523"/>
                  </a:lnTo>
                  <a:lnTo>
                    <a:pt x="303" y="527"/>
                  </a:lnTo>
                  <a:lnTo>
                    <a:pt x="299" y="529"/>
                  </a:lnTo>
                  <a:lnTo>
                    <a:pt x="297" y="529"/>
                  </a:lnTo>
                  <a:lnTo>
                    <a:pt x="295" y="528"/>
                  </a:lnTo>
                  <a:lnTo>
                    <a:pt x="297" y="530"/>
                  </a:lnTo>
                  <a:lnTo>
                    <a:pt x="295" y="530"/>
                  </a:lnTo>
                  <a:lnTo>
                    <a:pt x="297" y="531"/>
                  </a:lnTo>
                  <a:lnTo>
                    <a:pt x="299" y="531"/>
                  </a:lnTo>
                  <a:lnTo>
                    <a:pt x="303" y="530"/>
                  </a:lnTo>
                  <a:lnTo>
                    <a:pt x="308" y="528"/>
                  </a:lnTo>
                  <a:lnTo>
                    <a:pt x="311" y="526"/>
                  </a:lnTo>
                  <a:lnTo>
                    <a:pt x="308" y="528"/>
                  </a:lnTo>
                  <a:lnTo>
                    <a:pt x="312" y="529"/>
                  </a:lnTo>
                  <a:lnTo>
                    <a:pt x="314" y="528"/>
                  </a:lnTo>
                  <a:lnTo>
                    <a:pt x="315" y="531"/>
                  </a:lnTo>
                  <a:lnTo>
                    <a:pt x="312" y="529"/>
                  </a:lnTo>
                  <a:lnTo>
                    <a:pt x="310" y="530"/>
                  </a:lnTo>
                  <a:lnTo>
                    <a:pt x="307" y="529"/>
                  </a:lnTo>
                  <a:lnTo>
                    <a:pt x="304" y="531"/>
                  </a:lnTo>
                  <a:lnTo>
                    <a:pt x="302" y="531"/>
                  </a:lnTo>
                  <a:lnTo>
                    <a:pt x="299" y="531"/>
                  </a:lnTo>
                  <a:lnTo>
                    <a:pt x="296" y="532"/>
                  </a:lnTo>
                  <a:lnTo>
                    <a:pt x="295" y="532"/>
                  </a:lnTo>
                  <a:lnTo>
                    <a:pt x="297" y="534"/>
                  </a:lnTo>
                  <a:lnTo>
                    <a:pt x="297" y="537"/>
                  </a:lnTo>
                  <a:lnTo>
                    <a:pt x="299" y="536"/>
                  </a:lnTo>
                  <a:lnTo>
                    <a:pt x="303" y="535"/>
                  </a:lnTo>
                  <a:lnTo>
                    <a:pt x="299" y="537"/>
                  </a:lnTo>
                  <a:lnTo>
                    <a:pt x="297" y="538"/>
                  </a:lnTo>
                  <a:lnTo>
                    <a:pt x="295" y="540"/>
                  </a:lnTo>
                  <a:lnTo>
                    <a:pt x="298" y="541"/>
                  </a:lnTo>
                  <a:lnTo>
                    <a:pt x="301" y="540"/>
                  </a:lnTo>
                  <a:lnTo>
                    <a:pt x="304" y="541"/>
                  </a:lnTo>
                  <a:lnTo>
                    <a:pt x="306" y="540"/>
                  </a:lnTo>
                  <a:lnTo>
                    <a:pt x="308" y="540"/>
                  </a:lnTo>
                  <a:lnTo>
                    <a:pt x="306" y="541"/>
                  </a:lnTo>
                  <a:lnTo>
                    <a:pt x="304" y="541"/>
                  </a:lnTo>
                  <a:lnTo>
                    <a:pt x="301" y="541"/>
                  </a:lnTo>
                  <a:lnTo>
                    <a:pt x="304" y="544"/>
                  </a:lnTo>
                  <a:lnTo>
                    <a:pt x="301" y="545"/>
                  </a:lnTo>
                  <a:lnTo>
                    <a:pt x="304" y="547"/>
                  </a:lnTo>
                  <a:lnTo>
                    <a:pt x="306" y="546"/>
                  </a:lnTo>
                  <a:lnTo>
                    <a:pt x="308" y="546"/>
                  </a:lnTo>
                  <a:lnTo>
                    <a:pt x="312" y="546"/>
                  </a:lnTo>
                  <a:lnTo>
                    <a:pt x="308" y="547"/>
                  </a:lnTo>
                  <a:lnTo>
                    <a:pt x="306" y="547"/>
                  </a:lnTo>
                  <a:lnTo>
                    <a:pt x="304" y="547"/>
                  </a:lnTo>
                  <a:lnTo>
                    <a:pt x="301" y="547"/>
                  </a:lnTo>
                  <a:lnTo>
                    <a:pt x="302" y="551"/>
                  </a:lnTo>
                  <a:lnTo>
                    <a:pt x="304" y="549"/>
                  </a:lnTo>
                  <a:lnTo>
                    <a:pt x="307" y="551"/>
                  </a:lnTo>
                  <a:lnTo>
                    <a:pt x="310" y="551"/>
                  </a:lnTo>
                  <a:lnTo>
                    <a:pt x="312" y="549"/>
                  </a:lnTo>
                  <a:lnTo>
                    <a:pt x="315" y="549"/>
                  </a:lnTo>
                  <a:lnTo>
                    <a:pt x="312" y="551"/>
                  </a:lnTo>
                  <a:lnTo>
                    <a:pt x="310" y="552"/>
                  </a:lnTo>
                  <a:lnTo>
                    <a:pt x="308" y="555"/>
                  </a:lnTo>
                  <a:lnTo>
                    <a:pt x="312" y="555"/>
                  </a:lnTo>
                  <a:lnTo>
                    <a:pt x="311" y="558"/>
                  </a:lnTo>
                  <a:lnTo>
                    <a:pt x="313" y="556"/>
                  </a:lnTo>
                  <a:lnTo>
                    <a:pt x="316" y="555"/>
                  </a:lnTo>
                  <a:lnTo>
                    <a:pt x="319" y="554"/>
                  </a:lnTo>
                  <a:lnTo>
                    <a:pt x="316" y="555"/>
                  </a:lnTo>
                  <a:lnTo>
                    <a:pt x="314" y="556"/>
                  </a:lnTo>
                  <a:lnTo>
                    <a:pt x="313" y="560"/>
                  </a:lnTo>
                  <a:lnTo>
                    <a:pt x="316" y="558"/>
                  </a:lnTo>
                  <a:lnTo>
                    <a:pt x="316" y="558"/>
                  </a:lnTo>
                  <a:lnTo>
                    <a:pt x="315" y="560"/>
                  </a:lnTo>
                  <a:lnTo>
                    <a:pt x="313" y="562"/>
                  </a:lnTo>
                  <a:lnTo>
                    <a:pt x="312" y="565"/>
                  </a:lnTo>
                  <a:lnTo>
                    <a:pt x="313" y="568"/>
                  </a:lnTo>
                  <a:lnTo>
                    <a:pt x="316" y="570"/>
                  </a:lnTo>
                  <a:lnTo>
                    <a:pt x="318" y="569"/>
                  </a:lnTo>
                  <a:lnTo>
                    <a:pt x="319" y="571"/>
                  </a:lnTo>
                  <a:lnTo>
                    <a:pt x="321" y="571"/>
                  </a:lnTo>
                  <a:lnTo>
                    <a:pt x="323" y="571"/>
                  </a:lnTo>
                  <a:lnTo>
                    <a:pt x="321" y="573"/>
                  </a:lnTo>
                  <a:lnTo>
                    <a:pt x="323" y="574"/>
                  </a:lnTo>
                  <a:lnTo>
                    <a:pt x="321" y="573"/>
                  </a:lnTo>
                  <a:lnTo>
                    <a:pt x="322" y="577"/>
                  </a:lnTo>
                  <a:lnTo>
                    <a:pt x="325" y="577"/>
                  </a:lnTo>
                  <a:lnTo>
                    <a:pt x="328" y="575"/>
                  </a:lnTo>
                  <a:lnTo>
                    <a:pt x="329" y="573"/>
                  </a:lnTo>
                  <a:lnTo>
                    <a:pt x="330" y="575"/>
                  </a:lnTo>
                  <a:lnTo>
                    <a:pt x="327" y="577"/>
                  </a:lnTo>
                  <a:lnTo>
                    <a:pt x="324" y="578"/>
                  </a:lnTo>
                  <a:lnTo>
                    <a:pt x="324" y="580"/>
                  </a:lnTo>
                  <a:lnTo>
                    <a:pt x="327" y="580"/>
                  </a:lnTo>
                  <a:lnTo>
                    <a:pt x="330" y="578"/>
                  </a:lnTo>
                  <a:lnTo>
                    <a:pt x="332" y="577"/>
                  </a:lnTo>
                  <a:lnTo>
                    <a:pt x="330" y="579"/>
                  </a:lnTo>
                  <a:lnTo>
                    <a:pt x="329" y="582"/>
                  </a:lnTo>
                  <a:lnTo>
                    <a:pt x="331" y="581"/>
                  </a:lnTo>
                  <a:lnTo>
                    <a:pt x="331" y="585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5" y="586"/>
                  </a:lnTo>
                  <a:lnTo>
                    <a:pt x="329" y="587"/>
                  </a:lnTo>
                  <a:lnTo>
                    <a:pt x="331" y="587"/>
                  </a:lnTo>
                  <a:lnTo>
                    <a:pt x="333" y="587"/>
                  </a:lnTo>
                  <a:lnTo>
                    <a:pt x="337" y="586"/>
                  </a:lnTo>
                  <a:lnTo>
                    <a:pt x="339" y="586"/>
                  </a:lnTo>
                  <a:lnTo>
                    <a:pt x="337" y="587"/>
                  </a:lnTo>
                  <a:lnTo>
                    <a:pt x="333" y="588"/>
                  </a:lnTo>
                  <a:lnTo>
                    <a:pt x="331" y="589"/>
                  </a:lnTo>
                  <a:lnTo>
                    <a:pt x="333" y="589"/>
                  </a:lnTo>
                  <a:lnTo>
                    <a:pt x="337" y="589"/>
                  </a:lnTo>
                  <a:lnTo>
                    <a:pt x="337" y="591"/>
                  </a:lnTo>
                  <a:lnTo>
                    <a:pt x="338" y="595"/>
                  </a:lnTo>
                  <a:lnTo>
                    <a:pt x="340" y="592"/>
                  </a:lnTo>
                  <a:lnTo>
                    <a:pt x="342" y="591"/>
                  </a:lnTo>
                  <a:lnTo>
                    <a:pt x="340" y="594"/>
                  </a:lnTo>
                  <a:lnTo>
                    <a:pt x="342" y="595"/>
                  </a:lnTo>
                  <a:lnTo>
                    <a:pt x="346" y="594"/>
                  </a:lnTo>
                  <a:lnTo>
                    <a:pt x="342" y="596"/>
                  </a:lnTo>
                  <a:lnTo>
                    <a:pt x="340" y="597"/>
                  </a:lnTo>
                  <a:lnTo>
                    <a:pt x="342" y="597"/>
                  </a:lnTo>
                  <a:lnTo>
                    <a:pt x="346" y="598"/>
                  </a:lnTo>
                  <a:lnTo>
                    <a:pt x="342" y="599"/>
                  </a:lnTo>
                  <a:lnTo>
                    <a:pt x="340" y="602"/>
                  </a:lnTo>
                  <a:lnTo>
                    <a:pt x="342" y="600"/>
                  </a:lnTo>
                  <a:lnTo>
                    <a:pt x="346" y="600"/>
                  </a:lnTo>
                  <a:lnTo>
                    <a:pt x="348" y="602"/>
                  </a:lnTo>
                  <a:lnTo>
                    <a:pt x="352" y="599"/>
                  </a:lnTo>
                  <a:lnTo>
                    <a:pt x="346" y="599"/>
                  </a:lnTo>
                  <a:lnTo>
                    <a:pt x="352" y="598"/>
                  </a:lnTo>
                  <a:lnTo>
                    <a:pt x="354" y="599"/>
                  </a:lnTo>
                  <a:lnTo>
                    <a:pt x="357" y="598"/>
                  </a:lnTo>
                  <a:lnTo>
                    <a:pt x="356" y="600"/>
                  </a:lnTo>
                  <a:lnTo>
                    <a:pt x="359" y="602"/>
                  </a:lnTo>
                  <a:lnTo>
                    <a:pt x="361" y="598"/>
                  </a:lnTo>
                  <a:lnTo>
                    <a:pt x="364" y="597"/>
                  </a:lnTo>
                  <a:lnTo>
                    <a:pt x="366" y="596"/>
                  </a:lnTo>
                  <a:lnTo>
                    <a:pt x="369" y="596"/>
                  </a:lnTo>
                  <a:lnTo>
                    <a:pt x="372" y="595"/>
                  </a:lnTo>
                  <a:lnTo>
                    <a:pt x="372" y="592"/>
                  </a:lnTo>
                  <a:lnTo>
                    <a:pt x="374" y="590"/>
                  </a:lnTo>
                  <a:lnTo>
                    <a:pt x="373" y="592"/>
                  </a:lnTo>
                  <a:lnTo>
                    <a:pt x="375" y="596"/>
                  </a:lnTo>
                  <a:lnTo>
                    <a:pt x="373" y="596"/>
                  </a:lnTo>
                  <a:lnTo>
                    <a:pt x="370" y="598"/>
                  </a:lnTo>
                  <a:lnTo>
                    <a:pt x="373" y="598"/>
                  </a:lnTo>
                  <a:lnTo>
                    <a:pt x="375" y="597"/>
                  </a:lnTo>
                  <a:lnTo>
                    <a:pt x="378" y="595"/>
                  </a:lnTo>
                  <a:lnTo>
                    <a:pt x="378" y="592"/>
                  </a:lnTo>
                  <a:lnTo>
                    <a:pt x="379" y="595"/>
                  </a:lnTo>
                  <a:lnTo>
                    <a:pt x="382" y="592"/>
                  </a:lnTo>
                  <a:lnTo>
                    <a:pt x="379" y="596"/>
                  </a:lnTo>
                  <a:lnTo>
                    <a:pt x="376" y="598"/>
                  </a:lnTo>
                  <a:lnTo>
                    <a:pt x="374" y="598"/>
                  </a:lnTo>
                  <a:lnTo>
                    <a:pt x="371" y="599"/>
                  </a:lnTo>
                  <a:lnTo>
                    <a:pt x="369" y="602"/>
                  </a:lnTo>
                  <a:lnTo>
                    <a:pt x="371" y="600"/>
                  </a:lnTo>
                  <a:lnTo>
                    <a:pt x="370" y="603"/>
                  </a:lnTo>
                  <a:lnTo>
                    <a:pt x="373" y="603"/>
                  </a:lnTo>
                  <a:lnTo>
                    <a:pt x="375" y="602"/>
                  </a:lnTo>
                  <a:lnTo>
                    <a:pt x="378" y="599"/>
                  </a:lnTo>
                  <a:lnTo>
                    <a:pt x="381" y="599"/>
                  </a:lnTo>
                  <a:lnTo>
                    <a:pt x="378" y="600"/>
                  </a:lnTo>
                  <a:lnTo>
                    <a:pt x="375" y="603"/>
                  </a:lnTo>
                  <a:lnTo>
                    <a:pt x="373" y="604"/>
                  </a:lnTo>
                  <a:lnTo>
                    <a:pt x="375" y="604"/>
                  </a:lnTo>
                  <a:lnTo>
                    <a:pt x="373" y="606"/>
                  </a:lnTo>
                  <a:lnTo>
                    <a:pt x="375" y="605"/>
                  </a:lnTo>
                  <a:lnTo>
                    <a:pt x="376" y="607"/>
                  </a:lnTo>
                  <a:lnTo>
                    <a:pt x="378" y="605"/>
                  </a:lnTo>
                  <a:lnTo>
                    <a:pt x="381" y="605"/>
                  </a:lnTo>
                  <a:lnTo>
                    <a:pt x="380" y="607"/>
                  </a:lnTo>
                  <a:lnTo>
                    <a:pt x="382" y="606"/>
                  </a:lnTo>
                  <a:lnTo>
                    <a:pt x="381" y="608"/>
                  </a:lnTo>
                  <a:lnTo>
                    <a:pt x="383" y="608"/>
                  </a:lnTo>
                  <a:lnTo>
                    <a:pt x="387" y="606"/>
                  </a:lnTo>
                  <a:lnTo>
                    <a:pt x="389" y="603"/>
                  </a:lnTo>
                  <a:lnTo>
                    <a:pt x="388" y="606"/>
                  </a:lnTo>
                  <a:lnTo>
                    <a:pt x="384" y="612"/>
                  </a:lnTo>
                  <a:lnTo>
                    <a:pt x="383" y="614"/>
                  </a:lnTo>
                  <a:lnTo>
                    <a:pt x="386" y="614"/>
                  </a:lnTo>
                  <a:lnTo>
                    <a:pt x="388" y="611"/>
                  </a:lnTo>
                  <a:lnTo>
                    <a:pt x="390" y="608"/>
                  </a:lnTo>
                  <a:lnTo>
                    <a:pt x="388" y="612"/>
                  </a:lnTo>
                  <a:lnTo>
                    <a:pt x="387" y="614"/>
                  </a:lnTo>
                  <a:lnTo>
                    <a:pt x="383" y="616"/>
                  </a:lnTo>
                  <a:lnTo>
                    <a:pt x="387" y="615"/>
                  </a:lnTo>
                  <a:lnTo>
                    <a:pt x="388" y="617"/>
                  </a:lnTo>
                  <a:lnTo>
                    <a:pt x="390" y="617"/>
                  </a:lnTo>
                  <a:lnTo>
                    <a:pt x="391" y="615"/>
                  </a:lnTo>
                  <a:lnTo>
                    <a:pt x="395" y="615"/>
                  </a:lnTo>
                  <a:lnTo>
                    <a:pt x="396" y="612"/>
                  </a:lnTo>
                  <a:lnTo>
                    <a:pt x="398" y="612"/>
                  </a:lnTo>
                  <a:lnTo>
                    <a:pt x="398" y="614"/>
                  </a:lnTo>
                  <a:lnTo>
                    <a:pt x="401" y="615"/>
                  </a:lnTo>
                  <a:lnTo>
                    <a:pt x="404" y="615"/>
                  </a:lnTo>
                  <a:lnTo>
                    <a:pt x="406" y="615"/>
                  </a:lnTo>
                  <a:lnTo>
                    <a:pt x="409" y="615"/>
                  </a:lnTo>
                  <a:lnTo>
                    <a:pt x="409" y="613"/>
                  </a:lnTo>
                  <a:lnTo>
                    <a:pt x="408" y="609"/>
                  </a:lnTo>
                  <a:lnTo>
                    <a:pt x="405" y="611"/>
                  </a:lnTo>
                  <a:lnTo>
                    <a:pt x="406" y="608"/>
                  </a:lnTo>
                  <a:lnTo>
                    <a:pt x="402" y="607"/>
                  </a:lnTo>
                  <a:lnTo>
                    <a:pt x="400" y="606"/>
                  </a:lnTo>
                  <a:lnTo>
                    <a:pt x="397" y="606"/>
                  </a:lnTo>
                  <a:lnTo>
                    <a:pt x="400" y="606"/>
                  </a:lnTo>
                  <a:lnTo>
                    <a:pt x="402" y="604"/>
                  </a:lnTo>
                  <a:lnTo>
                    <a:pt x="404" y="607"/>
                  </a:lnTo>
                  <a:lnTo>
                    <a:pt x="407" y="607"/>
                  </a:lnTo>
                  <a:lnTo>
                    <a:pt x="409" y="607"/>
                  </a:lnTo>
                  <a:lnTo>
                    <a:pt x="413" y="606"/>
                  </a:lnTo>
                  <a:lnTo>
                    <a:pt x="415" y="604"/>
                  </a:lnTo>
                  <a:lnTo>
                    <a:pt x="413" y="605"/>
                  </a:lnTo>
                  <a:lnTo>
                    <a:pt x="409" y="604"/>
                  </a:lnTo>
                  <a:lnTo>
                    <a:pt x="413" y="605"/>
                  </a:lnTo>
                  <a:lnTo>
                    <a:pt x="413" y="602"/>
                  </a:lnTo>
                  <a:lnTo>
                    <a:pt x="409" y="602"/>
                  </a:lnTo>
                  <a:lnTo>
                    <a:pt x="407" y="600"/>
                  </a:lnTo>
                  <a:lnTo>
                    <a:pt x="410" y="602"/>
                  </a:lnTo>
                  <a:lnTo>
                    <a:pt x="413" y="600"/>
                  </a:lnTo>
                  <a:lnTo>
                    <a:pt x="410" y="600"/>
                  </a:lnTo>
                  <a:lnTo>
                    <a:pt x="407" y="599"/>
                  </a:lnTo>
                  <a:lnTo>
                    <a:pt x="410" y="599"/>
                  </a:lnTo>
                  <a:lnTo>
                    <a:pt x="413" y="599"/>
                  </a:lnTo>
                  <a:lnTo>
                    <a:pt x="416" y="598"/>
                  </a:lnTo>
                  <a:lnTo>
                    <a:pt x="416" y="596"/>
                  </a:lnTo>
                  <a:lnTo>
                    <a:pt x="413" y="596"/>
                  </a:lnTo>
                  <a:lnTo>
                    <a:pt x="410" y="595"/>
                  </a:lnTo>
                  <a:lnTo>
                    <a:pt x="408" y="595"/>
                  </a:lnTo>
                  <a:lnTo>
                    <a:pt x="406" y="595"/>
                  </a:lnTo>
                  <a:lnTo>
                    <a:pt x="408" y="595"/>
                  </a:lnTo>
                  <a:lnTo>
                    <a:pt x="414" y="595"/>
                  </a:lnTo>
                  <a:lnTo>
                    <a:pt x="416" y="595"/>
                  </a:lnTo>
                  <a:lnTo>
                    <a:pt x="412" y="592"/>
                  </a:lnTo>
                  <a:lnTo>
                    <a:pt x="414" y="592"/>
                  </a:lnTo>
                  <a:lnTo>
                    <a:pt x="416" y="591"/>
                  </a:lnTo>
                  <a:lnTo>
                    <a:pt x="412" y="590"/>
                  </a:lnTo>
                  <a:lnTo>
                    <a:pt x="414" y="590"/>
                  </a:lnTo>
                  <a:lnTo>
                    <a:pt x="416" y="590"/>
                  </a:lnTo>
                  <a:lnTo>
                    <a:pt x="419" y="588"/>
                  </a:lnTo>
                  <a:lnTo>
                    <a:pt x="417" y="586"/>
                  </a:lnTo>
                  <a:lnTo>
                    <a:pt x="414" y="586"/>
                  </a:lnTo>
                  <a:lnTo>
                    <a:pt x="412" y="585"/>
                  </a:lnTo>
                  <a:lnTo>
                    <a:pt x="414" y="586"/>
                  </a:lnTo>
                  <a:lnTo>
                    <a:pt x="417" y="586"/>
                  </a:lnTo>
                  <a:lnTo>
                    <a:pt x="419" y="585"/>
                  </a:lnTo>
                  <a:lnTo>
                    <a:pt x="421" y="582"/>
                  </a:lnTo>
                  <a:lnTo>
                    <a:pt x="418" y="582"/>
                  </a:lnTo>
                  <a:lnTo>
                    <a:pt x="416" y="581"/>
                  </a:lnTo>
                  <a:lnTo>
                    <a:pt x="418" y="582"/>
                  </a:lnTo>
                  <a:lnTo>
                    <a:pt x="421" y="581"/>
                  </a:lnTo>
                  <a:lnTo>
                    <a:pt x="421" y="579"/>
                  </a:lnTo>
                  <a:lnTo>
                    <a:pt x="422" y="575"/>
                  </a:lnTo>
                  <a:lnTo>
                    <a:pt x="419" y="577"/>
                  </a:lnTo>
                  <a:lnTo>
                    <a:pt x="419" y="575"/>
                  </a:lnTo>
                  <a:lnTo>
                    <a:pt x="422" y="572"/>
                  </a:lnTo>
                  <a:lnTo>
                    <a:pt x="421" y="570"/>
                  </a:lnTo>
                  <a:lnTo>
                    <a:pt x="418" y="569"/>
                  </a:lnTo>
                  <a:lnTo>
                    <a:pt x="415" y="568"/>
                  </a:lnTo>
                  <a:lnTo>
                    <a:pt x="413" y="565"/>
                  </a:lnTo>
                  <a:lnTo>
                    <a:pt x="415" y="565"/>
                  </a:lnTo>
                  <a:lnTo>
                    <a:pt x="418" y="568"/>
                  </a:lnTo>
                  <a:lnTo>
                    <a:pt x="421" y="566"/>
                  </a:lnTo>
                  <a:lnTo>
                    <a:pt x="418" y="565"/>
                  </a:lnTo>
                  <a:lnTo>
                    <a:pt x="421" y="566"/>
                  </a:lnTo>
                  <a:lnTo>
                    <a:pt x="418" y="563"/>
                  </a:lnTo>
                  <a:lnTo>
                    <a:pt x="416" y="563"/>
                  </a:lnTo>
                  <a:lnTo>
                    <a:pt x="413" y="562"/>
                  </a:lnTo>
                  <a:lnTo>
                    <a:pt x="410" y="560"/>
                  </a:lnTo>
                  <a:lnTo>
                    <a:pt x="413" y="561"/>
                  </a:lnTo>
                  <a:lnTo>
                    <a:pt x="416" y="560"/>
                  </a:lnTo>
                  <a:lnTo>
                    <a:pt x="418" y="561"/>
                  </a:lnTo>
                  <a:lnTo>
                    <a:pt x="418" y="557"/>
                  </a:lnTo>
                  <a:lnTo>
                    <a:pt x="421" y="557"/>
                  </a:lnTo>
                  <a:lnTo>
                    <a:pt x="424" y="558"/>
                  </a:lnTo>
                  <a:lnTo>
                    <a:pt x="426" y="558"/>
                  </a:lnTo>
                  <a:lnTo>
                    <a:pt x="429" y="558"/>
                  </a:lnTo>
                  <a:lnTo>
                    <a:pt x="431" y="555"/>
                  </a:lnTo>
                  <a:lnTo>
                    <a:pt x="429" y="554"/>
                  </a:lnTo>
                  <a:lnTo>
                    <a:pt x="425" y="554"/>
                  </a:lnTo>
                  <a:lnTo>
                    <a:pt x="423" y="551"/>
                  </a:lnTo>
                  <a:lnTo>
                    <a:pt x="426" y="554"/>
                  </a:lnTo>
                  <a:lnTo>
                    <a:pt x="429" y="554"/>
                  </a:lnTo>
                  <a:lnTo>
                    <a:pt x="432" y="554"/>
                  </a:lnTo>
                  <a:lnTo>
                    <a:pt x="429" y="552"/>
                  </a:lnTo>
                  <a:lnTo>
                    <a:pt x="426" y="551"/>
                  </a:lnTo>
                  <a:lnTo>
                    <a:pt x="429" y="551"/>
                  </a:lnTo>
                  <a:lnTo>
                    <a:pt x="432" y="553"/>
                  </a:lnTo>
                  <a:lnTo>
                    <a:pt x="433" y="551"/>
                  </a:lnTo>
                  <a:lnTo>
                    <a:pt x="430" y="548"/>
                  </a:lnTo>
                  <a:lnTo>
                    <a:pt x="427" y="546"/>
                  </a:lnTo>
                  <a:lnTo>
                    <a:pt x="429" y="544"/>
                  </a:lnTo>
                  <a:lnTo>
                    <a:pt x="432" y="546"/>
                  </a:lnTo>
                  <a:lnTo>
                    <a:pt x="434" y="547"/>
                  </a:lnTo>
                  <a:lnTo>
                    <a:pt x="438" y="548"/>
                  </a:lnTo>
                  <a:lnTo>
                    <a:pt x="434" y="546"/>
                  </a:lnTo>
                  <a:lnTo>
                    <a:pt x="432" y="545"/>
                  </a:lnTo>
                  <a:lnTo>
                    <a:pt x="434" y="546"/>
                  </a:lnTo>
                  <a:lnTo>
                    <a:pt x="433" y="543"/>
                  </a:lnTo>
                  <a:lnTo>
                    <a:pt x="436" y="545"/>
                  </a:lnTo>
                  <a:lnTo>
                    <a:pt x="439" y="546"/>
                  </a:lnTo>
                  <a:lnTo>
                    <a:pt x="436" y="544"/>
                  </a:lnTo>
                  <a:lnTo>
                    <a:pt x="439" y="545"/>
                  </a:lnTo>
                  <a:lnTo>
                    <a:pt x="441" y="544"/>
                  </a:lnTo>
                  <a:lnTo>
                    <a:pt x="441" y="541"/>
                  </a:lnTo>
                  <a:lnTo>
                    <a:pt x="439" y="540"/>
                  </a:lnTo>
                  <a:lnTo>
                    <a:pt x="436" y="540"/>
                  </a:lnTo>
                  <a:lnTo>
                    <a:pt x="433" y="538"/>
                  </a:lnTo>
                  <a:lnTo>
                    <a:pt x="435" y="538"/>
                  </a:lnTo>
                  <a:lnTo>
                    <a:pt x="439" y="539"/>
                  </a:lnTo>
                  <a:lnTo>
                    <a:pt x="441" y="540"/>
                  </a:lnTo>
                  <a:lnTo>
                    <a:pt x="444" y="539"/>
                  </a:lnTo>
                  <a:lnTo>
                    <a:pt x="446" y="537"/>
                  </a:lnTo>
                  <a:lnTo>
                    <a:pt x="442" y="535"/>
                  </a:lnTo>
                  <a:lnTo>
                    <a:pt x="446" y="532"/>
                  </a:lnTo>
                  <a:lnTo>
                    <a:pt x="442" y="530"/>
                  </a:lnTo>
                  <a:lnTo>
                    <a:pt x="440" y="530"/>
                  </a:lnTo>
                  <a:lnTo>
                    <a:pt x="436" y="530"/>
                  </a:lnTo>
                  <a:lnTo>
                    <a:pt x="434" y="529"/>
                  </a:lnTo>
                  <a:lnTo>
                    <a:pt x="432" y="528"/>
                  </a:lnTo>
                  <a:lnTo>
                    <a:pt x="434" y="526"/>
                  </a:lnTo>
                  <a:lnTo>
                    <a:pt x="436" y="527"/>
                  </a:lnTo>
                  <a:lnTo>
                    <a:pt x="440" y="527"/>
                  </a:lnTo>
                  <a:lnTo>
                    <a:pt x="442" y="526"/>
                  </a:lnTo>
                  <a:lnTo>
                    <a:pt x="446" y="526"/>
                  </a:lnTo>
                  <a:lnTo>
                    <a:pt x="448" y="526"/>
                  </a:lnTo>
                  <a:lnTo>
                    <a:pt x="446" y="523"/>
                  </a:lnTo>
                  <a:lnTo>
                    <a:pt x="444" y="521"/>
                  </a:lnTo>
                  <a:lnTo>
                    <a:pt x="443" y="518"/>
                  </a:lnTo>
                  <a:lnTo>
                    <a:pt x="441" y="515"/>
                  </a:lnTo>
                  <a:lnTo>
                    <a:pt x="438" y="513"/>
                  </a:lnTo>
                  <a:lnTo>
                    <a:pt x="439" y="511"/>
                  </a:lnTo>
                  <a:lnTo>
                    <a:pt x="442" y="510"/>
                  </a:lnTo>
                  <a:lnTo>
                    <a:pt x="444" y="508"/>
                  </a:lnTo>
                  <a:lnTo>
                    <a:pt x="447" y="511"/>
                  </a:lnTo>
                  <a:lnTo>
                    <a:pt x="450" y="510"/>
                  </a:lnTo>
                  <a:lnTo>
                    <a:pt x="452" y="510"/>
                  </a:lnTo>
                  <a:lnTo>
                    <a:pt x="452" y="510"/>
                  </a:lnTo>
                  <a:lnTo>
                    <a:pt x="452" y="506"/>
                  </a:lnTo>
                  <a:lnTo>
                    <a:pt x="456" y="506"/>
                  </a:lnTo>
                  <a:lnTo>
                    <a:pt x="453" y="503"/>
                  </a:lnTo>
                  <a:lnTo>
                    <a:pt x="452" y="502"/>
                  </a:lnTo>
                  <a:lnTo>
                    <a:pt x="450" y="501"/>
                  </a:lnTo>
                  <a:lnTo>
                    <a:pt x="452" y="498"/>
                  </a:lnTo>
                  <a:lnTo>
                    <a:pt x="456" y="500"/>
                  </a:lnTo>
                  <a:lnTo>
                    <a:pt x="457" y="497"/>
                  </a:lnTo>
                  <a:lnTo>
                    <a:pt x="459" y="497"/>
                  </a:lnTo>
                  <a:lnTo>
                    <a:pt x="463" y="500"/>
                  </a:lnTo>
                  <a:lnTo>
                    <a:pt x="464" y="496"/>
                  </a:lnTo>
                  <a:lnTo>
                    <a:pt x="467" y="498"/>
                  </a:lnTo>
                  <a:lnTo>
                    <a:pt x="469" y="496"/>
                  </a:lnTo>
                  <a:lnTo>
                    <a:pt x="473" y="497"/>
                  </a:lnTo>
                  <a:lnTo>
                    <a:pt x="475" y="497"/>
                  </a:lnTo>
                  <a:lnTo>
                    <a:pt x="477" y="495"/>
                  </a:lnTo>
                  <a:lnTo>
                    <a:pt x="477" y="493"/>
                  </a:lnTo>
                  <a:lnTo>
                    <a:pt x="475" y="492"/>
                  </a:lnTo>
                  <a:lnTo>
                    <a:pt x="475" y="488"/>
                  </a:lnTo>
                  <a:lnTo>
                    <a:pt x="477" y="489"/>
                  </a:lnTo>
                  <a:lnTo>
                    <a:pt x="481" y="488"/>
                  </a:lnTo>
                  <a:lnTo>
                    <a:pt x="481" y="486"/>
                  </a:lnTo>
                  <a:lnTo>
                    <a:pt x="481" y="484"/>
                  </a:lnTo>
                  <a:lnTo>
                    <a:pt x="483" y="483"/>
                  </a:lnTo>
                  <a:lnTo>
                    <a:pt x="481" y="480"/>
                  </a:lnTo>
                  <a:lnTo>
                    <a:pt x="483" y="480"/>
                  </a:lnTo>
                  <a:lnTo>
                    <a:pt x="486" y="481"/>
                  </a:lnTo>
                  <a:lnTo>
                    <a:pt x="489" y="481"/>
                  </a:lnTo>
                  <a:lnTo>
                    <a:pt x="491" y="481"/>
                  </a:lnTo>
                  <a:lnTo>
                    <a:pt x="489" y="484"/>
                  </a:lnTo>
                  <a:lnTo>
                    <a:pt x="486" y="486"/>
                  </a:lnTo>
                  <a:lnTo>
                    <a:pt x="483" y="488"/>
                  </a:lnTo>
                  <a:lnTo>
                    <a:pt x="483" y="491"/>
                  </a:lnTo>
                  <a:lnTo>
                    <a:pt x="486" y="491"/>
                  </a:lnTo>
                  <a:lnTo>
                    <a:pt x="489" y="493"/>
                  </a:lnTo>
                  <a:lnTo>
                    <a:pt x="491" y="494"/>
                  </a:lnTo>
                  <a:lnTo>
                    <a:pt x="492" y="491"/>
                  </a:lnTo>
                  <a:lnTo>
                    <a:pt x="493" y="488"/>
                  </a:lnTo>
                  <a:lnTo>
                    <a:pt x="493" y="491"/>
                  </a:lnTo>
                  <a:lnTo>
                    <a:pt x="495" y="491"/>
                  </a:lnTo>
                  <a:lnTo>
                    <a:pt x="499" y="489"/>
                  </a:lnTo>
                  <a:lnTo>
                    <a:pt x="501" y="487"/>
                  </a:lnTo>
                  <a:lnTo>
                    <a:pt x="503" y="489"/>
                  </a:lnTo>
                  <a:lnTo>
                    <a:pt x="507" y="491"/>
                  </a:lnTo>
                  <a:lnTo>
                    <a:pt x="509" y="488"/>
                  </a:lnTo>
                  <a:lnTo>
                    <a:pt x="509" y="486"/>
                  </a:lnTo>
                  <a:lnTo>
                    <a:pt x="512" y="486"/>
                  </a:lnTo>
                  <a:lnTo>
                    <a:pt x="514" y="484"/>
                  </a:lnTo>
                  <a:lnTo>
                    <a:pt x="511" y="480"/>
                  </a:lnTo>
                  <a:lnTo>
                    <a:pt x="514" y="483"/>
                  </a:lnTo>
                  <a:lnTo>
                    <a:pt x="517" y="483"/>
                  </a:lnTo>
                  <a:lnTo>
                    <a:pt x="519" y="484"/>
                  </a:lnTo>
                  <a:lnTo>
                    <a:pt x="518" y="480"/>
                  </a:lnTo>
                  <a:lnTo>
                    <a:pt x="521" y="481"/>
                  </a:lnTo>
                  <a:lnTo>
                    <a:pt x="524" y="480"/>
                  </a:lnTo>
                  <a:lnTo>
                    <a:pt x="526" y="480"/>
                  </a:lnTo>
                  <a:lnTo>
                    <a:pt x="528" y="478"/>
                  </a:lnTo>
                  <a:lnTo>
                    <a:pt x="528" y="475"/>
                  </a:lnTo>
                  <a:lnTo>
                    <a:pt x="529" y="472"/>
                  </a:lnTo>
                  <a:lnTo>
                    <a:pt x="529" y="475"/>
                  </a:lnTo>
                  <a:lnTo>
                    <a:pt x="533" y="474"/>
                  </a:lnTo>
                  <a:lnTo>
                    <a:pt x="534" y="471"/>
                  </a:lnTo>
                  <a:lnTo>
                    <a:pt x="535" y="469"/>
                  </a:lnTo>
                  <a:lnTo>
                    <a:pt x="536" y="467"/>
                  </a:lnTo>
                  <a:lnTo>
                    <a:pt x="538" y="464"/>
                  </a:lnTo>
                  <a:lnTo>
                    <a:pt x="541" y="463"/>
                  </a:lnTo>
                  <a:lnTo>
                    <a:pt x="541" y="461"/>
                  </a:lnTo>
                  <a:lnTo>
                    <a:pt x="544" y="460"/>
                  </a:lnTo>
                  <a:lnTo>
                    <a:pt x="542" y="458"/>
                  </a:lnTo>
                  <a:lnTo>
                    <a:pt x="544" y="457"/>
                  </a:lnTo>
                  <a:lnTo>
                    <a:pt x="544" y="453"/>
                  </a:lnTo>
                  <a:lnTo>
                    <a:pt x="546" y="453"/>
                  </a:lnTo>
                  <a:lnTo>
                    <a:pt x="549" y="450"/>
                  </a:lnTo>
                  <a:lnTo>
                    <a:pt x="551" y="449"/>
                  </a:lnTo>
                  <a:lnTo>
                    <a:pt x="554" y="448"/>
                  </a:lnTo>
                  <a:lnTo>
                    <a:pt x="557" y="445"/>
                  </a:lnTo>
                  <a:lnTo>
                    <a:pt x="559" y="446"/>
                  </a:lnTo>
                  <a:lnTo>
                    <a:pt x="562" y="444"/>
                  </a:lnTo>
                  <a:lnTo>
                    <a:pt x="560" y="442"/>
                  </a:lnTo>
                  <a:lnTo>
                    <a:pt x="561" y="440"/>
                  </a:lnTo>
                  <a:lnTo>
                    <a:pt x="558" y="437"/>
                  </a:lnTo>
                  <a:lnTo>
                    <a:pt x="561" y="437"/>
                  </a:lnTo>
                  <a:lnTo>
                    <a:pt x="559" y="434"/>
                  </a:lnTo>
                  <a:lnTo>
                    <a:pt x="557" y="434"/>
                  </a:lnTo>
                  <a:lnTo>
                    <a:pt x="555" y="431"/>
                  </a:lnTo>
                  <a:lnTo>
                    <a:pt x="558" y="429"/>
                  </a:lnTo>
                  <a:lnTo>
                    <a:pt x="559" y="433"/>
                  </a:lnTo>
                  <a:lnTo>
                    <a:pt x="561" y="434"/>
                  </a:lnTo>
                  <a:lnTo>
                    <a:pt x="563" y="436"/>
                  </a:lnTo>
                  <a:lnTo>
                    <a:pt x="567" y="437"/>
                  </a:lnTo>
                  <a:lnTo>
                    <a:pt x="568" y="441"/>
                  </a:lnTo>
                  <a:lnTo>
                    <a:pt x="570" y="440"/>
                  </a:lnTo>
                  <a:lnTo>
                    <a:pt x="572" y="441"/>
                  </a:lnTo>
                  <a:lnTo>
                    <a:pt x="576" y="442"/>
                  </a:lnTo>
                  <a:lnTo>
                    <a:pt x="578" y="441"/>
                  </a:lnTo>
                  <a:lnTo>
                    <a:pt x="581" y="441"/>
                  </a:lnTo>
                  <a:lnTo>
                    <a:pt x="584" y="441"/>
                  </a:lnTo>
                  <a:lnTo>
                    <a:pt x="581" y="437"/>
                  </a:lnTo>
                  <a:lnTo>
                    <a:pt x="579" y="436"/>
                  </a:lnTo>
                  <a:lnTo>
                    <a:pt x="581" y="437"/>
                  </a:lnTo>
                  <a:lnTo>
                    <a:pt x="584" y="437"/>
                  </a:lnTo>
                  <a:lnTo>
                    <a:pt x="586" y="441"/>
                  </a:lnTo>
                  <a:lnTo>
                    <a:pt x="589" y="440"/>
                  </a:lnTo>
                  <a:lnTo>
                    <a:pt x="587" y="436"/>
                  </a:lnTo>
                  <a:lnTo>
                    <a:pt x="589" y="437"/>
                  </a:lnTo>
                  <a:lnTo>
                    <a:pt x="589" y="434"/>
                  </a:lnTo>
                  <a:lnTo>
                    <a:pt x="592" y="433"/>
                  </a:lnTo>
                  <a:lnTo>
                    <a:pt x="594" y="436"/>
                  </a:lnTo>
                  <a:lnTo>
                    <a:pt x="597" y="436"/>
                  </a:lnTo>
                  <a:lnTo>
                    <a:pt x="600" y="435"/>
                  </a:lnTo>
                  <a:lnTo>
                    <a:pt x="603" y="434"/>
                  </a:lnTo>
                  <a:lnTo>
                    <a:pt x="605" y="435"/>
                  </a:lnTo>
                  <a:lnTo>
                    <a:pt x="608" y="434"/>
                  </a:lnTo>
                  <a:lnTo>
                    <a:pt x="611" y="432"/>
                  </a:lnTo>
                  <a:lnTo>
                    <a:pt x="613" y="431"/>
                  </a:lnTo>
                  <a:lnTo>
                    <a:pt x="617" y="432"/>
                  </a:lnTo>
                  <a:lnTo>
                    <a:pt x="619" y="432"/>
                  </a:lnTo>
                  <a:lnTo>
                    <a:pt x="622" y="431"/>
                  </a:lnTo>
                  <a:lnTo>
                    <a:pt x="625" y="431"/>
                  </a:lnTo>
                  <a:lnTo>
                    <a:pt x="628" y="428"/>
                  </a:lnTo>
                  <a:lnTo>
                    <a:pt x="630" y="429"/>
                  </a:lnTo>
                  <a:lnTo>
                    <a:pt x="631" y="427"/>
                  </a:lnTo>
                  <a:lnTo>
                    <a:pt x="635" y="426"/>
                  </a:lnTo>
                  <a:lnTo>
                    <a:pt x="637" y="427"/>
                  </a:lnTo>
                  <a:lnTo>
                    <a:pt x="639" y="427"/>
                  </a:lnTo>
                  <a:lnTo>
                    <a:pt x="643" y="424"/>
                  </a:lnTo>
                  <a:lnTo>
                    <a:pt x="645" y="424"/>
                  </a:lnTo>
                  <a:lnTo>
                    <a:pt x="647" y="423"/>
                  </a:lnTo>
                  <a:lnTo>
                    <a:pt x="649" y="419"/>
                  </a:lnTo>
                  <a:lnTo>
                    <a:pt x="652" y="419"/>
                  </a:lnTo>
                  <a:lnTo>
                    <a:pt x="651" y="417"/>
                  </a:lnTo>
                  <a:lnTo>
                    <a:pt x="653" y="418"/>
                  </a:lnTo>
                  <a:lnTo>
                    <a:pt x="656" y="416"/>
                  </a:lnTo>
                  <a:lnTo>
                    <a:pt x="658" y="414"/>
                  </a:lnTo>
                  <a:lnTo>
                    <a:pt x="655" y="414"/>
                  </a:lnTo>
                  <a:lnTo>
                    <a:pt x="658" y="412"/>
                  </a:lnTo>
                  <a:lnTo>
                    <a:pt x="661" y="412"/>
                  </a:lnTo>
                  <a:lnTo>
                    <a:pt x="663" y="412"/>
                  </a:lnTo>
                  <a:lnTo>
                    <a:pt x="663" y="410"/>
                  </a:lnTo>
                  <a:lnTo>
                    <a:pt x="665" y="410"/>
                  </a:lnTo>
                  <a:lnTo>
                    <a:pt x="669" y="408"/>
                  </a:lnTo>
                  <a:lnTo>
                    <a:pt x="671" y="408"/>
                  </a:lnTo>
                  <a:lnTo>
                    <a:pt x="669" y="406"/>
                  </a:lnTo>
                  <a:lnTo>
                    <a:pt x="671" y="406"/>
                  </a:lnTo>
                  <a:lnTo>
                    <a:pt x="673" y="407"/>
                  </a:lnTo>
                  <a:lnTo>
                    <a:pt x="677" y="406"/>
                  </a:lnTo>
                  <a:lnTo>
                    <a:pt x="677" y="403"/>
                  </a:lnTo>
                  <a:lnTo>
                    <a:pt x="674" y="401"/>
                  </a:lnTo>
                  <a:lnTo>
                    <a:pt x="677" y="401"/>
                  </a:lnTo>
                  <a:lnTo>
                    <a:pt x="680" y="401"/>
                  </a:lnTo>
                  <a:lnTo>
                    <a:pt x="682" y="401"/>
                  </a:lnTo>
                  <a:lnTo>
                    <a:pt x="686" y="401"/>
                  </a:lnTo>
                  <a:lnTo>
                    <a:pt x="682" y="398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90" y="397"/>
                  </a:lnTo>
                  <a:lnTo>
                    <a:pt x="692" y="394"/>
                  </a:lnTo>
                  <a:lnTo>
                    <a:pt x="695" y="394"/>
                  </a:lnTo>
                  <a:lnTo>
                    <a:pt x="698" y="392"/>
                  </a:lnTo>
                  <a:lnTo>
                    <a:pt x="695" y="392"/>
                  </a:lnTo>
                  <a:lnTo>
                    <a:pt x="692" y="392"/>
                  </a:lnTo>
                  <a:lnTo>
                    <a:pt x="690" y="393"/>
                  </a:lnTo>
                  <a:lnTo>
                    <a:pt x="687" y="393"/>
                  </a:lnTo>
                  <a:lnTo>
                    <a:pt x="685" y="392"/>
                  </a:lnTo>
                  <a:lnTo>
                    <a:pt x="681" y="392"/>
                  </a:lnTo>
                  <a:lnTo>
                    <a:pt x="679" y="392"/>
                  </a:lnTo>
                  <a:lnTo>
                    <a:pt x="677" y="391"/>
                  </a:lnTo>
                  <a:lnTo>
                    <a:pt x="673" y="391"/>
                  </a:lnTo>
                  <a:lnTo>
                    <a:pt x="671" y="390"/>
                  </a:lnTo>
                  <a:lnTo>
                    <a:pt x="668" y="390"/>
                  </a:lnTo>
                  <a:lnTo>
                    <a:pt x="665" y="389"/>
                  </a:lnTo>
                  <a:lnTo>
                    <a:pt x="662" y="387"/>
                  </a:lnTo>
                  <a:lnTo>
                    <a:pt x="660" y="387"/>
                  </a:lnTo>
                  <a:lnTo>
                    <a:pt x="657" y="386"/>
                  </a:lnTo>
                  <a:lnTo>
                    <a:pt x="654" y="387"/>
                  </a:lnTo>
                  <a:lnTo>
                    <a:pt x="655" y="385"/>
                  </a:lnTo>
                  <a:lnTo>
                    <a:pt x="652" y="385"/>
                  </a:lnTo>
                  <a:lnTo>
                    <a:pt x="649" y="386"/>
                  </a:lnTo>
                  <a:lnTo>
                    <a:pt x="647" y="387"/>
                  </a:lnTo>
                  <a:lnTo>
                    <a:pt x="644" y="389"/>
                  </a:lnTo>
                  <a:lnTo>
                    <a:pt x="642" y="390"/>
                  </a:lnTo>
                  <a:lnTo>
                    <a:pt x="638" y="390"/>
                  </a:lnTo>
                  <a:lnTo>
                    <a:pt x="636" y="389"/>
                  </a:lnTo>
                  <a:lnTo>
                    <a:pt x="634" y="389"/>
                  </a:lnTo>
                  <a:lnTo>
                    <a:pt x="630" y="390"/>
                  </a:lnTo>
                  <a:lnTo>
                    <a:pt x="628" y="393"/>
                  </a:lnTo>
                  <a:lnTo>
                    <a:pt x="627" y="394"/>
                  </a:lnTo>
                  <a:lnTo>
                    <a:pt x="625" y="395"/>
                  </a:lnTo>
                  <a:lnTo>
                    <a:pt x="623" y="394"/>
                  </a:lnTo>
                  <a:lnTo>
                    <a:pt x="623" y="393"/>
                  </a:lnTo>
                  <a:lnTo>
                    <a:pt x="620" y="394"/>
                  </a:lnTo>
                  <a:lnTo>
                    <a:pt x="618" y="394"/>
                  </a:lnTo>
                  <a:lnTo>
                    <a:pt x="615" y="393"/>
                  </a:lnTo>
                  <a:lnTo>
                    <a:pt x="612" y="393"/>
                  </a:lnTo>
                  <a:lnTo>
                    <a:pt x="610" y="392"/>
                  </a:lnTo>
                  <a:lnTo>
                    <a:pt x="612" y="392"/>
                  </a:lnTo>
                  <a:lnTo>
                    <a:pt x="614" y="391"/>
                  </a:lnTo>
                  <a:lnTo>
                    <a:pt x="618" y="392"/>
                  </a:lnTo>
                  <a:lnTo>
                    <a:pt x="620" y="392"/>
                  </a:lnTo>
                  <a:lnTo>
                    <a:pt x="623" y="391"/>
                  </a:lnTo>
                  <a:lnTo>
                    <a:pt x="626" y="390"/>
                  </a:lnTo>
                  <a:lnTo>
                    <a:pt x="629" y="387"/>
                  </a:lnTo>
                  <a:lnTo>
                    <a:pt x="631" y="386"/>
                  </a:lnTo>
                  <a:lnTo>
                    <a:pt x="634" y="387"/>
                  </a:lnTo>
                  <a:lnTo>
                    <a:pt x="637" y="387"/>
                  </a:lnTo>
                  <a:lnTo>
                    <a:pt x="639" y="386"/>
                  </a:lnTo>
                  <a:lnTo>
                    <a:pt x="638" y="383"/>
                  </a:lnTo>
                  <a:lnTo>
                    <a:pt x="635" y="383"/>
                  </a:lnTo>
                  <a:lnTo>
                    <a:pt x="632" y="384"/>
                  </a:lnTo>
                  <a:lnTo>
                    <a:pt x="630" y="384"/>
                  </a:lnTo>
                  <a:lnTo>
                    <a:pt x="627" y="384"/>
                  </a:lnTo>
                  <a:lnTo>
                    <a:pt x="625" y="384"/>
                  </a:lnTo>
                  <a:lnTo>
                    <a:pt x="621" y="384"/>
                  </a:lnTo>
                  <a:lnTo>
                    <a:pt x="619" y="385"/>
                  </a:lnTo>
                  <a:lnTo>
                    <a:pt x="615" y="385"/>
                  </a:lnTo>
                  <a:lnTo>
                    <a:pt x="613" y="385"/>
                  </a:lnTo>
                  <a:lnTo>
                    <a:pt x="613" y="382"/>
                  </a:lnTo>
                  <a:lnTo>
                    <a:pt x="611" y="382"/>
                  </a:lnTo>
                  <a:lnTo>
                    <a:pt x="608" y="383"/>
                  </a:lnTo>
                  <a:lnTo>
                    <a:pt x="605" y="384"/>
                  </a:lnTo>
                  <a:lnTo>
                    <a:pt x="602" y="383"/>
                  </a:lnTo>
                  <a:lnTo>
                    <a:pt x="605" y="382"/>
                  </a:lnTo>
                  <a:lnTo>
                    <a:pt x="608" y="382"/>
                  </a:lnTo>
                  <a:lnTo>
                    <a:pt x="611" y="382"/>
                  </a:lnTo>
                  <a:lnTo>
                    <a:pt x="613" y="380"/>
                  </a:lnTo>
                  <a:lnTo>
                    <a:pt x="615" y="378"/>
                  </a:lnTo>
                  <a:lnTo>
                    <a:pt x="618" y="375"/>
                  </a:lnTo>
                  <a:lnTo>
                    <a:pt x="617" y="373"/>
                  </a:lnTo>
                  <a:lnTo>
                    <a:pt x="614" y="372"/>
                  </a:lnTo>
                  <a:lnTo>
                    <a:pt x="612" y="370"/>
                  </a:lnTo>
                  <a:lnTo>
                    <a:pt x="614" y="370"/>
                  </a:lnTo>
                  <a:lnTo>
                    <a:pt x="617" y="370"/>
                  </a:lnTo>
                  <a:lnTo>
                    <a:pt x="620" y="370"/>
                  </a:lnTo>
                  <a:lnTo>
                    <a:pt x="622" y="370"/>
                  </a:lnTo>
                  <a:lnTo>
                    <a:pt x="620" y="369"/>
                  </a:lnTo>
                  <a:lnTo>
                    <a:pt x="620" y="366"/>
                  </a:lnTo>
                  <a:lnTo>
                    <a:pt x="622" y="369"/>
                  </a:lnTo>
                  <a:lnTo>
                    <a:pt x="625" y="372"/>
                  </a:lnTo>
                  <a:lnTo>
                    <a:pt x="628" y="372"/>
                  </a:lnTo>
                  <a:lnTo>
                    <a:pt x="630" y="372"/>
                  </a:lnTo>
                  <a:lnTo>
                    <a:pt x="634" y="372"/>
                  </a:lnTo>
                  <a:lnTo>
                    <a:pt x="636" y="372"/>
                  </a:lnTo>
                  <a:lnTo>
                    <a:pt x="638" y="370"/>
                  </a:lnTo>
                  <a:lnTo>
                    <a:pt x="642" y="369"/>
                  </a:lnTo>
                  <a:lnTo>
                    <a:pt x="644" y="368"/>
                  </a:lnTo>
                  <a:lnTo>
                    <a:pt x="647" y="367"/>
                  </a:lnTo>
                  <a:lnTo>
                    <a:pt x="647" y="367"/>
                  </a:lnTo>
                  <a:lnTo>
                    <a:pt x="649" y="364"/>
                  </a:lnTo>
                  <a:lnTo>
                    <a:pt x="653" y="363"/>
                  </a:lnTo>
                  <a:lnTo>
                    <a:pt x="651" y="360"/>
                  </a:lnTo>
                  <a:lnTo>
                    <a:pt x="648" y="358"/>
                  </a:lnTo>
                  <a:lnTo>
                    <a:pt x="645" y="358"/>
                  </a:lnTo>
                  <a:lnTo>
                    <a:pt x="643" y="358"/>
                  </a:lnTo>
                  <a:lnTo>
                    <a:pt x="639" y="357"/>
                  </a:lnTo>
                  <a:lnTo>
                    <a:pt x="637" y="358"/>
                  </a:lnTo>
                  <a:lnTo>
                    <a:pt x="634" y="357"/>
                  </a:lnTo>
                  <a:lnTo>
                    <a:pt x="631" y="357"/>
                  </a:lnTo>
                  <a:lnTo>
                    <a:pt x="629" y="356"/>
                  </a:lnTo>
                  <a:lnTo>
                    <a:pt x="626" y="355"/>
                  </a:lnTo>
                  <a:lnTo>
                    <a:pt x="623" y="355"/>
                  </a:lnTo>
                  <a:lnTo>
                    <a:pt x="620" y="355"/>
                  </a:lnTo>
                  <a:lnTo>
                    <a:pt x="618" y="356"/>
                  </a:lnTo>
                  <a:lnTo>
                    <a:pt x="614" y="356"/>
                  </a:lnTo>
                  <a:lnTo>
                    <a:pt x="612" y="356"/>
                  </a:lnTo>
                  <a:lnTo>
                    <a:pt x="614" y="356"/>
                  </a:lnTo>
                  <a:lnTo>
                    <a:pt x="617" y="355"/>
                  </a:lnTo>
                  <a:lnTo>
                    <a:pt x="620" y="355"/>
                  </a:lnTo>
                  <a:lnTo>
                    <a:pt x="622" y="354"/>
                  </a:lnTo>
                  <a:lnTo>
                    <a:pt x="626" y="354"/>
                  </a:lnTo>
                  <a:lnTo>
                    <a:pt x="625" y="351"/>
                  </a:lnTo>
                  <a:lnTo>
                    <a:pt x="621" y="350"/>
                  </a:lnTo>
                  <a:lnTo>
                    <a:pt x="619" y="347"/>
                  </a:lnTo>
                  <a:lnTo>
                    <a:pt x="617" y="347"/>
                  </a:lnTo>
                  <a:lnTo>
                    <a:pt x="613" y="347"/>
                  </a:lnTo>
                  <a:lnTo>
                    <a:pt x="611" y="346"/>
                  </a:lnTo>
                  <a:lnTo>
                    <a:pt x="611" y="343"/>
                  </a:lnTo>
                  <a:lnTo>
                    <a:pt x="608" y="342"/>
                  </a:lnTo>
                  <a:lnTo>
                    <a:pt x="611" y="342"/>
                  </a:lnTo>
                  <a:lnTo>
                    <a:pt x="613" y="343"/>
                  </a:lnTo>
                  <a:lnTo>
                    <a:pt x="617" y="346"/>
                  </a:lnTo>
                  <a:lnTo>
                    <a:pt x="619" y="346"/>
                  </a:lnTo>
                  <a:lnTo>
                    <a:pt x="621" y="347"/>
                  </a:lnTo>
                  <a:lnTo>
                    <a:pt x="625" y="349"/>
                  </a:lnTo>
                  <a:lnTo>
                    <a:pt x="627" y="350"/>
                  </a:lnTo>
                  <a:lnTo>
                    <a:pt x="629" y="354"/>
                  </a:lnTo>
                  <a:lnTo>
                    <a:pt x="632" y="356"/>
                  </a:lnTo>
                  <a:lnTo>
                    <a:pt x="635" y="356"/>
                  </a:lnTo>
                  <a:lnTo>
                    <a:pt x="637" y="356"/>
                  </a:lnTo>
                  <a:lnTo>
                    <a:pt x="640" y="356"/>
                  </a:lnTo>
                  <a:lnTo>
                    <a:pt x="643" y="355"/>
                  </a:lnTo>
                  <a:lnTo>
                    <a:pt x="646" y="356"/>
                  </a:lnTo>
                  <a:lnTo>
                    <a:pt x="648" y="357"/>
                  </a:lnTo>
                  <a:lnTo>
                    <a:pt x="649" y="357"/>
                  </a:lnTo>
                  <a:lnTo>
                    <a:pt x="655" y="360"/>
                  </a:lnTo>
                  <a:lnTo>
                    <a:pt x="657" y="363"/>
                  </a:lnTo>
                  <a:lnTo>
                    <a:pt x="660" y="363"/>
                  </a:lnTo>
                  <a:lnTo>
                    <a:pt x="663" y="363"/>
                  </a:lnTo>
                  <a:lnTo>
                    <a:pt x="665" y="366"/>
                  </a:lnTo>
                  <a:lnTo>
                    <a:pt x="669" y="368"/>
                  </a:lnTo>
                  <a:lnTo>
                    <a:pt x="669" y="370"/>
                  </a:lnTo>
                  <a:lnTo>
                    <a:pt x="669" y="374"/>
                  </a:lnTo>
                  <a:lnTo>
                    <a:pt x="670" y="376"/>
                  </a:lnTo>
                  <a:lnTo>
                    <a:pt x="672" y="378"/>
                  </a:lnTo>
                  <a:lnTo>
                    <a:pt x="674" y="381"/>
                  </a:lnTo>
                  <a:lnTo>
                    <a:pt x="678" y="382"/>
                  </a:lnTo>
                  <a:lnTo>
                    <a:pt x="680" y="384"/>
                  </a:lnTo>
                  <a:lnTo>
                    <a:pt x="683" y="384"/>
                  </a:lnTo>
                  <a:lnTo>
                    <a:pt x="689" y="384"/>
                  </a:lnTo>
                  <a:lnTo>
                    <a:pt x="691" y="382"/>
                  </a:lnTo>
                  <a:lnTo>
                    <a:pt x="691" y="380"/>
                  </a:lnTo>
                  <a:lnTo>
                    <a:pt x="691" y="377"/>
                  </a:lnTo>
                  <a:lnTo>
                    <a:pt x="694" y="375"/>
                  </a:lnTo>
                  <a:lnTo>
                    <a:pt x="692" y="378"/>
                  </a:lnTo>
                  <a:lnTo>
                    <a:pt x="694" y="381"/>
                  </a:lnTo>
                  <a:lnTo>
                    <a:pt x="696" y="384"/>
                  </a:lnTo>
                  <a:lnTo>
                    <a:pt x="699" y="383"/>
                  </a:lnTo>
                  <a:lnTo>
                    <a:pt x="702" y="384"/>
                  </a:lnTo>
                  <a:lnTo>
                    <a:pt x="704" y="384"/>
                  </a:lnTo>
                  <a:lnTo>
                    <a:pt x="705" y="381"/>
                  </a:lnTo>
                  <a:lnTo>
                    <a:pt x="704" y="378"/>
                  </a:lnTo>
                  <a:lnTo>
                    <a:pt x="704" y="375"/>
                  </a:lnTo>
                  <a:lnTo>
                    <a:pt x="703" y="373"/>
                  </a:lnTo>
                  <a:lnTo>
                    <a:pt x="703" y="370"/>
                  </a:lnTo>
                  <a:lnTo>
                    <a:pt x="700" y="370"/>
                  </a:lnTo>
                  <a:lnTo>
                    <a:pt x="704" y="368"/>
                  </a:lnTo>
                  <a:lnTo>
                    <a:pt x="697" y="369"/>
                  </a:lnTo>
                  <a:lnTo>
                    <a:pt x="695" y="368"/>
                  </a:lnTo>
                  <a:lnTo>
                    <a:pt x="697" y="368"/>
                  </a:lnTo>
                  <a:lnTo>
                    <a:pt x="704" y="367"/>
                  </a:lnTo>
                  <a:lnTo>
                    <a:pt x="704" y="365"/>
                  </a:lnTo>
                  <a:lnTo>
                    <a:pt x="700" y="363"/>
                  </a:lnTo>
                  <a:lnTo>
                    <a:pt x="704" y="363"/>
                  </a:lnTo>
                  <a:lnTo>
                    <a:pt x="704" y="359"/>
                  </a:lnTo>
                  <a:lnTo>
                    <a:pt x="702" y="357"/>
                  </a:lnTo>
                  <a:lnTo>
                    <a:pt x="698" y="358"/>
                  </a:lnTo>
                  <a:lnTo>
                    <a:pt x="696" y="359"/>
                  </a:lnTo>
                  <a:lnTo>
                    <a:pt x="695" y="361"/>
                  </a:lnTo>
                  <a:lnTo>
                    <a:pt x="692" y="359"/>
                  </a:lnTo>
                  <a:lnTo>
                    <a:pt x="692" y="356"/>
                  </a:lnTo>
                  <a:lnTo>
                    <a:pt x="695" y="355"/>
                  </a:lnTo>
                  <a:lnTo>
                    <a:pt x="698" y="355"/>
                  </a:lnTo>
                  <a:lnTo>
                    <a:pt x="700" y="352"/>
                  </a:lnTo>
                  <a:lnTo>
                    <a:pt x="697" y="352"/>
                  </a:lnTo>
                  <a:lnTo>
                    <a:pt x="695" y="354"/>
                  </a:lnTo>
                  <a:lnTo>
                    <a:pt x="692" y="354"/>
                  </a:lnTo>
                  <a:lnTo>
                    <a:pt x="692" y="351"/>
                  </a:lnTo>
                  <a:lnTo>
                    <a:pt x="690" y="351"/>
                  </a:lnTo>
                  <a:lnTo>
                    <a:pt x="688" y="352"/>
                  </a:lnTo>
                  <a:lnTo>
                    <a:pt x="685" y="354"/>
                  </a:lnTo>
                  <a:lnTo>
                    <a:pt x="686" y="351"/>
                  </a:lnTo>
                  <a:lnTo>
                    <a:pt x="688" y="350"/>
                  </a:lnTo>
                  <a:lnTo>
                    <a:pt x="691" y="348"/>
                  </a:lnTo>
                  <a:lnTo>
                    <a:pt x="689" y="346"/>
                  </a:lnTo>
                  <a:lnTo>
                    <a:pt x="686" y="344"/>
                  </a:lnTo>
                  <a:lnTo>
                    <a:pt x="683" y="344"/>
                  </a:lnTo>
                  <a:lnTo>
                    <a:pt x="680" y="342"/>
                  </a:lnTo>
                  <a:lnTo>
                    <a:pt x="678" y="341"/>
                  </a:lnTo>
                  <a:lnTo>
                    <a:pt x="674" y="342"/>
                  </a:lnTo>
                  <a:lnTo>
                    <a:pt x="675" y="339"/>
                  </a:lnTo>
                  <a:lnTo>
                    <a:pt x="673" y="338"/>
                  </a:lnTo>
                  <a:lnTo>
                    <a:pt x="671" y="338"/>
                  </a:lnTo>
                  <a:lnTo>
                    <a:pt x="668" y="337"/>
                  </a:lnTo>
                  <a:lnTo>
                    <a:pt x="665" y="334"/>
                  </a:lnTo>
                  <a:lnTo>
                    <a:pt x="662" y="334"/>
                  </a:lnTo>
                  <a:lnTo>
                    <a:pt x="660" y="334"/>
                  </a:lnTo>
                  <a:lnTo>
                    <a:pt x="658" y="335"/>
                  </a:lnTo>
                  <a:lnTo>
                    <a:pt x="656" y="335"/>
                  </a:lnTo>
                  <a:lnTo>
                    <a:pt x="654" y="338"/>
                  </a:lnTo>
                  <a:lnTo>
                    <a:pt x="652" y="340"/>
                  </a:lnTo>
                  <a:lnTo>
                    <a:pt x="653" y="337"/>
                  </a:lnTo>
                  <a:lnTo>
                    <a:pt x="653" y="334"/>
                  </a:lnTo>
                  <a:lnTo>
                    <a:pt x="651" y="334"/>
                  </a:lnTo>
                  <a:lnTo>
                    <a:pt x="647" y="333"/>
                  </a:lnTo>
                  <a:lnTo>
                    <a:pt x="649" y="333"/>
                  </a:lnTo>
                  <a:lnTo>
                    <a:pt x="653" y="333"/>
                  </a:lnTo>
                  <a:lnTo>
                    <a:pt x="655" y="333"/>
                  </a:lnTo>
                  <a:lnTo>
                    <a:pt x="658" y="333"/>
                  </a:lnTo>
                  <a:lnTo>
                    <a:pt x="661" y="332"/>
                  </a:lnTo>
                  <a:lnTo>
                    <a:pt x="662" y="330"/>
                  </a:lnTo>
                  <a:lnTo>
                    <a:pt x="662" y="326"/>
                  </a:lnTo>
                  <a:lnTo>
                    <a:pt x="658" y="326"/>
                  </a:lnTo>
                  <a:lnTo>
                    <a:pt x="656" y="325"/>
                  </a:lnTo>
                  <a:lnTo>
                    <a:pt x="653" y="324"/>
                  </a:lnTo>
                  <a:lnTo>
                    <a:pt x="651" y="323"/>
                  </a:lnTo>
                  <a:lnTo>
                    <a:pt x="647" y="325"/>
                  </a:lnTo>
                  <a:lnTo>
                    <a:pt x="645" y="326"/>
                  </a:lnTo>
                  <a:lnTo>
                    <a:pt x="643" y="326"/>
                  </a:lnTo>
                  <a:lnTo>
                    <a:pt x="639" y="329"/>
                  </a:lnTo>
                  <a:lnTo>
                    <a:pt x="639" y="325"/>
                  </a:lnTo>
                  <a:lnTo>
                    <a:pt x="637" y="326"/>
                  </a:lnTo>
                  <a:lnTo>
                    <a:pt x="634" y="326"/>
                  </a:lnTo>
                  <a:lnTo>
                    <a:pt x="637" y="324"/>
                  </a:lnTo>
                  <a:lnTo>
                    <a:pt x="635" y="323"/>
                  </a:lnTo>
                  <a:lnTo>
                    <a:pt x="631" y="323"/>
                  </a:lnTo>
                  <a:lnTo>
                    <a:pt x="629" y="324"/>
                  </a:lnTo>
                  <a:lnTo>
                    <a:pt x="626" y="323"/>
                  </a:lnTo>
                  <a:lnTo>
                    <a:pt x="629" y="323"/>
                  </a:lnTo>
                  <a:lnTo>
                    <a:pt x="631" y="323"/>
                  </a:lnTo>
                  <a:lnTo>
                    <a:pt x="634" y="322"/>
                  </a:lnTo>
                  <a:lnTo>
                    <a:pt x="637" y="323"/>
                  </a:lnTo>
                  <a:lnTo>
                    <a:pt x="639" y="324"/>
                  </a:lnTo>
                  <a:lnTo>
                    <a:pt x="643" y="324"/>
                  </a:lnTo>
                  <a:lnTo>
                    <a:pt x="645" y="324"/>
                  </a:lnTo>
                  <a:lnTo>
                    <a:pt x="647" y="322"/>
                  </a:lnTo>
                  <a:lnTo>
                    <a:pt x="651" y="322"/>
                  </a:lnTo>
                  <a:lnTo>
                    <a:pt x="653" y="322"/>
                  </a:lnTo>
                  <a:lnTo>
                    <a:pt x="656" y="321"/>
                  </a:lnTo>
                  <a:lnTo>
                    <a:pt x="658" y="318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51" y="316"/>
                  </a:lnTo>
                  <a:lnTo>
                    <a:pt x="647" y="314"/>
                  </a:lnTo>
                  <a:lnTo>
                    <a:pt x="645" y="314"/>
                  </a:lnTo>
                  <a:lnTo>
                    <a:pt x="642" y="314"/>
                  </a:lnTo>
                  <a:lnTo>
                    <a:pt x="638" y="314"/>
                  </a:lnTo>
                  <a:lnTo>
                    <a:pt x="636" y="316"/>
                  </a:lnTo>
                  <a:lnTo>
                    <a:pt x="634" y="316"/>
                  </a:lnTo>
                  <a:lnTo>
                    <a:pt x="630" y="315"/>
                  </a:lnTo>
                  <a:lnTo>
                    <a:pt x="628" y="315"/>
                  </a:lnTo>
                  <a:lnTo>
                    <a:pt x="626" y="318"/>
                  </a:lnTo>
                  <a:lnTo>
                    <a:pt x="626" y="315"/>
                  </a:lnTo>
                  <a:lnTo>
                    <a:pt x="622" y="315"/>
                  </a:lnTo>
                  <a:lnTo>
                    <a:pt x="626" y="315"/>
                  </a:lnTo>
                  <a:lnTo>
                    <a:pt x="628" y="314"/>
                  </a:lnTo>
                  <a:lnTo>
                    <a:pt x="630" y="314"/>
                  </a:lnTo>
                  <a:lnTo>
                    <a:pt x="634" y="315"/>
                  </a:lnTo>
                  <a:lnTo>
                    <a:pt x="636" y="314"/>
                  </a:lnTo>
                  <a:lnTo>
                    <a:pt x="637" y="312"/>
                  </a:lnTo>
                  <a:lnTo>
                    <a:pt x="634" y="310"/>
                  </a:lnTo>
                  <a:lnTo>
                    <a:pt x="631" y="309"/>
                  </a:lnTo>
                  <a:lnTo>
                    <a:pt x="628" y="309"/>
                  </a:lnTo>
                  <a:lnTo>
                    <a:pt x="626" y="306"/>
                  </a:lnTo>
                  <a:lnTo>
                    <a:pt x="628" y="307"/>
                  </a:lnTo>
                  <a:lnTo>
                    <a:pt x="631" y="309"/>
                  </a:lnTo>
                  <a:lnTo>
                    <a:pt x="634" y="310"/>
                  </a:lnTo>
                  <a:lnTo>
                    <a:pt x="637" y="310"/>
                  </a:lnTo>
                  <a:lnTo>
                    <a:pt x="639" y="310"/>
                  </a:lnTo>
                  <a:lnTo>
                    <a:pt x="643" y="313"/>
                  </a:lnTo>
                  <a:lnTo>
                    <a:pt x="647" y="313"/>
                  </a:lnTo>
                  <a:lnTo>
                    <a:pt x="651" y="310"/>
                  </a:lnTo>
                  <a:lnTo>
                    <a:pt x="652" y="308"/>
                  </a:lnTo>
                  <a:lnTo>
                    <a:pt x="655" y="306"/>
                  </a:lnTo>
                  <a:lnTo>
                    <a:pt x="657" y="306"/>
                  </a:lnTo>
                  <a:lnTo>
                    <a:pt x="661" y="306"/>
                  </a:lnTo>
                  <a:lnTo>
                    <a:pt x="658" y="304"/>
                  </a:lnTo>
                  <a:lnTo>
                    <a:pt x="657" y="300"/>
                  </a:lnTo>
                  <a:lnTo>
                    <a:pt x="654" y="299"/>
                  </a:lnTo>
                  <a:lnTo>
                    <a:pt x="652" y="298"/>
                  </a:lnTo>
                  <a:lnTo>
                    <a:pt x="649" y="295"/>
                  </a:lnTo>
                  <a:lnTo>
                    <a:pt x="652" y="296"/>
                  </a:lnTo>
                  <a:lnTo>
                    <a:pt x="655" y="298"/>
                  </a:lnTo>
                  <a:lnTo>
                    <a:pt x="657" y="299"/>
                  </a:lnTo>
                  <a:lnTo>
                    <a:pt x="658" y="303"/>
                  </a:lnTo>
                  <a:lnTo>
                    <a:pt x="661" y="304"/>
                  </a:lnTo>
                  <a:lnTo>
                    <a:pt x="664" y="304"/>
                  </a:lnTo>
                  <a:lnTo>
                    <a:pt x="666" y="305"/>
                  </a:lnTo>
                  <a:lnTo>
                    <a:pt x="665" y="301"/>
                  </a:lnTo>
                  <a:lnTo>
                    <a:pt x="668" y="299"/>
                  </a:lnTo>
                  <a:lnTo>
                    <a:pt x="670" y="298"/>
                  </a:lnTo>
                  <a:lnTo>
                    <a:pt x="673" y="298"/>
                  </a:lnTo>
                  <a:lnTo>
                    <a:pt x="675" y="299"/>
                  </a:lnTo>
                  <a:lnTo>
                    <a:pt x="678" y="299"/>
                  </a:lnTo>
                  <a:lnTo>
                    <a:pt x="681" y="300"/>
                  </a:lnTo>
                  <a:lnTo>
                    <a:pt x="683" y="301"/>
                  </a:lnTo>
                  <a:lnTo>
                    <a:pt x="687" y="303"/>
                  </a:lnTo>
                  <a:lnTo>
                    <a:pt x="689" y="304"/>
                  </a:lnTo>
                  <a:lnTo>
                    <a:pt x="691" y="304"/>
                  </a:lnTo>
                  <a:lnTo>
                    <a:pt x="695" y="303"/>
                  </a:lnTo>
                  <a:lnTo>
                    <a:pt x="691" y="304"/>
                  </a:lnTo>
                  <a:lnTo>
                    <a:pt x="689" y="305"/>
                  </a:lnTo>
                  <a:lnTo>
                    <a:pt x="683" y="303"/>
                  </a:lnTo>
                  <a:lnTo>
                    <a:pt x="680" y="301"/>
                  </a:lnTo>
                  <a:lnTo>
                    <a:pt x="678" y="300"/>
                  </a:lnTo>
                  <a:lnTo>
                    <a:pt x="674" y="300"/>
                  </a:lnTo>
                  <a:lnTo>
                    <a:pt x="672" y="300"/>
                  </a:lnTo>
                  <a:lnTo>
                    <a:pt x="672" y="303"/>
                  </a:lnTo>
                  <a:lnTo>
                    <a:pt x="674" y="305"/>
                  </a:lnTo>
                  <a:lnTo>
                    <a:pt x="678" y="306"/>
                  </a:lnTo>
                  <a:lnTo>
                    <a:pt x="680" y="308"/>
                  </a:lnTo>
                  <a:lnTo>
                    <a:pt x="682" y="308"/>
                  </a:lnTo>
                  <a:lnTo>
                    <a:pt x="686" y="309"/>
                  </a:lnTo>
                  <a:lnTo>
                    <a:pt x="688" y="310"/>
                  </a:lnTo>
                  <a:lnTo>
                    <a:pt x="691" y="312"/>
                  </a:lnTo>
                  <a:lnTo>
                    <a:pt x="694" y="312"/>
                  </a:lnTo>
                  <a:lnTo>
                    <a:pt x="697" y="313"/>
                  </a:lnTo>
                  <a:lnTo>
                    <a:pt x="699" y="310"/>
                  </a:lnTo>
                  <a:lnTo>
                    <a:pt x="703" y="309"/>
                  </a:lnTo>
                  <a:lnTo>
                    <a:pt x="705" y="308"/>
                  </a:lnTo>
                  <a:lnTo>
                    <a:pt x="708" y="306"/>
                  </a:lnTo>
                  <a:lnTo>
                    <a:pt x="711" y="307"/>
                  </a:lnTo>
                  <a:lnTo>
                    <a:pt x="713" y="307"/>
                  </a:lnTo>
                  <a:lnTo>
                    <a:pt x="716" y="307"/>
                  </a:lnTo>
                  <a:lnTo>
                    <a:pt x="719" y="307"/>
                  </a:lnTo>
                  <a:lnTo>
                    <a:pt x="722" y="305"/>
                  </a:lnTo>
                  <a:lnTo>
                    <a:pt x="721" y="303"/>
                  </a:lnTo>
                  <a:lnTo>
                    <a:pt x="721" y="299"/>
                  </a:lnTo>
                  <a:lnTo>
                    <a:pt x="723" y="297"/>
                  </a:lnTo>
                  <a:lnTo>
                    <a:pt x="721" y="296"/>
                  </a:lnTo>
                  <a:lnTo>
                    <a:pt x="717" y="296"/>
                  </a:lnTo>
                  <a:lnTo>
                    <a:pt x="715" y="295"/>
                  </a:lnTo>
                  <a:lnTo>
                    <a:pt x="712" y="293"/>
                  </a:lnTo>
                  <a:lnTo>
                    <a:pt x="709" y="292"/>
                  </a:lnTo>
                  <a:lnTo>
                    <a:pt x="706" y="291"/>
                  </a:lnTo>
                  <a:lnTo>
                    <a:pt x="704" y="291"/>
                  </a:lnTo>
                  <a:lnTo>
                    <a:pt x="700" y="291"/>
                  </a:lnTo>
                  <a:lnTo>
                    <a:pt x="700" y="295"/>
                  </a:lnTo>
                  <a:lnTo>
                    <a:pt x="703" y="297"/>
                  </a:lnTo>
                  <a:lnTo>
                    <a:pt x="704" y="300"/>
                  </a:lnTo>
                  <a:lnTo>
                    <a:pt x="702" y="297"/>
                  </a:lnTo>
                  <a:lnTo>
                    <a:pt x="700" y="295"/>
                  </a:lnTo>
                  <a:lnTo>
                    <a:pt x="698" y="292"/>
                  </a:lnTo>
                  <a:lnTo>
                    <a:pt x="696" y="291"/>
                  </a:lnTo>
                  <a:lnTo>
                    <a:pt x="692" y="290"/>
                  </a:lnTo>
                  <a:lnTo>
                    <a:pt x="696" y="290"/>
                  </a:lnTo>
                  <a:lnTo>
                    <a:pt x="697" y="287"/>
                  </a:lnTo>
                  <a:lnTo>
                    <a:pt x="698" y="284"/>
                  </a:lnTo>
                  <a:lnTo>
                    <a:pt x="696" y="284"/>
                  </a:lnTo>
                  <a:lnTo>
                    <a:pt x="692" y="284"/>
                  </a:lnTo>
                  <a:lnTo>
                    <a:pt x="696" y="284"/>
                  </a:lnTo>
                  <a:lnTo>
                    <a:pt x="698" y="283"/>
                  </a:lnTo>
                  <a:lnTo>
                    <a:pt x="702" y="283"/>
                  </a:lnTo>
                  <a:lnTo>
                    <a:pt x="702" y="280"/>
                  </a:lnTo>
                  <a:lnTo>
                    <a:pt x="699" y="278"/>
                  </a:lnTo>
                  <a:lnTo>
                    <a:pt x="702" y="279"/>
                  </a:lnTo>
                  <a:lnTo>
                    <a:pt x="704" y="280"/>
                  </a:lnTo>
                  <a:lnTo>
                    <a:pt x="707" y="280"/>
                  </a:lnTo>
                  <a:lnTo>
                    <a:pt x="709" y="280"/>
                  </a:lnTo>
                  <a:lnTo>
                    <a:pt x="713" y="280"/>
                  </a:lnTo>
                  <a:lnTo>
                    <a:pt x="716" y="280"/>
                  </a:lnTo>
                  <a:lnTo>
                    <a:pt x="719" y="280"/>
                  </a:lnTo>
                  <a:lnTo>
                    <a:pt x="721" y="280"/>
                  </a:lnTo>
                  <a:lnTo>
                    <a:pt x="723" y="283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9" y="286"/>
                  </a:lnTo>
                  <a:lnTo>
                    <a:pt x="731" y="286"/>
                  </a:lnTo>
                  <a:lnTo>
                    <a:pt x="734" y="286"/>
                  </a:lnTo>
                  <a:lnTo>
                    <a:pt x="737" y="284"/>
                  </a:lnTo>
                  <a:lnTo>
                    <a:pt x="739" y="282"/>
                  </a:lnTo>
                  <a:lnTo>
                    <a:pt x="740" y="279"/>
                  </a:lnTo>
                  <a:lnTo>
                    <a:pt x="737" y="277"/>
                  </a:lnTo>
                  <a:lnTo>
                    <a:pt x="734" y="274"/>
                  </a:lnTo>
                  <a:lnTo>
                    <a:pt x="732" y="275"/>
                  </a:lnTo>
                  <a:lnTo>
                    <a:pt x="730" y="277"/>
                  </a:lnTo>
                  <a:lnTo>
                    <a:pt x="726" y="275"/>
                  </a:lnTo>
                  <a:lnTo>
                    <a:pt x="724" y="274"/>
                  </a:lnTo>
                  <a:lnTo>
                    <a:pt x="721" y="274"/>
                  </a:lnTo>
                  <a:lnTo>
                    <a:pt x="719" y="274"/>
                  </a:lnTo>
                  <a:lnTo>
                    <a:pt x="715" y="275"/>
                  </a:lnTo>
                  <a:lnTo>
                    <a:pt x="713" y="275"/>
                  </a:lnTo>
                  <a:lnTo>
                    <a:pt x="715" y="274"/>
                  </a:lnTo>
                  <a:lnTo>
                    <a:pt x="719" y="273"/>
                  </a:lnTo>
                  <a:lnTo>
                    <a:pt x="716" y="270"/>
                  </a:lnTo>
                  <a:lnTo>
                    <a:pt x="717" y="267"/>
                  </a:lnTo>
                  <a:lnTo>
                    <a:pt x="717" y="264"/>
                  </a:lnTo>
                  <a:lnTo>
                    <a:pt x="712" y="263"/>
                  </a:lnTo>
                  <a:lnTo>
                    <a:pt x="709" y="264"/>
                  </a:lnTo>
                  <a:lnTo>
                    <a:pt x="706" y="266"/>
                  </a:lnTo>
                  <a:lnTo>
                    <a:pt x="704" y="266"/>
                  </a:lnTo>
                  <a:lnTo>
                    <a:pt x="700" y="266"/>
                  </a:lnTo>
                  <a:lnTo>
                    <a:pt x="699" y="263"/>
                  </a:lnTo>
                  <a:lnTo>
                    <a:pt x="696" y="262"/>
                  </a:lnTo>
                  <a:lnTo>
                    <a:pt x="698" y="262"/>
                  </a:lnTo>
                  <a:lnTo>
                    <a:pt x="702" y="264"/>
                  </a:lnTo>
                  <a:lnTo>
                    <a:pt x="704" y="265"/>
                  </a:lnTo>
                  <a:lnTo>
                    <a:pt x="707" y="264"/>
                  </a:lnTo>
                  <a:lnTo>
                    <a:pt x="709" y="263"/>
                  </a:lnTo>
                  <a:lnTo>
                    <a:pt x="713" y="262"/>
                  </a:lnTo>
                  <a:lnTo>
                    <a:pt x="715" y="262"/>
                  </a:lnTo>
                  <a:lnTo>
                    <a:pt x="717" y="262"/>
                  </a:lnTo>
                  <a:lnTo>
                    <a:pt x="717" y="260"/>
                  </a:lnTo>
                  <a:lnTo>
                    <a:pt x="715" y="258"/>
                  </a:lnTo>
                  <a:lnTo>
                    <a:pt x="713" y="256"/>
                  </a:lnTo>
                  <a:lnTo>
                    <a:pt x="709" y="255"/>
                  </a:lnTo>
                  <a:lnTo>
                    <a:pt x="707" y="253"/>
                  </a:lnTo>
                  <a:lnTo>
                    <a:pt x="704" y="253"/>
                  </a:lnTo>
                  <a:lnTo>
                    <a:pt x="702" y="253"/>
                  </a:lnTo>
                  <a:lnTo>
                    <a:pt x="698" y="253"/>
                  </a:lnTo>
                  <a:lnTo>
                    <a:pt x="696" y="252"/>
                  </a:lnTo>
                  <a:lnTo>
                    <a:pt x="692" y="252"/>
                  </a:lnTo>
                  <a:lnTo>
                    <a:pt x="696" y="252"/>
                  </a:lnTo>
                  <a:lnTo>
                    <a:pt x="698" y="253"/>
                  </a:lnTo>
                  <a:lnTo>
                    <a:pt x="702" y="253"/>
                  </a:lnTo>
                  <a:lnTo>
                    <a:pt x="704" y="253"/>
                  </a:lnTo>
                  <a:lnTo>
                    <a:pt x="707" y="253"/>
                  </a:lnTo>
                  <a:lnTo>
                    <a:pt x="704" y="250"/>
                  </a:lnTo>
                  <a:lnTo>
                    <a:pt x="702" y="249"/>
                  </a:lnTo>
                  <a:lnTo>
                    <a:pt x="698" y="248"/>
                  </a:lnTo>
                  <a:lnTo>
                    <a:pt x="696" y="248"/>
                  </a:lnTo>
                  <a:lnTo>
                    <a:pt x="699" y="247"/>
                  </a:lnTo>
                  <a:lnTo>
                    <a:pt x="702" y="248"/>
                  </a:lnTo>
                  <a:lnTo>
                    <a:pt x="704" y="249"/>
                  </a:lnTo>
                  <a:lnTo>
                    <a:pt x="707" y="250"/>
                  </a:lnTo>
                  <a:lnTo>
                    <a:pt x="709" y="253"/>
                  </a:lnTo>
                  <a:lnTo>
                    <a:pt x="713" y="255"/>
                  </a:lnTo>
                  <a:lnTo>
                    <a:pt x="715" y="256"/>
                  </a:lnTo>
                  <a:lnTo>
                    <a:pt x="719" y="257"/>
                  </a:lnTo>
                  <a:lnTo>
                    <a:pt x="721" y="257"/>
                  </a:lnTo>
                  <a:lnTo>
                    <a:pt x="724" y="256"/>
                  </a:lnTo>
                  <a:lnTo>
                    <a:pt x="726" y="257"/>
                  </a:lnTo>
                  <a:lnTo>
                    <a:pt x="726" y="261"/>
                  </a:lnTo>
                  <a:lnTo>
                    <a:pt x="730" y="262"/>
                  </a:lnTo>
                  <a:lnTo>
                    <a:pt x="732" y="262"/>
                  </a:lnTo>
                  <a:lnTo>
                    <a:pt x="734" y="258"/>
                  </a:lnTo>
                  <a:lnTo>
                    <a:pt x="736" y="256"/>
                  </a:lnTo>
                  <a:lnTo>
                    <a:pt x="736" y="254"/>
                  </a:lnTo>
                  <a:lnTo>
                    <a:pt x="736" y="250"/>
                  </a:lnTo>
                  <a:lnTo>
                    <a:pt x="733" y="248"/>
                  </a:lnTo>
                  <a:lnTo>
                    <a:pt x="732" y="245"/>
                  </a:lnTo>
                  <a:lnTo>
                    <a:pt x="736" y="245"/>
                  </a:lnTo>
                  <a:lnTo>
                    <a:pt x="732" y="244"/>
                  </a:lnTo>
                  <a:lnTo>
                    <a:pt x="730" y="240"/>
                  </a:lnTo>
                  <a:lnTo>
                    <a:pt x="728" y="239"/>
                  </a:lnTo>
                  <a:lnTo>
                    <a:pt x="726" y="239"/>
                  </a:lnTo>
                  <a:lnTo>
                    <a:pt x="724" y="240"/>
                  </a:lnTo>
                  <a:lnTo>
                    <a:pt x="721" y="239"/>
                  </a:lnTo>
                  <a:lnTo>
                    <a:pt x="719" y="239"/>
                  </a:lnTo>
                  <a:lnTo>
                    <a:pt x="715" y="239"/>
                  </a:lnTo>
                  <a:lnTo>
                    <a:pt x="713" y="238"/>
                  </a:lnTo>
                  <a:lnTo>
                    <a:pt x="709" y="239"/>
                  </a:lnTo>
                  <a:lnTo>
                    <a:pt x="707" y="239"/>
                  </a:lnTo>
                  <a:lnTo>
                    <a:pt x="702" y="239"/>
                  </a:lnTo>
                  <a:lnTo>
                    <a:pt x="704" y="238"/>
                  </a:lnTo>
                  <a:lnTo>
                    <a:pt x="707" y="238"/>
                  </a:lnTo>
                  <a:lnTo>
                    <a:pt x="709" y="238"/>
                  </a:lnTo>
                  <a:lnTo>
                    <a:pt x="713" y="238"/>
                  </a:lnTo>
                  <a:lnTo>
                    <a:pt x="715" y="238"/>
                  </a:lnTo>
                  <a:lnTo>
                    <a:pt x="717" y="238"/>
                  </a:lnTo>
                  <a:lnTo>
                    <a:pt x="721" y="238"/>
                  </a:lnTo>
                  <a:lnTo>
                    <a:pt x="723" y="238"/>
                  </a:lnTo>
                  <a:lnTo>
                    <a:pt x="726" y="236"/>
                  </a:lnTo>
                  <a:lnTo>
                    <a:pt x="726" y="236"/>
                  </a:lnTo>
                  <a:lnTo>
                    <a:pt x="730" y="236"/>
                  </a:lnTo>
                  <a:lnTo>
                    <a:pt x="731" y="233"/>
                  </a:lnTo>
                  <a:lnTo>
                    <a:pt x="729" y="231"/>
                  </a:lnTo>
                  <a:lnTo>
                    <a:pt x="726" y="230"/>
                  </a:lnTo>
                  <a:lnTo>
                    <a:pt x="724" y="231"/>
                  </a:lnTo>
                  <a:lnTo>
                    <a:pt x="721" y="231"/>
                  </a:lnTo>
                  <a:lnTo>
                    <a:pt x="715" y="229"/>
                  </a:lnTo>
                  <a:lnTo>
                    <a:pt x="713" y="229"/>
                  </a:lnTo>
                  <a:lnTo>
                    <a:pt x="715" y="231"/>
                  </a:lnTo>
                  <a:lnTo>
                    <a:pt x="719" y="232"/>
                  </a:lnTo>
                  <a:lnTo>
                    <a:pt x="721" y="233"/>
                  </a:lnTo>
                  <a:lnTo>
                    <a:pt x="719" y="235"/>
                  </a:lnTo>
                  <a:lnTo>
                    <a:pt x="715" y="231"/>
                  </a:lnTo>
                  <a:lnTo>
                    <a:pt x="713" y="230"/>
                  </a:lnTo>
                  <a:lnTo>
                    <a:pt x="709" y="230"/>
                  </a:lnTo>
                  <a:lnTo>
                    <a:pt x="707" y="230"/>
                  </a:lnTo>
                  <a:lnTo>
                    <a:pt x="704" y="231"/>
                  </a:lnTo>
                  <a:lnTo>
                    <a:pt x="704" y="228"/>
                  </a:lnTo>
                  <a:lnTo>
                    <a:pt x="705" y="226"/>
                  </a:lnTo>
                  <a:lnTo>
                    <a:pt x="703" y="226"/>
                  </a:lnTo>
                  <a:lnTo>
                    <a:pt x="699" y="226"/>
                  </a:lnTo>
                  <a:lnTo>
                    <a:pt x="697" y="226"/>
                  </a:lnTo>
                  <a:lnTo>
                    <a:pt x="695" y="226"/>
                  </a:lnTo>
                  <a:lnTo>
                    <a:pt x="697" y="226"/>
                  </a:lnTo>
                  <a:lnTo>
                    <a:pt x="699" y="226"/>
                  </a:lnTo>
                  <a:lnTo>
                    <a:pt x="703" y="226"/>
                  </a:lnTo>
                  <a:lnTo>
                    <a:pt x="699" y="224"/>
                  </a:lnTo>
                  <a:lnTo>
                    <a:pt x="703" y="223"/>
                  </a:lnTo>
                  <a:lnTo>
                    <a:pt x="699" y="223"/>
                  </a:lnTo>
                  <a:lnTo>
                    <a:pt x="700" y="220"/>
                  </a:lnTo>
                  <a:lnTo>
                    <a:pt x="697" y="220"/>
                  </a:lnTo>
                  <a:lnTo>
                    <a:pt x="695" y="222"/>
                  </a:lnTo>
                  <a:lnTo>
                    <a:pt x="694" y="220"/>
                  </a:lnTo>
                  <a:lnTo>
                    <a:pt x="690" y="219"/>
                  </a:lnTo>
                  <a:lnTo>
                    <a:pt x="694" y="216"/>
                  </a:lnTo>
                  <a:lnTo>
                    <a:pt x="695" y="214"/>
                  </a:lnTo>
                  <a:lnTo>
                    <a:pt x="697" y="213"/>
                  </a:lnTo>
                  <a:lnTo>
                    <a:pt x="699" y="215"/>
                  </a:lnTo>
                  <a:lnTo>
                    <a:pt x="703" y="219"/>
                  </a:lnTo>
                  <a:lnTo>
                    <a:pt x="705" y="219"/>
                  </a:lnTo>
                  <a:lnTo>
                    <a:pt x="707" y="218"/>
                  </a:lnTo>
                  <a:lnTo>
                    <a:pt x="711" y="215"/>
                  </a:lnTo>
                  <a:lnTo>
                    <a:pt x="713" y="214"/>
                  </a:lnTo>
                  <a:lnTo>
                    <a:pt x="716" y="214"/>
                  </a:lnTo>
                  <a:lnTo>
                    <a:pt x="713" y="213"/>
                  </a:lnTo>
                  <a:lnTo>
                    <a:pt x="711" y="213"/>
                  </a:lnTo>
                  <a:lnTo>
                    <a:pt x="708" y="213"/>
                  </a:lnTo>
                  <a:lnTo>
                    <a:pt x="705" y="213"/>
                  </a:lnTo>
                  <a:lnTo>
                    <a:pt x="708" y="212"/>
                  </a:lnTo>
                  <a:lnTo>
                    <a:pt x="711" y="212"/>
                  </a:lnTo>
                  <a:lnTo>
                    <a:pt x="714" y="212"/>
                  </a:lnTo>
                  <a:lnTo>
                    <a:pt x="716" y="213"/>
                  </a:lnTo>
                  <a:lnTo>
                    <a:pt x="714" y="211"/>
                  </a:lnTo>
                  <a:lnTo>
                    <a:pt x="716" y="210"/>
                  </a:lnTo>
                  <a:lnTo>
                    <a:pt x="720" y="210"/>
                  </a:lnTo>
                  <a:lnTo>
                    <a:pt x="722" y="210"/>
                  </a:lnTo>
                  <a:lnTo>
                    <a:pt x="725" y="211"/>
                  </a:lnTo>
                  <a:lnTo>
                    <a:pt x="726" y="210"/>
                  </a:lnTo>
                  <a:lnTo>
                    <a:pt x="729" y="211"/>
                  </a:lnTo>
                  <a:lnTo>
                    <a:pt x="732" y="212"/>
                  </a:lnTo>
                  <a:lnTo>
                    <a:pt x="734" y="213"/>
                  </a:lnTo>
                  <a:lnTo>
                    <a:pt x="738" y="213"/>
                  </a:lnTo>
                  <a:lnTo>
                    <a:pt x="740" y="213"/>
                  </a:lnTo>
                  <a:lnTo>
                    <a:pt x="743" y="214"/>
                  </a:lnTo>
                  <a:lnTo>
                    <a:pt x="746" y="214"/>
                  </a:lnTo>
                  <a:lnTo>
                    <a:pt x="748" y="214"/>
                  </a:lnTo>
                  <a:lnTo>
                    <a:pt x="751" y="213"/>
                  </a:lnTo>
                  <a:lnTo>
                    <a:pt x="753" y="210"/>
                  </a:lnTo>
                  <a:lnTo>
                    <a:pt x="753" y="207"/>
                  </a:lnTo>
                  <a:lnTo>
                    <a:pt x="751" y="205"/>
                  </a:lnTo>
                  <a:lnTo>
                    <a:pt x="751" y="202"/>
                  </a:lnTo>
                  <a:lnTo>
                    <a:pt x="749" y="200"/>
                  </a:lnTo>
                  <a:lnTo>
                    <a:pt x="746" y="200"/>
                  </a:lnTo>
                  <a:lnTo>
                    <a:pt x="743" y="198"/>
                  </a:lnTo>
                  <a:lnTo>
                    <a:pt x="740" y="200"/>
                  </a:lnTo>
                  <a:lnTo>
                    <a:pt x="738" y="202"/>
                  </a:lnTo>
                  <a:lnTo>
                    <a:pt x="734" y="201"/>
                  </a:lnTo>
                  <a:lnTo>
                    <a:pt x="732" y="198"/>
                  </a:lnTo>
                  <a:lnTo>
                    <a:pt x="730" y="197"/>
                  </a:lnTo>
                  <a:lnTo>
                    <a:pt x="726" y="197"/>
                  </a:lnTo>
                  <a:lnTo>
                    <a:pt x="724" y="198"/>
                  </a:lnTo>
                  <a:lnTo>
                    <a:pt x="721" y="197"/>
                  </a:lnTo>
                  <a:lnTo>
                    <a:pt x="719" y="197"/>
                  </a:lnTo>
                  <a:lnTo>
                    <a:pt x="721" y="197"/>
                  </a:lnTo>
                  <a:lnTo>
                    <a:pt x="724" y="197"/>
                  </a:lnTo>
                  <a:lnTo>
                    <a:pt x="726" y="196"/>
                  </a:lnTo>
                  <a:lnTo>
                    <a:pt x="724" y="196"/>
                  </a:lnTo>
                  <a:lnTo>
                    <a:pt x="721" y="195"/>
                  </a:lnTo>
                  <a:lnTo>
                    <a:pt x="719" y="195"/>
                  </a:lnTo>
                  <a:lnTo>
                    <a:pt x="715" y="194"/>
                  </a:lnTo>
                  <a:lnTo>
                    <a:pt x="713" y="194"/>
                  </a:lnTo>
                  <a:lnTo>
                    <a:pt x="715" y="194"/>
                  </a:lnTo>
                  <a:lnTo>
                    <a:pt x="719" y="194"/>
                  </a:lnTo>
                  <a:lnTo>
                    <a:pt x="721" y="195"/>
                  </a:lnTo>
                  <a:lnTo>
                    <a:pt x="719" y="193"/>
                  </a:lnTo>
                  <a:lnTo>
                    <a:pt x="721" y="193"/>
                  </a:lnTo>
                  <a:lnTo>
                    <a:pt x="719" y="190"/>
                  </a:lnTo>
                  <a:lnTo>
                    <a:pt x="715" y="189"/>
                  </a:lnTo>
                  <a:lnTo>
                    <a:pt x="719" y="188"/>
                  </a:lnTo>
                  <a:lnTo>
                    <a:pt x="721" y="189"/>
                  </a:lnTo>
                  <a:lnTo>
                    <a:pt x="724" y="188"/>
                  </a:lnTo>
                  <a:lnTo>
                    <a:pt x="726" y="188"/>
                  </a:lnTo>
                  <a:lnTo>
                    <a:pt x="730" y="189"/>
                  </a:lnTo>
                  <a:lnTo>
                    <a:pt x="732" y="192"/>
                  </a:lnTo>
                  <a:lnTo>
                    <a:pt x="736" y="193"/>
                  </a:lnTo>
                  <a:lnTo>
                    <a:pt x="739" y="192"/>
                  </a:lnTo>
                  <a:lnTo>
                    <a:pt x="741" y="192"/>
                  </a:lnTo>
                  <a:lnTo>
                    <a:pt x="739" y="188"/>
                  </a:lnTo>
                  <a:lnTo>
                    <a:pt x="736" y="187"/>
                  </a:lnTo>
                  <a:lnTo>
                    <a:pt x="733" y="186"/>
                  </a:lnTo>
                  <a:lnTo>
                    <a:pt x="730" y="186"/>
                  </a:lnTo>
                  <a:lnTo>
                    <a:pt x="728" y="185"/>
                  </a:lnTo>
                  <a:lnTo>
                    <a:pt x="726" y="185"/>
                  </a:lnTo>
                  <a:lnTo>
                    <a:pt x="724" y="184"/>
                  </a:lnTo>
                  <a:lnTo>
                    <a:pt x="721" y="184"/>
                  </a:lnTo>
                  <a:lnTo>
                    <a:pt x="719" y="183"/>
                  </a:lnTo>
                  <a:lnTo>
                    <a:pt x="715" y="179"/>
                  </a:lnTo>
                  <a:lnTo>
                    <a:pt x="713" y="180"/>
                  </a:lnTo>
                  <a:lnTo>
                    <a:pt x="709" y="184"/>
                  </a:lnTo>
                  <a:lnTo>
                    <a:pt x="708" y="186"/>
                  </a:lnTo>
                  <a:lnTo>
                    <a:pt x="707" y="189"/>
                  </a:lnTo>
                  <a:lnTo>
                    <a:pt x="706" y="192"/>
                  </a:lnTo>
                  <a:lnTo>
                    <a:pt x="704" y="194"/>
                  </a:lnTo>
                  <a:lnTo>
                    <a:pt x="706" y="190"/>
                  </a:lnTo>
                  <a:lnTo>
                    <a:pt x="703" y="189"/>
                  </a:lnTo>
                  <a:lnTo>
                    <a:pt x="700" y="189"/>
                  </a:lnTo>
                  <a:lnTo>
                    <a:pt x="700" y="187"/>
                  </a:lnTo>
                  <a:lnTo>
                    <a:pt x="703" y="184"/>
                  </a:lnTo>
                  <a:lnTo>
                    <a:pt x="705" y="181"/>
                  </a:lnTo>
                  <a:lnTo>
                    <a:pt x="703" y="183"/>
                  </a:lnTo>
                  <a:lnTo>
                    <a:pt x="704" y="179"/>
                  </a:lnTo>
                  <a:lnTo>
                    <a:pt x="706" y="178"/>
                  </a:lnTo>
                  <a:lnTo>
                    <a:pt x="704" y="176"/>
                  </a:lnTo>
                  <a:lnTo>
                    <a:pt x="706" y="176"/>
                  </a:lnTo>
                  <a:lnTo>
                    <a:pt x="709" y="173"/>
                  </a:lnTo>
                  <a:lnTo>
                    <a:pt x="708" y="171"/>
                  </a:lnTo>
                  <a:lnTo>
                    <a:pt x="709" y="168"/>
                  </a:lnTo>
                  <a:lnTo>
                    <a:pt x="711" y="166"/>
                  </a:lnTo>
                  <a:lnTo>
                    <a:pt x="713" y="162"/>
                  </a:lnTo>
                  <a:lnTo>
                    <a:pt x="711" y="161"/>
                  </a:lnTo>
                  <a:lnTo>
                    <a:pt x="707" y="161"/>
                  </a:lnTo>
                  <a:lnTo>
                    <a:pt x="711" y="160"/>
                  </a:lnTo>
                  <a:lnTo>
                    <a:pt x="713" y="160"/>
                  </a:lnTo>
                  <a:lnTo>
                    <a:pt x="712" y="158"/>
                  </a:lnTo>
                  <a:lnTo>
                    <a:pt x="714" y="155"/>
                  </a:lnTo>
                  <a:lnTo>
                    <a:pt x="717" y="154"/>
                  </a:lnTo>
                  <a:lnTo>
                    <a:pt x="720" y="153"/>
                  </a:lnTo>
                  <a:lnTo>
                    <a:pt x="723" y="154"/>
                  </a:lnTo>
                  <a:lnTo>
                    <a:pt x="725" y="154"/>
                  </a:lnTo>
                  <a:lnTo>
                    <a:pt x="726" y="153"/>
                  </a:lnTo>
                  <a:lnTo>
                    <a:pt x="728" y="151"/>
                  </a:lnTo>
                  <a:lnTo>
                    <a:pt x="726" y="149"/>
                  </a:lnTo>
                  <a:lnTo>
                    <a:pt x="726" y="147"/>
                  </a:lnTo>
                  <a:lnTo>
                    <a:pt x="728" y="146"/>
                  </a:lnTo>
                  <a:lnTo>
                    <a:pt x="731" y="146"/>
                  </a:lnTo>
                  <a:lnTo>
                    <a:pt x="733" y="144"/>
                  </a:lnTo>
                  <a:lnTo>
                    <a:pt x="736" y="142"/>
                  </a:lnTo>
                  <a:lnTo>
                    <a:pt x="739" y="143"/>
                  </a:lnTo>
                  <a:lnTo>
                    <a:pt x="739" y="141"/>
                  </a:lnTo>
                  <a:lnTo>
                    <a:pt x="732" y="141"/>
                  </a:lnTo>
                  <a:lnTo>
                    <a:pt x="730" y="143"/>
                  </a:lnTo>
                  <a:lnTo>
                    <a:pt x="732" y="141"/>
                  </a:lnTo>
                  <a:lnTo>
                    <a:pt x="732" y="137"/>
                  </a:lnTo>
                  <a:lnTo>
                    <a:pt x="731" y="135"/>
                  </a:lnTo>
                  <a:lnTo>
                    <a:pt x="733" y="132"/>
                  </a:lnTo>
                  <a:lnTo>
                    <a:pt x="732" y="129"/>
                  </a:lnTo>
                  <a:lnTo>
                    <a:pt x="736" y="127"/>
                  </a:lnTo>
                  <a:lnTo>
                    <a:pt x="739" y="126"/>
                  </a:lnTo>
                  <a:lnTo>
                    <a:pt x="741" y="126"/>
                  </a:lnTo>
                  <a:lnTo>
                    <a:pt x="743" y="127"/>
                  </a:lnTo>
                  <a:lnTo>
                    <a:pt x="747" y="127"/>
                  </a:lnTo>
                  <a:lnTo>
                    <a:pt x="749" y="127"/>
                  </a:lnTo>
                  <a:lnTo>
                    <a:pt x="753" y="127"/>
                  </a:lnTo>
                  <a:lnTo>
                    <a:pt x="755" y="125"/>
                  </a:lnTo>
                  <a:lnTo>
                    <a:pt x="758" y="122"/>
                  </a:lnTo>
                  <a:lnTo>
                    <a:pt x="760" y="120"/>
                  </a:lnTo>
                  <a:lnTo>
                    <a:pt x="760" y="119"/>
                  </a:lnTo>
                  <a:lnTo>
                    <a:pt x="762" y="117"/>
                  </a:lnTo>
                  <a:lnTo>
                    <a:pt x="759" y="116"/>
                  </a:lnTo>
                  <a:lnTo>
                    <a:pt x="756" y="115"/>
                  </a:lnTo>
                  <a:lnTo>
                    <a:pt x="753" y="115"/>
                  </a:lnTo>
                  <a:lnTo>
                    <a:pt x="747" y="116"/>
                  </a:lnTo>
                  <a:lnTo>
                    <a:pt x="743" y="117"/>
                  </a:lnTo>
                  <a:lnTo>
                    <a:pt x="741" y="117"/>
                  </a:lnTo>
                  <a:lnTo>
                    <a:pt x="739" y="116"/>
                  </a:lnTo>
                  <a:lnTo>
                    <a:pt x="736" y="117"/>
                  </a:lnTo>
                  <a:lnTo>
                    <a:pt x="733" y="118"/>
                  </a:lnTo>
                  <a:lnTo>
                    <a:pt x="730" y="118"/>
                  </a:lnTo>
                  <a:lnTo>
                    <a:pt x="728" y="119"/>
                  </a:lnTo>
                  <a:lnTo>
                    <a:pt x="726" y="119"/>
                  </a:lnTo>
                  <a:lnTo>
                    <a:pt x="725" y="122"/>
                  </a:lnTo>
                  <a:lnTo>
                    <a:pt x="724" y="125"/>
                  </a:lnTo>
                  <a:lnTo>
                    <a:pt x="726" y="125"/>
                  </a:lnTo>
                  <a:lnTo>
                    <a:pt x="726" y="125"/>
                  </a:lnTo>
                  <a:lnTo>
                    <a:pt x="724" y="126"/>
                  </a:lnTo>
                  <a:lnTo>
                    <a:pt x="721" y="125"/>
                  </a:lnTo>
                  <a:lnTo>
                    <a:pt x="719" y="124"/>
                  </a:lnTo>
                  <a:lnTo>
                    <a:pt x="720" y="120"/>
                  </a:lnTo>
                  <a:lnTo>
                    <a:pt x="720" y="119"/>
                  </a:lnTo>
                  <a:lnTo>
                    <a:pt x="72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9ADAD2B4-0195-4F26-AA3D-F72523307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101" y="2528888"/>
              <a:ext cx="2441575" cy="1749425"/>
            </a:xfrm>
            <a:custGeom>
              <a:avLst/>
              <a:gdLst>
                <a:gd name="T0" fmla="*/ 1511 w 1538"/>
                <a:gd name="T1" fmla="*/ 384 h 1102"/>
                <a:gd name="T2" fmla="*/ 1448 w 1538"/>
                <a:gd name="T3" fmla="*/ 324 h 1102"/>
                <a:gd name="T4" fmla="*/ 1401 w 1538"/>
                <a:gd name="T5" fmla="*/ 296 h 1102"/>
                <a:gd name="T6" fmla="*/ 1350 w 1538"/>
                <a:gd name="T7" fmla="*/ 256 h 1102"/>
                <a:gd name="T8" fmla="*/ 1239 w 1538"/>
                <a:gd name="T9" fmla="*/ 280 h 1102"/>
                <a:gd name="T10" fmla="*/ 1191 w 1538"/>
                <a:gd name="T11" fmla="*/ 427 h 1102"/>
                <a:gd name="T12" fmla="*/ 1019 w 1538"/>
                <a:gd name="T13" fmla="*/ 298 h 1102"/>
                <a:gd name="T14" fmla="*/ 1029 w 1538"/>
                <a:gd name="T15" fmla="*/ 193 h 1102"/>
                <a:gd name="T16" fmla="*/ 1095 w 1538"/>
                <a:gd name="T17" fmla="*/ 159 h 1102"/>
                <a:gd name="T18" fmla="*/ 1187 w 1538"/>
                <a:gd name="T19" fmla="*/ 114 h 1102"/>
                <a:gd name="T20" fmla="*/ 1138 w 1538"/>
                <a:gd name="T21" fmla="*/ 74 h 1102"/>
                <a:gd name="T22" fmla="*/ 1052 w 1538"/>
                <a:gd name="T23" fmla="*/ 62 h 1102"/>
                <a:gd name="T24" fmla="*/ 979 w 1538"/>
                <a:gd name="T25" fmla="*/ 42 h 1102"/>
                <a:gd name="T26" fmla="*/ 984 w 1538"/>
                <a:gd name="T27" fmla="*/ 116 h 1102"/>
                <a:gd name="T28" fmla="*/ 842 w 1538"/>
                <a:gd name="T29" fmla="*/ 79 h 1102"/>
                <a:gd name="T30" fmla="*/ 799 w 1538"/>
                <a:gd name="T31" fmla="*/ 106 h 1102"/>
                <a:gd name="T32" fmla="*/ 589 w 1538"/>
                <a:gd name="T33" fmla="*/ 50 h 1102"/>
                <a:gd name="T34" fmla="*/ 481 w 1538"/>
                <a:gd name="T35" fmla="*/ 72 h 1102"/>
                <a:gd name="T36" fmla="*/ 442 w 1538"/>
                <a:gd name="T37" fmla="*/ 77 h 1102"/>
                <a:gd name="T38" fmla="*/ 276 w 1538"/>
                <a:gd name="T39" fmla="*/ 45 h 1102"/>
                <a:gd name="T40" fmla="*/ 106 w 1538"/>
                <a:gd name="T41" fmla="*/ 39 h 1102"/>
                <a:gd name="T42" fmla="*/ 82 w 1538"/>
                <a:gd name="T43" fmla="*/ 130 h 1102"/>
                <a:gd name="T44" fmla="*/ 67 w 1538"/>
                <a:gd name="T45" fmla="*/ 181 h 1102"/>
                <a:gd name="T46" fmla="*/ 45 w 1538"/>
                <a:gd name="T47" fmla="*/ 241 h 1102"/>
                <a:gd name="T48" fmla="*/ 100 w 1538"/>
                <a:gd name="T49" fmla="*/ 296 h 1102"/>
                <a:gd name="T50" fmla="*/ 65 w 1538"/>
                <a:gd name="T51" fmla="*/ 370 h 1102"/>
                <a:gd name="T52" fmla="*/ 200 w 1538"/>
                <a:gd name="T53" fmla="*/ 297 h 1102"/>
                <a:gd name="T54" fmla="*/ 250 w 1538"/>
                <a:gd name="T55" fmla="*/ 279 h 1102"/>
                <a:gd name="T56" fmla="*/ 347 w 1538"/>
                <a:gd name="T57" fmla="*/ 271 h 1102"/>
                <a:gd name="T58" fmla="*/ 445 w 1538"/>
                <a:gd name="T59" fmla="*/ 289 h 1102"/>
                <a:gd name="T60" fmla="*/ 511 w 1538"/>
                <a:gd name="T61" fmla="*/ 376 h 1102"/>
                <a:gd name="T62" fmla="*/ 548 w 1538"/>
                <a:gd name="T63" fmla="*/ 422 h 1102"/>
                <a:gd name="T64" fmla="*/ 591 w 1538"/>
                <a:gd name="T65" fmla="*/ 448 h 1102"/>
                <a:gd name="T66" fmla="*/ 596 w 1538"/>
                <a:gd name="T67" fmla="*/ 493 h 1102"/>
                <a:gd name="T68" fmla="*/ 626 w 1538"/>
                <a:gd name="T69" fmla="*/ 672 h 1102"/>
                <a:gd name="T70" fmla="*/ 734 w 1538"/>
                <a:gd name="T71" fmla="*/ 821 h 1102"/>
                <a:gd name="T72" fmla="*/ 768 w 1538"/>
                <a:gd name="T73" fmla="*/ 835 h 1102"/>
                <a:gd name="T74" fmla="*/ 803 w 1538"/>
                <a:gd name="T75" fmla="*/ 852 h 1102"/>
                <a:gd name="T76" fmla="*/ 1017 w 1538"/>
                <a:gd name="T77" fmla="*/ 994 h 1102"/>
                <a:gd name="T78" fmla="*/ 1161 w 1538"/>
                <a:gd name="T79" fmla="*/ 1094 h 1102"/>
                <a:gd name="T80" fmla="*/ 1120 w 1538"/>
                <a:gd name="T81" fmla="*/ 994 h 1102"/>
                <a:gd name="T82" fmla="*/ 1040 w 1538"/>
                <a:gd name="T83" fmla="*/ 954 h 1102"/>
                <a:gd name="T84" fmla="*/ 964 w 1538"/>
                <a:gd name="T85" fmla="*/ 828 h 1102"/>
                <a:gd name="T86" fmla="*/ 1082 w 1538"/>
                <a:gd name="T87" fmla="*/ 802 h 1102"/>
                <a:gd name="T88" fmla="*/ 1168 w 1538"/>
                <a:gd name="T89" fmla="*/ 803 h 1102"/>
                <a:gd name="T90" fmla="*/ 1205 w 1538"/>
                <a:gd name="T91" fmla="*/ 750 h 1102"/>
                <a:gd name="T92" fmla="*/ 1251 w 1538"/>
                <a:gd name="T93" fmla="*/ 675 h 1102"/>
                <a:gd name="T94" fmla="*/ 1272 w 1538"/>
                <a:gd name="T95" fmla="*/ 656 h 1102"/>
                <a:gd name="T96" fmla="*/ 1339 w 1538"/>
                <a:gd name="T97" fmla="*/ 573 h 1102"/>
                <a:gd name="T98" fmla="*/ 1397 w 1538"/>
                <a:gd name="T99" fmla="*/ 559 h 1102"/>
                <a:gd name="T100" fmla="*/ 1402 w 1538"/>
                <a:gd name="T101" fmla="*/ 507 h 1102"/>
                <a:gd name="T102" fmla="*/ 1379 w 1538"/>
                <a:gd name="T103" fmla="*/ 475 h 1102"/>
                <a:gd name="T104" fmla="*/ 665 w 1538"/>
                <a:gd name="T105" fmla="*/ 160 h 1102"/>
                <a:gd name="T106" fmla="*/ 590 w 1538"/>
                <a:gd name="T107" fmla="*/ 139 h 1102"/>
                <a:gd name="T108" fmla="*/ 797 w 1538"/>
                <a:gd name="T109" fmla="*/ 217 h 1102"/>
                <a:gd name="T110" fmla="*/ 722 w 1538"/>
                <a:gd name="T111" fmla="*/ 219 h 1102"/>
                <a:gd name="T112" fmla="*/ 945 w 1538"/>
                <a:gd name="T113" fmla="*/ 397 h 1102"/>
                <a:gd name="T114" fmla="*/ 1129 w 1538"/>
                <a:gd name="T115" fmla="*/ 554 h 1102"/>
                <a:gd name="T116" fmla="*/ 1128 w 1538"/>
                <a:gd name="T117" fmla="*/ 534 h 1102"/>
                <a:gd name="T118" fmla="*/ 1076 w 1538"/>
                <a:gd name="T119" fmla="*/ 498 h 1102"/>
                <a:gd name="T120" fmla="*/ 1206 w 1538"/>
                <a:gd name="T121" fmla="*/ 552 h 1102"/>
                <a:gd name="T122" fmla="*/ 1161 w 1538"/>
                <a:gd name="T123" fmla="*/ 601 h 1102"/>
                <a:gd name="T124" fmla="*/ 1224 w 1538"/>
                <a:gd name="T125" fmla="*/ 57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8" h="1102">
                  <a:moveTo>
                    <a:pt x="1531" y="421"/>
                  </a:moveTo>
                  <a:lnTo>
                    <a:pt x="1537" y="422"/>
                  </a:lnTo>
                  <a:lnTo>
                    <a:pt x="1536" y="419"/>
                  </a:lnTo>
                  <a:lnTo>
                    <a:pt x="1533" y="418"/>
                  </a:lnTo>
                  <a:lnTo>
                    <a:pt x="1529" y="418"/>
                  </a:lnTo>
                  <a:lnTo>
                    <a:pt x="1527" y="417"/>
                  </a:lnTo>
                  <a:lnTo>
                    <a:pt x="1530" y="418"/>
                  </a:lnTo>
                  <a:lnTo>
                    <a:pt x="1534" y="416"/>
                  </a:lnTo>
                  <a:lnTo>
                    <a:pt x="1536" y="416"/>
                  </a:lnTo>
                  <a:lnTo>
                    <a:pt x="1534" y="414"/>
                  </a:lnTo>
                  <a:lnTo>
                    <a:pt x="1536" y="414"/>
                  </a:lnTo>
                  <a:lnTo>
                    <a:pt x="1535" y="410"/>
                  </a:lnTo>
                  <a:lnTo>
                    <a:pt x="1533" y="409"/>
                  </a:lnTo>
                  <a:lnTo>
                    <a:pt x="1535" y="409"/>
                  </a:lnTo>
                  <a:lnTo>
                    <a:pt x="1537" y="406"/>
                  </a:lnTo>
                  <a:lnTo>
                    <a:pt x="1536" y="404"/>
                  </a:lnTo>
                  <a:lnTo>
                    <a:pt x="1530" y="399"/>
                  </a:lnTo>
                  <a:lnTo>
                    <a:pt x="1533" y="399"/>
                  </a:lnTo>
                  <a:lnTo>
                    <a:pt x="1530" y="399"/>
                  </a:lnTo>
                  <a:lnTo>
                    <a:pt x="1525" y="397"/>
                  </a:lnTo>
                  <a:lnTo>
                    <a:pt x="1528" y="396"/>
                  </a:lnTo>
                  <a:lnTo>
                    <a:pt x="1525" y="397"/>
                  </a:lnTo>
                  <a:lnTo>
                    <a:pt x="1522" y="397"/>
                  </a:lnTo>
                  <a:lnTo>
                    <a:pt x="1519" y="397"/>
                  </a:lnTo>
                  <a:lnTo>
                    <a:pt x="1518" y="400"/>
                  </a:lnTo>
                  <a:lnTo>
                    <a:pt x="1516" y="401"/>
                  </a:lnTo>
                  <a:lnTo>
                    <a:pt x="1514" y="399"/>
                  </a:lnTo>
                  <a:lnTo>
                    <a:pt x="1514" y="398"/>
                  </a:lnTo>
                  <a:lnTo>
                    <a:pt x="1517" y="397"/>
                  </a:lnTo>
                  <a:lnTo>
                    <a:pt x="1518" y="393"/>
                  </a:lnTo>
                  <a:lnTo>
                    <a:pt x="1514" y="389"/>
                  </a:lnTo>
                  <a:lnTo>
                    <a:pt x="1509" y="388"/>
                  </a:lnTo>
                  <a:lnTo>
                    <a:pt x="1507" y="387"/>
                  </a:lnTo>
                  <a:lnTo>
                    <a:pt x="1504" y="387"/>
                  </a:lnTo>
                  <a:lnTo>
                    <a:pt x="1501" y="388"/>
                  </a:lnTo>
                  <a:lnTo>
                    <a:pt x="1504" y="389"/>
                  </a:lnTo>
                  <a:lnTo>
                    <a:pt x="1507" y="389"/>
                  </a:lnTo>
                  <a:lnTo>
                    <a:pt x="1504" y="390"/>
                  </a:lnTo>
                  <a:lnTo>
                    <a:pt x="1496" y="392"/>
                  </a:lnTo>
                  <a:lnTo>
                    <a:pt x="1493" y="395"/>
                  </a:lnTo>
                  <a:lnTo>
                    <a:pt x="1492" y="397"/>
                  </a:lnTo>
                  <a:lnTo>
                    <a:pt x="1490" y="398"/>
                  </a:lnTo>
                  <a:lnTo>
                    <a:pt x="1484" y="400"/>
                  </a:lnTo>
                  <a:lnTo>
                    <a:pt x="1480" y="400"/>
                  </a:lnTo>
                  <a:lnTo>
                    <a:pt x="1480" y="401"/>
                  </a:lnTo>
                  <a:lnTo>
                    <a:pt x="1476" y="405"/>
                  </a:lnTo>
                  <a:lnTo>
                    <a:pt x="1474" y="405"/>
                  </a:lnTo>
                  <a:lnTo>
                    <a:pt x="1476" y="405"/>
                  </a:lnTo>
                  <a:lnTo>
                    <a:pt x="1477" y="401"/>
                  </a:lnTo>
                  <a:lnTo>
                    <a:pt x="1475" y="399"/>
                  </a:lnTo>
                  <a:lnTo>
                    <a:pt x="1471" y="397"/>
                  </a:lnTo>
                  <a:lnTo>
                    <a:pt x="1466" y="397"/>
                  </a:lnTo>
                  <a:lnTo>
                    <a:pt x="1467" y="395"/>
                  </a:lnTo>
                  <a:lnTo>
                    <a:pt x="1470" y="397"/>
                  </a:lnTo>
                  <a:lnTo>
                    <a:pt x="1473" y="397"/>
                  </a:lnTo>
                  <a:lnTo>
                    <a:pt x="1475" y="399"/>
                  </a:lnTo>
                  <a:lnTo>
                    <a:pt x="1478" y="400"/>
                  </a:lnTo>
                  <a:lnTo>
                    <a:pt x="1478" y="397"/>
                  </a:lnTo>
                  <a:lnTo>
                    <a:pt x="1479" y="396"/>
                  </a:lnTo>
                  <a:lnTo>
                    <a:pt x="1487" y="395"/>
                  </a:lnTo>
                  <a:lnTo>
                    <a:pt x="1495" y="390"/>
                  </a:lnTo>
                  <a:lnTo>
                    <a:pt x="1499" y="390"/>
                  </a:lnTo>
                  <a:lnTo>
                    <a:pt x="1501" y="388"/>
                  </a:lnTo>
                  <a:lnTo>
                    <a:pt x="1490" y="391"/>
                  </a:lnTo>
                  <a:lnTo>
                    <a:pt x="1486" y="391"/>
                  </a:lnTo>
                  <a:lnTo>
                    <a:pt x="1486" y="390"/>
                  </a:lnTo>
                  <a:lnTo>
                    <a:pt x="1490" y="390"/>
                  </a:lnTo>
                  <a:lnTo>
                    <a:pt x="1494" y="389"/>
                  </a:lnTo>
                  <a:lnTo>
                    <a:pt x="1497" y="388"/>
                  </a:lnTo>
                  <a:lnTo>
                    <a:pt x="1500" y="387"/>
                  </a:lnTo>
                  <a:lnTo>
                    <a:pt x="1503" y="387"/>
                  </a:lnTo>
                  <a:lnTo>
                    <a:pt x="1505" y="384"/>
                  </a:lnTo>
                  <a:lnTo>
                    <a:pt x="1511" y="384"/>
                  </a:lnTo>
                  <a:lnTo>
                    <a:pt x="1513" y="382"/>
                  </a:lnTo>
                  <a:lnTo>
                    <a:pt x="1511" y="383"/>
                  </a:lnTo>
                  <a:lnTo>
                    <a:pt x="1512" y="382"/>
                  </a:lnTo>
                  <a:lnTo>
                    <a:pt x="1514" y="380"/>
                  </a:lnTo>
                  <a:lnTo>
                    <a:pt x="1507" y="378"/>
                  </a:lnTo>
                  <a:lnTo>
                    <a:pt x="1504" y="378"/>
                  </a:lnTo>
                  <a:lnTo>
                    <a:pt x="1501" y="376"/>
                  </a:lnTo>
                  <a:lnTo>
                    <a:pt x="1496" y="375"/>
                  </a:lnTo>
                  <a:lnTo>
                    <a:pt x="1492" y="371"/>
                  </a:lnTo>
                  <a:lnTo>
                    <a:pt x="1490" y="371"/>
                  </a:lnTo>
                  <a:lnTo>
                    <a:pt x="1491" y="368"/>
                  </a:lnTo>
                  <a:lnTo>
                    <a:pt x="1487" y="371"/>
                  </a:lnTo>
                  <a:lnTo>
                    <a:pt x="1482" y="374"/>
                  </a:lnTo>
                  <a:lnTo>
                    <a:pt x="1479" y="378"/>
                  </a:lnTo>
                  <a:lnTo>
                    <a:pt x="1482" y="374"/>
                  </a:lnTo>
                  <a:lnTo>
                    <a:pt x="1484" y="372"/>
                  </a:lnTo>
                  <a:lnTo>
                    <a:pt x="1485" y="370"/>
                  </a:lnTo>
                  <a:lnTo>
                    <a:pt x="1482" y="368"/>
                  </a:lnTo>
                  <a:lnTo>
                    <a:pt x="1482" y="366"/>
                  </a:lnTo>
                  <a:lnTo>
                    <a:pt x="1479" y="367"/>
                  </a:lnTo>
                  <a:lnTo>
                    <a:pt x="1477" y="370"/>
                  </a:lnTo>
                  <a:lnTo>
                    <a:pt x="1475" y="372"/>
                  </a:lnTo>
                  <a:lnTo>
                    <a:pt x="1477" y="371"/>
                  </a:lnTo>
                  <a:lnTo>
                    <a:pt x="1478" y="367"/>
                  </a:lnTo>
                  <a:lnTo>
                    <a:pt x="1475" y="368"/>
                  </a:lnTo>
                  <a:lnTo>
                    <a:pt x="1469" y="372"/>
                  </a:lnTo>
                  <a:lnTo>
                    <a:pt x="1475" y="363"/>
                  </a:lnTo>
                  <a:lnTo>
                    <a:pt x="1473" y="365"/>
                  </a:lnTo>
                  <a:lnTo>
                    <a:pt x="1473" y="363"/>
                  </a:lnTo>
                  <a:lnTo>
                    <a:pt x="1473" y="361"/>
                  </a:lnTo>
                  <a:lnTo>
                    <a:pt x="1475" y="357"/>
                  </a:lnTo>
                  <a:lnTo>
                    <a:pt x="1471" y="358"/>
                  </a:lnTo>
                  <a:lnTo>
                    <a:pt x="1470" y="362"/>
                  </a:lnTo>
                  <a:lnTo>
                    <a:pt x="1469" y="358"/>
                  </a:lnTo>
                  <a:lnTo>
                    <a:pt x="1466" y="358"/>
                  </a:lnTo>
                  <a:lnTo>
                    <a:pt x="1467" y="356"/>
                  </a:lnTo>
                  <a:lnTo>
                    <a:pt x="1465" y="356"/>
                  </a:lnTo>
                  <a:lnTo>
                    <a:pt x="1462" y="354"/>
                  </a:lnTo>
                  <a:lnTo>
                    <a:pt x="1459" y="353"/>
                  </a:lnTo>
                  <a:lnTo>
                    <a:pt x="1462" y="353"/>
                  </a:lnTo>
                  <a:lnTo>
                    <a:pt x="1459" y="353"/>
                  </a:lnTo>
                  <a:lnTo>
                    <a:pt x="1458" y="349"/>
                  </a:lnTo>
                  <a:lnTo>
                    <a:pt x="1454" y="349"/>
                  </a:lnTo>
                  <a:lnTo>
                    <a:pt x="1451" y="347"/>
                  </a:lnTo>
                  <a:lnTo>
                    <a:pt x="1454" y="348"/>
                  </a:lnTo>
                  <a:lnTo>
                    <a:pt x="1457" y="347"/>
                  </a:lnTo>
                  <a:lnTo>
                    <a:pt x="1451" y="344"/>
                  </a:lnTo>
                  <a:lnTo>
                    <a:pt x="1454" y="342"/>
                  </a:lnTo>
                  <a:lnTo>
                    <a:pt x="1449" y="341"/>
                  </a:lnTo>
                  <a:lnTo>
                    <a:pt x="1452" y="341"/>
                  </a:lnTo>
                  <a:lnTo>
                    <a:pt x="1448" y="340"/>
                  </a:lnTo>
                  <a:lnTo>
                    <a:pt x="1447" y="339"/>
                  </a:lnTo>
                  <a:lnTo>
                    <a:pt x="1445" y="338"/>
                  </a:lnTo>
                  <a:lnTo>
                    <a:pt x="1447" y="338"/>
                  </a:lnTo>
                  <a:lnTo>
                    <a:pt x="1445" y="337"/>
                  </a:lnTo>
                  <a:lnTo>
                    <a:pt x="1451" y="337"/>
                  </a:lnTo>
                  <a:lnTo>
                    <a:pt x="1448" y="337"/>
                  </a:lnTo>
                  <a:lnTo>
                    <a:pt x="1447" y="338"/>
                  </a:lnTo>
                  <a:lnTo>
                    <a:pt x="1447" y="339"/>
                  </a:lnTo>
                  <a:lnTo>
                    <a:pt x="1453" y="340"/>
                  </a:lnTo>
                  <a:lnTo>
                    <a:pt x="1456" y="340"/>
                  </a:lnTo>
                  <a:lnTo>
                    <a:pt x="1453" y="338"/>
                  </a:lnTo>
                  <a:lnTo>
                    <a:pt x="1457" y="337"/>
                  </a:lnTo>
                  <a:lnTo>
                    <a:pt x="1458" y="335"/>
                  </a:lnTo>
                  <a:lnTo>
                    <a:pt x="1460" y="335"/>
                  </a:lnTo>
                  <a:lnTo>
                    <a:pt x="1460" y="333"/>
                  </a:lnTo>
                  <a:lnTo>
                    <a:pt x="1459" y="331"/>
                  </a:lnTo>
                  <a:lnTo>
                    <a:pt x="1453" y="328"/>
                  </a:lnTo>
                  <a:lnTo>
                    <a:pt x="1453" y="325"/>
                  </a:lnTo>
                  <a:lnTo>
                    <a:pt x="1450" y="324"/>
                  </a:lnTo>
                  <a:lnTo>
                    <a:pt x="1448" y="325"/>
                  </a:lnTo>
                  <a:lnTo>
                    <a:pt x="1444" y="324"/>
                  </a:lnTo>
                  <a:lnTo>
                    <a:pt x="1448" y="324"/>
                  </a:lnTo>
                  <a:lnTo>
                    <a:pt x="1450" y="323"/>
                  </a:lnTo>
                  <a:lnTo>
                    <a:pt x="1453" y="321"/>
                  </a:lnTo>
                  <a:lnTo>
                    <a:pt x="1450" y="319"/>
                  </a:lnTo>
                  <a:lnTo>
                    <a:pt x="1449" y="315"/>
                  </a:lnTo>
                  <a:lnTo>
                    <a:pt x="1445" y="316"/>
                  </a:lnTo>
                  <a:lnTo>
                    <a:pt x="1444" y="314"/>
                  </a:lnTo>
                  <a:lnTo>
                    <a:pt x="1448" y="313"/>
                  </a:lnTo>
                  <a:lnTo>
                    <a:pt x="1444" y="311"/>
                  </a:lnTo>
                  <a:lnTo>
                    <a:pt x="1437" y="313"/>
                  </a:lnTo>
                  <a:lnTo>
                    <a:pt x="1435" y="313"/>
                  </a:lnTo>
                  <a:lnTo>
                    <a:pt x="1437" y="311"/>
                  </a:lnTo>
                  <a:lnTo>
                    <a:pt x="1440" y="311"/>
                  </a:lnTo>
                  <a:lnTo>
                    <a:pt x="1443" y="310"/>
                  </a:lnTo>
                  <a:lnTo>
                    <a:pt x="1441" y="308"/>
                  </a:lnTo>
                  <a:lnTo>
                    <a:pt x="1443" y="307"/>
                  </a:lnTo>
                  <a:lnTo>
                    <a:pt x="1442" y="304"/>
                  </a:lnTo>
                  <a:lnTo>
                    <a:pt x="1439" y="305"/>
                  </a:lnTo>
                  <a:lnTo>
                    <a:pt x="1436" y="305"/>
                  </a:lnTo>
                  <a:lnTo>
                    <a:pt x="1434" y="305"/>
                  </a:lnTo>
                  <a:lnTo>
                    <a:pt x="1431" y="307"/>
                  </a:lnTo>
                  <a:lnTo>
                    <a:pt x="1433" y="304"/>
                  </a:lnTo>
                  <a:lnTo>
                    <a:pt x="1435" y="304"/>
                  </a:lnTo>
                  <a:lnTo>
                    <a:pt x="1439" y="303"/>
                  </a:lnTo>
                  <a:lnTo>
                    <a:pt x="1437" y="301"/>
                  </a:lnTo>
                  <a:lnTo>
                    <a:pt x="1439" y="297"/>
                  </a:lnTo>
                  <a:lnTo>
                    <a:pt x="1435" y="297"/>
                  </a:lnTo>
                  <a:lnTo>
                    <a:pt x="1434" y="295"/>
                  </a:lnTo>
                  <a:lnTo>
                    <a:pt x="1434" y="293"/>
                  </a:lnTo>
                  <a:lnTo>
                    <a:pt x="1430" y="294"/>
                  </a:lnTo>
                  <a:lnTo>
                    <a:pt x="1424" y="293"/>
                  </a:lnTo>
                  <a:lnTo>
                    <a:pt x="1430" y="293"/>
                  </a:lnTo>
                  <a:lnTo>
                    <a:pt x="1433" y="291"/>
                  </a:lnTo>
                  <a:lnTo>
                    <a:pt x="1432" y="288"/>
                  </a:lnTo>
                  <a:lnTo>
                    <a:pt x="1430" y="289"/>
                  </a:lnTo>
                  <a:lnTo>
                    <a:pt x="1430" y="287"/>
                  </a:lnTo>
                  <a:lnTo>
                    <a:pt x="1427" y="287"/>
                  </a:lnTo>
                  <a:lnTo>
                    <a:pt x="1425" y="286"/>
                  </a:lnTo>
                  <a:lnTo>
                    <a:pt x="1427" y="285"/>
                  </a:lnTo>
                  <a:lnTo>
                    <a:pt x="1425" y="281"/>
                  </a:lnTo>
                  <a:lnTo>
                    <a:pt x="1423" y="284"/>
                  </a:lnTo>
                  <a:lnTo>
                    <a:pt x="1424" y="280"/>
                  </a:lnTo>
                  <a:lnTo>
                    <a:pt x="1420" y="279"/>
                  </a:lnTo>
                  <a:lnTo>
                    <a:pt x="1422" y="277"/>
                  </a:lnTo>
                  <a:lnTo>
                    <a:pt x="1422" y="273"/>
                  </a:lnTo>
                  <a:lnTo>
                    <a:pt x="1417" y="273"/>
                  </a:lnTo>
                  <a:lnTo>
                    <a:pt x="1417" y="272"/>
                  </a:lnTo>
                  <a:lnTo>
                    <a:pt x="1414" y="273"/>
                  </a:lnTo>
                  <a:lnTo>
                    <a:pt x="1413" y="273"/>
                  </a:lnTo>
                  <a:lnTo>
                    <a:pt x="1418" y="271"/>
                  </a:lnTo>
                  <a:lnTo>
                    <a:pt x="1417" y="269"/>
                  </a:lnTo>
                  <a:lnTo>
                    <a:pt x="1415" y="269"/>
                  </a:lnTo>
                  <a:lnTo>
                    <a:pt x="1417" y="268"/>
                  </a:lnTo>
                  <a:lnTo>
                    <a:pt x="1415" y="268"/>
                  </a:lnTo>
                  <a:lnTo>
                    <a:pt x="1413" y="269"/>
                  </a:lnTo>
                  <a:lnTo>
                    <a:pt x="1415" y="271"/>
                  </a:lnTo>
                  <a:lnTo>
                    <a:pt x="1413" y="273"/>
                  </a:lnTo>
                  <a:lnTo>
                    <a:pt x="1409" y="273"/>
                  </a:lnTo>
                  <a:lnTo>
                    <a:pt x="1408" y="278"/>
                  </a:lnTo>
                  <a:lnTo>
                    <a:pt x="1410" y="279"/>
                  </a:lnTo>
                  <a:lnTo>
                    <a:pt x="1406" y="278"/>
                  </a:lnTo>
                  <a:lnTo>
                    <a:pt x="1403" y="280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08" y="285"/>
                  </a:lnTo>
                  <a:lnTo>
                    <a:pt x="1410" y="287"/>
                  </a:lnTo>
                  <a:lnTo>
                    <a:pt x="1407" y="285"/>
                  </a:lnTo>
                  <a:lnTo>
                    <a:pt x="1405" y="286"/>
                  </a:lnTo>
                  <a:lnTo>
                    <a:pt x="1403" y="289"/>
                  </a:lnTo>
                  <a:lnTo>
                    <a:pt x="1400" y="290"/>
                  </a:lnTo>
                  <a:lnTo>
                    <a:pt x="1403" y="293"/>
                  </a:lnTo>
                  <a:lnTo>
                    <a:pt x="1406" y="294"/>
                  </a:lnTo>
                  <a:lnTo>
                    <a:pt x="1403" y="293"/>
                  </a:lnTo>
                  <a:lnTo>
                    <a:pt x="1401" y="296"/>
                  </a:lnTo>
                  <a:lnTo>
                    <a:pt x="1399" y="295"/>
                  </a:lnTo>
                  <a:lnTo>
                    <a:pt x="1399" y="297"/>
                  </a:lnTo>
                  <a:lnTo>
                    <a:pt x="1399" y="297"/>
                  </a:lnTo>
                  <a:lnTo>
                    <a:pt x="1397" y="297"/>
                  </a:lnTo>
                  <a:lnTo>
                    <a:pt x="1397" y="299"/>
                  </a:lnTo>
                  <a:lnTo>
                    <a:pt x="1399" y="303"/>
                  </a:lnTo>
                  <a:lnTo>
                    <a:pt x="1398" y="305"/>
                  </a:lnTo>
                  <a:lnTo>
                    <a:pt x="1396" y="307"/>
                  </a:lnTo>
                  <a:lnTo>
                    <a:pt x="1397" y="306"/>
                  </a:lnTo>
                  <a:lnTo>
                    <a:pt x="1397" y="303"/>
                  </a:lnTo>
                  <a:lnTo>
                    <a:pt x="1396" y="301"/>
                  </a:lnTo>
                  <a:lnTo>
                    <a:pt x="1393" y="298"/>
                  </a:lnTo>
                  <a:lnTo>
                    <a:pt x="1390" y="299"/>
                  </a:lnTo>
                  <a:lnTo>
                    <a:pt x="1388" y="304"/>
                  </a:lnTo>
                  <a:lnTo>
                    <a:pt x="1383" y="305"/>
                  </a:lnTo>
                  <a:lnTo>
                    <a:pt x="1381" y="307"/>
                  </a:lnTo>
                  <a:lnTo>
                    <a:pt x="1375" y="310"/>
                  </a:lnTo>
                  <a:lnTo>
                    <a:pt x="1373" y="315"/>
                  </a:lnTo>
                  <a:lnTo>
                    <a:pt x="1373" y="315"/>
                  </a:lnTo>
                  <a:lnTo>
                    <a:pt x="1374" y="310"/>
                  </a:lnTo>
                  <a:lnTo>
                    <a:pt x="1372" y="306"/>
                  </a:lnTo>
                  <a:lnTo>
                    <a:pt x="1372" y="310"/>
                  </a:lnTo>
                  <a:lnTo>
                    <a:pt x="1368" y="311"/>
                  </a:lnTo>
                  <a:lnTo>
                    <a:pt x="1372" y="308"/>
                  </a:lnTo>
                  <a:lnTo>
                    <a:pt x="1369" y="303"/>
                  </a:lnTo>
                  <a:lnTo>
                    <a:pt x="1367" y="305"/>
                  </a:lnTo>
                  <a:lnTo>
                    <a:pt x="1367" y="307"/>
                  </a:lnTo>
                  <a:lnTo>
                    <a:pt x="1364" y="313"/>
                  </a:lnTo>
                  <a:lnTo>
                    <a:pt x="1364" y="313"/>
                  </a:lnTo>
                  <a:lnTo>
                    <a:pt x="1362" y="314"/>
                  </a:lnTo>
                  <a:lnTo>
                    <a:pt x="1356" y="315"/>
                  </a:lnTo>
                  <a:lnTo>
                    <a:pt x="1351" y="319"/>
                  </a:lnTo>
                  <a:lnTo>
                    <a:pt x="1352" y="318"/>
                  </a:lnTo>
                  <a:lnTo>
                    <a:pt x="1355" y="315"/>
                  </a:lnTo>
                  <a:lnTo>
                    <a:pt x="1356" y="315"/>
                  </a:lnTo>
                  <a:lnTo>
                    <a:pt x="1364" y="313"/>
                  </a:lnTo>
                  <a:lnTo>
                    <a:pt x="1365" y="311"/>
                  </a:lnTo>
                  <a:lnTo>
                    <a:pt x="1366" y="305"/>
                  </a:lnTo>
                  <a:lnTo>
                    <a:pt x="1365" y="302"/>
                  </a:lnTo>
                  <a:lnTo>
                    <a:pt x="1364" y="299"/>
                  </a:lnTo>
                  <a:lnTo>
                    <a:pt x="1362" y="297"/>
                  </a:lnTo>
                  <a:lnTo>
                    <a:pt x="1359" y="296"/>
                  </a:lnTo>
                  <a:lnTo>
                    <a:pt x="1357" y="297"/>
                  </a:lnTo>
                  <a:lnTo>
                    <a:pt x="1354" y="296"/>
                  </a:lnTo>
                  <a:lnTo>
                    <a:pt x="1351" y="297"/>
                  </a:lnTo>
                  <a:lnTo>
                    <a:pt x="1346" y="301"/>
                  </a:lnTo>
                  <a:lnTo>
                    <a:pt x="1343" y="301"/>
                  </a:lnTo>
                  <a:lnTo>
                    <a:pt x="1341" y="299"/>
                  </a:lnTo>
                  <a:lnTo>
                    <a:pt x="1339" y="298"/>
                  </a:lnTo>
                  <a:lnTo>
                    <a:pt x="1339" y="298"/>
                  </a:lnTo>
                  <a:lnTo>
                    <a:pt x="1342" y="298"/>
                  </a:lnTo>
                  <a:lnTo>
                    <a:pt x="1345" y="296"/>
                  </a:lnTo>
                  <a:lnTo>
                    <a:pt x="1343" y="293"/>
                  </a:lnTo>
                  <a:lnTo>
                    <a:pt x="1347" y="296"/>
                  </a:lnTo>
                  <a:lnTo>
                    <a:pt x="1348" y="298"/>
                  </a:lnTo>
                  <a:lnTo>
                    <a:pt x="1349" y="296"/>
                  </a:lnTo>
                  <a:lnTo>
                    <a:pt x="1351" y="288"/>
                  </a:lnTo>
                  <a:lnTo>
                    <a:pt x="1347" y="286"/>
                  </a:lnTo>
                  <a:lnTo>
                    <a:pt x="1346" y="284"/>
                  </a:lnTo>
                  <a:lnTo>
                    <a:pt x="1348" y="281"/>
                  </a:lnTo>
                  <a:lnTo>
                    <a:pt x="1347" y="277"/>
                  </a:lnTo>
                  <a:lnTo>
                    <a:pt x="1345" y="274"/>
                  </a:lnTo>
                  <a:lnTo>
                    <a:pt x="1335" y="274"/>
                  </a:lnTo>
                  <a:lnTo>
                    <a:pt x="1328" y="272"/>
                  </a:lnTo>
                  <a:lnTo>
                    <a:pt x="1333" y="273"/>
                  </a:lnTo>
                  <a:lnTo>
                    <a:pt x="1346" y="273"/>
                  </a:lnTo>
                  <a:lnTo>
                    <a:pt x="1345" y="272"/>
                  </a:lnTo>
                  <a:lnTo>
                    <a:pt x="1347" y="272"/>
                  </a:lnTo>
                  <a:lnTo>
                    <a:pt x="1347" y="269"/>
                  </a:lnTo>
                  <a:lnTo>
                    <a:pt x="1346" y="267"/>
                  </a:lnTo>
                  <a:lnTo>
                    <a:pt x="1345" y="264"/>
                  </a:lnTo>
                  <a:lnTo>
                    <a:pt x="1348" y="259"/>
                  </a:lnTo>
                  <a:lnTo>
                    <a:pt x="1350" y="256"/>
                  </a:lnTo>
                  <a:lnTo>
                    <a:pt x="1349" y="253"/>
                  </a:lnTo>
                  <a:lnTo>
                    <a:pt x="1347" y="253"/>
                  </a:lnTo>
                  <a:lnTo>
                    <a:pt x="1345" y="255"/>
                  </a:lnTo>
                  <a:lnTo>
                    <a:pt x="1342" y="256"/>
                  </a:lnTo>
                  <a:lnTo>
                    <a:pt x="1339" y="252"/>
                  </a:lnTo>
                  <a:lnTo>
                    <a:pt x="1337" y="253"/>
                  </a:lnTo>
                  <a:lnTo>
                    <a:pt x="1333" y="253"/>
                  </a:lnTo>
                  <a:lnTo>
                    <a:pt x="1331" y="252"/>
                  </a:lnTo>
                  <a:lnTo>
                    <a:pt x="1329" y="251"/>
                  </a:lnTo>
                  <a:lnTo>
                    <a:pt x="1323" y="250"/>
                  </a:lnTo>
                  <a:lnTo>
                    <a:pt x="1321" y="248"/>
                  </a:lnTo>
                  <a:lnTo>
                    <a:pt x="1317" y="245"/>
                  </a:lnTo>
                  <a:lnTo>
                    <a:pt x="1321" y="245"/>
                  </a:lnTo>
                  <a:lnTo>
                    <a:pt x="1317" y="243"/>
                  </a:lnTo>
                  <a:lnTo>
                    <a:pt x="1317" y="242"/>
                  </a:lnTo>
                  <a:lnTo>
                    <a:pt x="1320" y="241"/>
                  </a:lnTo>
                  <a:lnTo>
                    <a:pt x="1317" y="239"/>
                  </a:lnTo>
                  <a:lnTo>
                    <a:pt x="1315" y="241"/>
                  </a:lnTo>
                  <a:lnTo>
                    <a:pt x="1312" y="241"/>
                  </a:lnTo>
                  <a:lnTo>
                    <a:pt x="1315" y="239"/>
                  </a:lnTo>
                  <a:lnTo>
                    <a:pt x="1312" y="238"/>
                  </a:lnTo>
                  <a:lnTo>
                    <a:pt x="1312" y="235"/>
                  </a:lnTo>
                  <a:lnTo>
                    <a:pt x="1306" y="234"/>
                  </a:lnTo>
                  <a:lnTo>
                    <a:pt x="1306" y="236"/>
                  </a:lnTo>
                  <a:lnTo>
                    <a:pt x="1304" y="236"/>
                  </a:lnTo>
                  <a:lnTo>
                    <a:pt x="1305" y="235"/>
                  </a:lnTo>
                  <a:lnTo>
                    <a:pt x="1306" y="231"/>
                  </a:lnTo>
                  <a:lnTo>
                    <a:pt x="1305" y="229"/>
                  </a:lnTo>
                  <a:lnTo>
                    <a:pt x="1302" y="229"/>
                  </a:lnTo>
                  <a:lnTo>
                    <a:pt x="1299" y="227"/>
                  </a:lnTo>
                  <a:lnTo>
                    <a:pt x="1296" y="225"/>
                  </a:lnTo>
                  <a:lnTo>
                    <a:pt x="1294" y="224"/>
                  </a:lnTo>
                  <a:lnTo>
                    <a:pt x="1291" y="222"/>
                  </a:lnTo>
                  <a:lnTo>
                    <a:pt x="1288" y="224"/>
                  </a:lnTo>
                  <a:lnTo>
                    <a:pt x="1286" y="225"/>
                  </a:lnTo>
                  <a:lnTo>
                    <a:pt x="1280" y="227"/>
                  </a:lnTo>
                  <a:lnTo>
                    <a:pt x="1278" y="227"/>
                  </a:lnTo>
                  <a:lnTo>
                    <a:pt x="1279" y="230"/>
                  </a:lnTo>
                  <a:lnTo>
                    <a:pt x="1273" y="227"/>
                  </a:lnTo>
                  <a:lnTo>
                    <a:pt x="1270" y="226"/>
                  </a:lnTo>
                  <a:lnTo>
                    <a:pt x="1268" y="226"/>
                  </a:lnTo>
                  <a:lnTo>
                    <a:pt x="1262" y="229"/>
                  </a:lnTo>
                  <a:lnTo>
                    <a:pt x="1262" y="228"/>
                  </a:lnTo>
                  <a:lnTo>
                    <a:pt x="1263" y="226"/>
                  </a:lnTo>
                  <a:lnTo>
                    <a:pt x="1261" y="225"/>
                  </a:lnTo>
                  <a:lnTo>
                    <a:pt x="1247" y="221"/>
                  </a:lnTo>
                  <a:lnTo>
                    <a:pt x="1241" y="220"/>
                  </a:lnTo>
                  <a:lnTo>
                    <a:pt x="1238" y="221"/>
                  </a:lnTo>
                  <a:lnTo>
                    <a:pt x="1234" y="224"/>
                  </a:lnTo>
                  <a:lnTo>
                    <a:pt x="1230" y="227"/>
                  </a:lnTo>
                  <a:lnTo>
                    <a:pt x="1230" y="231"/>
                  </a:lnTo>
                  <a:lnTo>
                    <a:pt x="1234" y="238"/>
                  </a:lnTo>
                  <a:lnTo>
                    <a:pt x="1236" y="239"/>
                  </a:lnTo>
                  <a:lnTo>
                    <a:pt x="1238" y="241"/>
                  </a:lnTo>
                  <a:lnTo>
                    <a:pt x="1238" y="244"/>
                  </a:lnTo>
                  <a:lnTo>
                    <a:pt x="1236" y="244"/>
                  </a:lnTo>
                  <a:lnTo>
                    <a:pt x="1236" y="246"/>
                  </a:lnTo>
                  <a:lnTo>
                    <a:pt x="1236" y="250"/>
                  </a:lnTo>
                  <a:lnTo>
                    <a:pt x="1235" y="252"/>
                  </a:lnTo>
                  <a:lnTo>
                    <a:pt x="1231" y="254"/>
                  </a:lnTo>
                  <a:lnTo>
                    <a:pt x="1231" y="258"/>
                  </a:lnTo>
                  <a:lnTo>
                    <a:pt x="1234" y="256"/>
                  </a:lnTo>
                  <a:lnTo>
                    <a:pt x="1234" y="259"/>
                  </a:lnTo>
                  <a:lnTo>
                    <a:pt x="1237" y="259"/>
                  </a:lnTo>
                  <a:lnTo>
                    <a:pt x="1236" y="262"/>
                  </a:lnTo>
                  <a:lnTo>
                    <a:pt x="1238" y="263"/>
                  </a:lnTo>
                  <a:lnTo>
                    <a:pt x="1236" y="265"/>
                  </a:lnTo>
                  <a:lnTo>
                    <a:pt x="1240" y="271"/>
                  </a:lnTo>
                  <a:lnTo>
                    <a:pt x="1238" y="272"/>
                  </a:lnTo>
                  <a:lnTo>
                    <a:pt x="1243" y="273"/>
                  </a:lnTo>
                  <a:lnTo>
                    <a:pt x="1240" y="276"/>
                  </a:lnTo>
                  <a:lnTo>
                    <a:pt x="1241" y="278"/>
                  </a:lnTo>
                  <a:lnTo>
                    <a:pt x="1239" y="280"/>
                  </a:lnTo>
                  <a:lnTo>
                    <a:pt x="1241" y="282"/>
                  </a:lnTo>
                  <a:lnTo>
                    <a:pt x="1239" y="280"/>
                  </a:lnTo>
                  <a:lnTo>
                    <a:pt x="1236" y="281"/>
                  </a:lnTo>
                  <a:lnTo>
                    <a:pt x="1235" y="284"/>
                  </a:lnTo>
                  <a:lnTo>
                    <a:pt x="1235" y="287"/>
                  </a:lnTo>
                  <a:lnTo>
                    <a:pt x="1234" y="288"/>
                  </a:lnTo>
                  <a:lnTo>
                    <a:pt x="1229" y="293"/>
                  </a:lnTo>
                  <a:lnTo>
                    <a:pt x="1228" y="296"/>
                  </a:lnTo>
                  <a:lnTo>
                    <a:pt x="1226" y="297"/>
                  </a:lnTo>
                  <a:lnTo>
                    <a:pt x="1226" y="299"/>
                  </a:lnTo>
                  <a:lnTo>
                    <a:pt x="1226" y="302"/>
                  </a:lnTo>
                  <a:lnTo>
                    <a:pt x="1231" y="305"/>
                  </a:lnTo>
                  <a:lnTo>
                    <a:pt x="1232" y="306"/>
                  </a:lnTo>
                  <a:lnTo>
                    <a:pt x="1238" y="308"/>
                  </a:lnTo>
                  <a:lnTo>
                    <a:pt x="1244" y="313"/>
                  </a:lnTo>
                  <a:lnTo>
                    <a:pt x="1249" y="321"/>
                  </a:lnTo>
                  <a:lnTo>
                    <a:pt x="1253" y="332"/>
                  </a:lnTo>
                  <a:lnTo>
                    <a:pt x="1253" y="345"/>
                  </a:lnTo>
                  <a:lnTo>
                    <a:pt x="1253" y="347"/>
                  </a:lnTo>
                  <a:lnTo>
                    <a:pt x="1251" y="353"/>
                  </a:lnTo>
                  <a:lnTo>
                    <a:pt x="1245" y="358"/>
                  </a:lnTo>
                  <a:lnTo>
                    <a:pt x="1244" y="361"/>
                  </a:lnTo>
                  <a:lnTo>
                    <a:pt x="1236" y="367"/>
                  </a:lnTo>
                  <a:lnTo>
                    <a:pt x="1230" y="370"/>
                  </a:lnTo>
                  <a:lnTo>
                    <a:pt x="1228" y="372"/>
                  </a:lnTo>
                  <a:lnTo>
                    <a:pt x="1224" y="372"/>
                  </a:lnTo>
                  <a:lnTo>
                    <a:pt x="1223" y="373"/>
                  </a:lnTo>
                  <a:lnTo>
                    <a:pt x="1218" y="375"/>
                  </a:lnTo>
                  <a:lnTo>
                    <a:pt x="1215" y="376"/>
                  </a:lnTo>
                  <a:lnTo>
                    <a:pt x="1212" y="378"/>
                  </a:lnTo>
                  <a:lnTo>
                    <a:pt x="1210" y="379"/>
                  </a:lnTo>
                  <a:lnTo>
                    <a:pt x="1212" y="382"/>
                  </a:lnTo>
                  <a:lnTo>
                    <a:pt x="1212" y="384"/>
                  </a:lnTo>
                  <a:lnTo>
                    <a:pt x="1214" y="387"/>
                  </a:lnTo>
                  <a:lnTo>
                    <a:pt x="1215" y="390"/>
                  </a:lnTo>
                  <a:lnTo>
                    <a:pt x="1219" y="390"/>
                  </a:lnTo>
                  <a:lnTo>
                    <a:pt x="1218" y="393"/>
                  </a:lnTo>
                  <a:lnTo>
                    <a:pt x="1220" y="395"/>
                  </a:lnTo>
                  <a:lnTo>
                    <a:pt x="1218" y="397"/>
                  </a:lnTo>
                  <a:lnTo>
                    <a:pt x="1220" y="405"/>
                  </a:lnTo>
                  <a:lnTo>
                    <a:pt x="1220" y="408"/>
                  </a:lnTo>
                  <a:lnTo>
                    <a:pt x="1221" y="410"/>
                  </a:lnTo>
                  <a:lnTo>
                    <a:pt x="1220" y="412"/>
                  </a:lnTo>
                  <a:lnTo>
                    <a:pt x="1221" y="415"/>
                  </a:lnTo>
                  <a:lnTo>
                    <a:pt x="1223" y="417"/>
                  </a:lnTo>
                  <a:lnTo>
                    <a:pt x="1224" y="418"/>
                  </a:lnTo>
                  <a:lnTo>
                    <a:pt x="1226" y="422"/>
                  </a:lnTo>
                  <a:lnTo>
                    <a:pt x="1227" y="424"/>
                  </a:lnTo>
                  <a:lnTo>
                    <a:pt x="1224" y="425"/>
                  </a:lnTo>
                  <a:lnTo>
                    <a:pt x="1219" y="433"/>
                  </a:lnTo>
                  <a:lnTo>
                    <a:pt x="1223" y="438"/>
                  </a:lnTo>
                  <a:lnTo>
                    <a:pt x="1220" y="441"/>
                  </a:lnTo>
                  <a:lnTo>
                    <a:pt x="1221" y="443"/>
                  </a:lnTo>
                  <a:lnTo>
                    <a:pt x="1220" y="443"/>
                  </a:lnTo>
                  <a:lnTo>
                    <a:pt x="1219" y="438"/>
                  </a:lnTo>
                  <a:lnTo>
                    <a:pt x="1213" y="435"/>
                  </a:lnTo>
                  <a:lnTo>
                    <a:pt x="1211" y="439"/>
                  </a:lnTo>
                  <a:lnTo>
                    <a:pt x="1211" y="439"/>
                  </a:lnTo>
                  <a:lnTo>
                    <a:pt x="1210" y="441"/>
                  </a:lnTo>
                  <a:lnTo>
                    <a:pt x="1209" y="444"/>
                  </a:lnTo>
                  <a:lnTo>
                    <a:pt x="1213" y="449"/>
                  </a:lnTo>
                  <a:lnTo>
                    <a:pt x="1214" y="451"/>
                  </a:lnTo>
                  <a:lnTo>
                    <a:pt x="1212" y="448"/>
                  </a:lnTo>
                  <a:lnTo>
                    <a:pt x="1205" y="442"/>
                  </a:lnTo>
                  <a:lnTo>
                    <a:pt x="1200" y="441"/>
                  </a:lnTo>
                  <a:lnTo>
                    <a:pt x="1196" y="443"/>
                  </a:lnTo>
                  <a:lnTo>
                    <a:pt x="1192" y="445"/>
                  </a:lnTo>
                  <a:lnTo>
                    <a:pt x="1196" y="441"/>
                  </a:lnTo>
                  <a:lnTo>
                    <a:pt x="1200" y="440"/>
                  </a:lnTo>
                  <a:lnTo>
                    <a:pt x="1198" y="438"/>
                  </a:lnTo>
                  <a:lnTo>
                    <a:pt x="1195" y="432"/>
                  </a:lnTo>
                  <a:lnTo>
                    <a:pt x="1193" y="430"/>
                  </a:lnTo>
                  <a:lnTo>
                    <a:pt x="1191" y="427"/>
                  </a:lnTo>
                  <a:lnTo>
                    <a:pt x="1187" y="427"/>
                  </a:lnTo>
                  <a:lnTo>
                    <a:pt x="1185" y="424"/>
                  </a:lnTo>
                  <a:lnTo>
                    <a:pt x="1181" y="424"/>
                  </a:lnTo>
                  <a:lnTo>
                    <a:pt x="1179" y="425"/>
                  </a:lnTo>
                  <a:lnTo>
                    <a:pt x="1179" y="424"/>
                  </a:lnTo>
                  <a:lnTo>
                    <a:pt x="1185" y="423"/>
                  </a:lnTo>
                  <a:lnTo>
                    <a:pt x="1184" y="419"/>
                  </a:lnTo>
                  <a:lnTo>
                    <a:pt x="1176" y="412"/>
                  </a:lnTo>
                  <a:lnTo>
                    <a:pt x="1174" y="410"/>
                  </a:lnTo>
                  <a:lnTo>
                    <a:pt x="1175" y="406"/>
                  </a:lnTo>
                  <a:lnTo>
                    <a:pt x="1176" y="404"/>
                  </a:lnTo>
                  <a:lnTo>
                    <a:pt x="1175" y="401"/>
                  </a:lnTo>
                  <a:lnTo>
                    <a:pt x="1175" y="398"/>
                  </a:lnTo>
                  <a:lnTo>
                    <a:pt x="1176" y="396"/>
                  </a:lnTo>
                  <a:lnTo>
                    <a:pt x="1176" y="392"/>
                  </a:lnTo>
                  <a:lnTo>
                    <a:pt x="1174" y="390"/>
                  </a:lnTo>
                  <a:lnTo>
                    <a:pt x="1172" y="387"/>
                  </a:lnTo>
                  <a:lnTo>
                    <a:pt x="1172" y="384"/>
                  </a:lnTo>
                  <a:lnTo>
                    <a:pt x="1175" y="376"/>
                  </a:lnTo>
                  <a:lnTo>
                    <a:pt x="1174" y="370"/>
                  </a:lnTo>
                  <a:lnTo>
                    <a:pt x="1168" y="370"/>
                  </a:lnTo>
                  <a:lnTo>
                    <a:pt x="1166" y="370"/>
                  </a:lnTo>
                  <a:lnTo>
                    <a:pt x="1164" y="371"/>
                  </a:lnTo>
                  <a:lnTo>
                    <a:pt x="1162" y="368"/>
                  </a:lnTo>
                  <a:lnTo>
                    <a:pt x="1157" y="367"/>
                  </a:lnTo>
                  <a:lnTo>
                    <a:pt x="1154" y="368"/>
                  </a:lnTo>
                  <a:lnTo>
                    <a:pt x="1151" y="366"/>
                  </a:lnTo>
                  <a:lnTo>
                    <a:pt x="1149" y="367"/>
                  </a:lnTo>
                  <a:lnTo>
                    <a:pt x="1146" y="366"/>
                  </a:lnTo>
                  <a:lnTo>
                    <a:pt x="1143" y="367"/>
                  </a:lnTo>
                  <a:lnTo>
                    <a:pt x="1135" y="367"/>
                  </a:lnTo>
                  <a:lnTo>
                    <a:pt x="1133" y="370"/>
                  </a:lnTo>
                  <a:lnTo>
                    <a:pt x="1130" y="373"/>
                  </a:lnTo>
                  <a:lnTo>
                    <a:pt x="1132" y="371"/>
                  </a:lnTo>
                  <a:lnTo>
                    <a:pt x="1134" y="367"/>
                  </a:lnTo>
                  <a:lnTo>
                    <a:pt x="1133" y="365"/>
                  </a:lnTo>
                  <a:lnTo>
                    <a:pt x="1129" y="363"/>
                  </a:lnTo>
                  <a:lnTo>
                    <a:pt x="1127" y="361"/>
                  </a:lnTo>
                  <a:lnTo>
                    <a:pt x="1125" y="359"/>
                  </a:lnTo>
                  <a:lnTo>
                    <a:pt x="1121" y="359"/>
                  </a:lnTo>
                  <a:lnTo>
                    <a:pt x="1119" y="358"/>
                  </a:lnTo>
                  <a:lnTo>
                    <a:pt x="1116" y="357"/>
                  </a:lnTo>
                  <a:lnTo>
                    <a:pt x="1111" y="355"/>
                  </a:lnTo>
                  <a:lnTo>
                    <a:pt x="1106" y="354"/>
                  </a:lnTo>
                  <a:lnTo>
                    <a:pt x="1102" y="353"/>
                  </a:lnTo>
                  <a:lnTo>
                    <a:pt x="1101" y="354"/>
                  </a:lnTo>
                  <a:lnTo>
                    <a:pt x="1100" y="350"/>
                  </a:lnTo>
                  <a:lnTo>
                    <a:pt x="1095" y="345"/>
                  </a:lnTo>
                  <a:lnTo>
                    <a:pt x="1090" y="342"/>
                  </a:lnTo>
                  <a:lnTo>
                    <a:pt x="1085" y="338"/>
                  </a:lnTo>
                  <a:lnTo>
                    <a:pt x="1082" y="337"/>
                  </a:lnTo>
                  <a:lnTo>
                    <a:pt x="1076" y="336"/>
                  </a:lnTo>
                  <a:lnTo>
                    <a:pt x="1068" y="333"/>
                  </a:lnTo>
                  <a:lnTo>
                    <a:pt x="1060" y="330"/>
                  </a:lnTo>
                  <a:lnTo>
                    <a:pt x="1055" y="329"/>
                  </a:lnTo>
                  <a:lnTo>
                    <a:pt x="1039" y="333"/>
                  </a:lnTo>
                  <a:lnTo>
                    <a:pt x="1035" y="335"/>
                  </a:lnTo>
                  <a:lnTo>
                    <a:pt x="1034" y="336"/>
                  </a:lnTo>
                  <a:lnTo>
                    <a:pt x="1038" y="333"/>
                  </a:lnTo>
                  <a:lnTo>
                    <a:pt x="1034" y="333"/>
                  </a:lnTo>
                  <a:lnTo>
                    <a:pt x="1032" y="335"/>
                  </a:lnTo>
                  <a:lnTo>
                    <a:pt x="1029" y="336"/>
                  </a:lnTo>
                  <a:lnTo>
                    <a:pt x="1032" y="335"/>
                  </a:lnTo>
                  <a:lnTo>
                    <a:pt x="1033" y="331"/>
                  </a:lnTo>
                  <a:lnTo>
                    <a:pt x="1035" y="329"/>
                  </a:lnTo>
                  <a:lnTo>
                    <a:pt x="1034" y="327"/>
                  </a:lnTo>
                  <a:lnTo>
                    <a:pt x="1031" y="319"/>
                  </a:lnTo>
                  <a:lnTo>
                    <a:pt x="1030" y="313"/>
                  </a:lnTo>
                  <a:lnTo>
                    <a:pt x="1029" y="310"/>
                  </a:lnTo>
                  <a:lnTo>
                    <a:pt x="1025" y="304"/>
                  </a:lnTo>
                  <a:lnTo>
                    <a:pt x="1025" y="299"/>
                  </a:lnTo>
                  <a:lnTo>
                    <a:pt x="1022" y="301"/>
                  </a:lnTo>
                  <a:lnTo>
                    <a:pt x="1019" y="298"/>
                  </a:lnTo>
                  <a:lnTo>
                    <a:pt x="1012" y="299"/>
                  </a:lnTo>
                  <a:lnTo>
                    <a:pt x="1010" y="302"/>
                  </a:lnTo>
                  <a:lnTo>
                    <a:pt x="1010" y="307"/>
                  </a:lnTo>
                  <a:lnTo>
                    <a:pt x="1008" y="310"/>
                  </a:lnTo>
                  <a:lnTo>
                    <a:pt x="1010" y="299"/>
                  </a:lnTo>
                  <a:lnTo>
                    <a:pt x="1007" y="299"/>
                  </a:lnTo>
                  <a:lnTo>
                    <a:pt x="1004" y="295"/>
                  </a:lnTo>
                  <a:lnTo>
                    <a:pt x="1000" y="293"/>
                  </a:lnTo>
                  <a:lnTo>
                    <a:pt x="1002" y="293"/>
                  </a:lnTo>
                  <a:lnTo>
                    <a:pt x="1002" y="289"/>
                  </a:lnTo>
                  <a:lnTo>
                    <a:pt x="1005" y="287"/>
                  </a:lnTo>
                  <a:lnTo>
                    <a:pt x="1002" y="281"/>
                  </a:lnTo>
                  <a:lnTo>
                    <a:pt x="1002" y="279"/>
                  </a:lnTo>
                  <a:lnTo>
                    <a:pt x="1002" y="273"/>
                  </a:lnTo>
                  <a:lnTo>
                    <a:pt x="1004" y="271"/>
                  </a:lnTo>
                  <a:lnTo>
                    <a:pt x="1004" y="269"/>
                  </a:lnTo>
                  <a:lnTo>
                    <a:pt x="1005" y="265"/>
                  </a:lnTo>
                  <a:lnTo>
                    <a:pt x="1002" y="263"/>
                  </a:lnTo>
                  <a:lnTo>
                    <a:pt x="1004" y="263"/>
                  </a:lnTo>
                  <a:lnTo>
                    <a:pt x="1006" y="263"/>
                  </a:lnTo>
                  <a:lnTo>
                    <a:pt x="1008" y="256"/>
                  </a:lnTo>
                  <a:lnTo>
                    <a:pt x="1012" y="253"/>
                  </a:lnTo>
                  <a:lnTo>
                    <a:pt x="1013" y="251"/>
                  </a:lnTo>
                  <a:lnTo>
                    <a:pt x="1013" y="248"/>
                  </a:lnTo>
                  <a:lnTo>
                    <a:pt x="1012" y="246"/>
                  </a:lnTo>
                  <a:lnTo>
                    <a:pt x="1015" y="247"/>
                  </a:lnTo>
                  <a:lnTo>
                    <a:pt x="1014" y="245"/>
                  </a:lnTo>
                  <a:lnTo>
                    <a:pt x="1015" y="242"/>
                  </a:lnTo>
                  <a:lnTo>
                    <a:pt x="1018" y="241"/>
                  </a:lnTo>
                  <a:lnTo>
                    <a:pt x="1024" y="238"/>
                  </a:lnTo>
                  <a:lnTo>
                    <a:pt x="1022" y="236"/>
                  </a:lnTo>
                  <a:lnTo>
                    <a:pt x="1019" y="236"/>
                  </a:lnTo>
                  <a:lnTo>
                    <a:pt x="1022" y="235"/>
                  </a:lnTo>
                  <a:lnTo>
                    <a:pt x="1022" y="231"/>
                  </a:lnTo>
                  <a:lnTo>
                    <a:pt x="1025" y="231"/>
                  </a:lnTo>
                  <a:lnTo>
                    <a:pt x="1029" y="230"/>
                  </a:lnTo>
                  <a:lnTo>
                    <a:pt x="1030" y="227"/>
                  </a:lnTo>
                  <a:lnTo>
                    <a:pt x="1025" y="225"/>
                  </a:lnTo>
                  <a:lnTo>
                    <a:pt x="1030" y="226"/>
                  </a:lnTo>
                  <a:lnTo>
                    <a:pt x="1033" y="229"/>
                  </a:lnTo>
                  <a:lnTo>
                    <a:pt x="1033" y="226"/>
                  </a:lnTo>
                  <a:lnTo>
                    <a:pt x="1030" y="225"/>
                  </a:lnTo>
                  <a:lnTo>
                    <a:pt x="1033" y="222"/>
                  </a:lnTo>
                  <a:lnTo>
                    <a:pt x="1033" y="220"/>
                  </a:lnTo>
                  <a:lnTo>
                    <a:pt x="1035" y="221"/>
                  </a:lnTo>
                  <a:lnTo>
                    <a:pt x="1038" y="219"/>
                  </a:lnTo>
                  <a:lnTo>
                    <a:pt x="1040" y="221"/>
                  </a:lnTo>
                  <a:lnTo>
                    <a:pt x="1042" y="219"/>
                  </a:lnTo>
                  <a:lnTo>
                    <a:pt x="1039" y="218"/>
                  </a:lnTo>
                  <a:lnTo>
                    <a:pt x="1036" y="217"/>
                  </a:lnTo>
                  <a:lnTo>
                    <a:pt x="1035" y="214"/>
                  </a:lnTo>
                  <a:lnTo>
                    <a:pt x="1039" y="214"/>
                  </a:lnTo>
                  <a:lnTo>
                    <a:pt x="1041" y="214"/>
                  </a:lnTo>
                  <a:lnTo>
                    <a:pt x="1050" y="216"/>
                  </a:lnTo>
                  <a:lnTo>
                    <a:pt x="1052" y="213"/>
                  </a:lnTo>
                  <a:lnTo>
                    <a:pt x="1055" y="212"/>
                  </a:lnTo>
                  <a:lnTo>
                    <a:pt x="1058" y="212"/>
                  </a:lnTo>
                  <a:lnTo>
                    <a:pt x="1059" y="209"/>
                  </a:lnTo>
                  <a:lnTo>
                    <a:pt x="1059" y="207"/>
                  </a:lnTo>
                  <a:lnTo>
                    <a:pt x="1058" y="204"/>
                  </a:lnTo>
                  <a:lnTo>
                    <a:pt x="1052" y="201"/>
                  </a:lnTo>
                  <a:lnTo>
                    <a:pt x="1050" y="201"/>
                  </a:lnTo>
                  <a:lnTo>
                    <a:pt x="1047" y="199"/>
                  </a:lnTo>
                  <a:lnTo>
                    <a:pt x="1044" y="196"/>
                  </a:lnTo>
                  <a:lnTo>
                    <a:pt x="1042" y="196"/>
                  </a:lnTo>
                  <a:lnTo>
                    <a:pt x="1036" y="199"/>
                  </a:lnTo>
                  <a:lnTo>
                    <a:pt x="1033" y="199"/>
                  </a:lnTo>
                  <a:lnTo>
                    <a:pt x="1036" y="196"/>
                  </a:lnTo>
                  <a:lnTo>
                    <a:pt x="1039" y="196"/>
                  </a:lnTo>
                  <a:lnTo>
                    <a:pt x="1036" y="195"/>
                  </a:lnTo>
                  <a:lnTo>
                    <a:pt x="1033" y="193"/>
                  </a:lnTo>
                  <a:lnTo>
                    <a:pt x="1031" y="193"/>
                  </a:lnTo>
                  <a:lnTo>
                    <a:pt x="1029" y="193"/>
                  </a:lnTo>
                  <a:lnTo>
                    <a:pt x="1022" y="190"/>
                  </a:lnTo>
                  <a:lnTo>
                    <a:pt x="1023" y="193"/>
                  </a:lnTo>
                  <a:lnTo>
                    <a:pt x="1021" y="193"/>
                  </a:lnTo>
                  <a:lnTo>
                    <a:pt x="1016" y="191"/>
                  </a:lnTo>
                  <a:lnTo>
                    <a:pt x="1016" y="190"/>
                  </a:lnTo>
                  <a:lnTo>
                    <a:pt x="1019" y="190"/>
                  </a:lnTo>
                  <a:lnTo>
                    <a:pt x="1016" y="185"/>
                  </a:lnTo>
                  <a:lnTo>
                    <a:pt x="1019" y="187"/>
                  </a:lnTo>
                  <a:lnTo>
                    <a:pt x="1022" y="190"/>
                  </a:lnTo>
                  <a:lnTo>
                    <a:pt x="1031" y="192"/>
                  </a:lnTo>
                  <a:lnTo>
                    <a:pt x="1035" y="194"/>
                  </a:lnTo>
                  <a:lnTo>
                    <a:pt x="1039" y="195"/>
                  </a:lnTo>
                  <a:lnTo>
                    <a:pt x="1041" y="193"/>
                  </a:lnTo>
                  <a:lnTo>
                    <a:pt x="1044" y="195"/>
                  </a:lnTo>
                  <a:lnTo>
                    <a:pt x="1049" y="195"/>
                  </a:lnTo>
                  <a:lnTo>
                    <a:pt x="1051" y="197"/>
                  </a:lnTo>
                  <a:lnTo>
                    <a:pt x="1057" y="199"/>
                  </a:lnTo>
                  <a:lnTo>
                    <a:pt x="1063" y="196"/>
                  </a:lnTo>
                  <a:lnTo>
                    <a:pt x="1065" y="197"/>
                  </a:lnTo>
                  <a:lnTo>
                    <a:pt x="1068" y="194"/>
                  </a:lnTo>
                  <a:lnTo>
                    <a:pt x="1068" y="193"/>
                  </a:lnTo>
                  <a:lnTo>
                    <a:pt x="1066" y="190"/>
                  </a:lnTo>
                  <a:lnTo>
                    <a:pt x="1068" y="190"/>
                  </a:lnTo>
                  <a:lnTo>
                    <a:pt x="1069" y="187"/>
                  </a:lnTo>
                  <a:lnTo>
                    <a:pt x="1067" y="186"/>
                  </a:lnTo>
                  <a:lnTo>
                    <a:pt x="1068" y="186"/>
                  </a:lnTo>
                  <a:lnTo>
                    <a:pt x="1070" y="185"/>
                  </a:lnTo>
                  <a:lnTo>
                    <a:pt x="1072" y="187"/>
                  </a:lnTo>
                  <a:lnTo>
                    <a:pt x="1074" y="190"/>
                  </a:lnTo>
                  <a:lnTo>
                    <a:pt x="1075" y="191"/>
                  </a:lnTo>
                  <a:lnTo>
                    <a:pt x="1074" y="188"/>
                  </a:lnTo>
                  <a:lnTo>
                    <a:pt x="1077" y="188"/>
                  </a:lnTo>
                  <a:lnTo>
                    <a:pt x="1079" y="190"/>
                  </a:lnTo>
                  <a:lnTo>
                    <a:pt x="1078" y="187"/>
                  </a:lnTo>
                  <a:lnTo>
                    <a:pt x="1082" y="188"/>
                  </a:lnTo>
                  <a:lnTo>
                    <a:pt x="1084" y="190"/>
                  </a:lnTo>
                  <a:lnTo>
                    <a:pt x="1087" y="190"/>
                  </a:lnTo>
                  <a:lnTo>
                    <a:pt x="1095" y="185"/>
                  </a:lnTo>
                  <a:lnTo>
                    <a:pt x="1098" y="179"/>
                  </a:lnTo>
                  <a:lnTo>
                    <a:pt x="1102" y="176"/>
                  </a:lnTo>
                  <a:lnTo>
                    <a:pt x="1103" y="173"/>
                  </a:lnTo>
                  <a:lnTo>
                    <a:pt x="1108" y="168"/>
                  </a:lnTo>
                  <a:lnTo>
                    <a:pt x="1109" y="166"/>
                  </a:lnTo>
                  <a:lnTo>
                    <a:pt x="1109" y="162"/>
                  </a:lnTo>
                  <a:lnTo>
                    <a:pt x="1106" y="161"/>
                  </a:lnTo>
                  <a:lnTo>
                    <a:pt x="1103" y="161"/>
                  </a:lnTo>
                  <a:lnTo>
                    <a:pt x="1100" y="161"/>
                  </a:lnTo>
                  <a:lnTo>
                    <a:pt x="1094" y="161"/>
                  </a:lnTo>
                  <a:lnTo>
                    <a:pt x="1086" y="160"/>
                  </a:lnTo>
                  <a:lnTo>
                    <a:pt x="1082" y="160"/>
                  </a:lnTo>
                  <a:lnTo>
                    <a:pt x="1078" y="158"/>
                  </a:lnTo>
                  <a:lnTo>
                    <a:pt x="1076" y="156"/>
                  </a:lnTo>
                  <a:lnTo>
                    <a:pt x="1074" y="153"/>
                  </a:lnTo>
                  <a:lnTo>
                    <a:pt x="1070" y="151"/>
                  </a:lnTo>
                  <a:lnTo>
                    <a:pt x="1068" y="149"/>
                  </a:lnTo>
                  <a:lnTo>
                    <a:pt x="1060" y="148"/>
                  </a:lnTo>
                  <a:lnTo>
                    <a:pt x="1055" y="147"/>
                  </a:lnTo>
                  <a:lnTo>
                    <a:pt x="1051" y="148"/>
                  </a:lnTo>
                  <a:lnTo>
                    <a:pt x="1049" y="147"/>
                  </a:lnTo>
                  <a:lnTo>
                    <a:pt x="1055" y="147"/>
                  </a:lnTo>
                  <a:lnTo>
                    <a:pt x="1060" y="148"/>
                  </a:lnTo>
                  <a:lnTo>
                    <a:pt x="1063" y="147"/>
                  </a:lnTo>
                  <a:lnTo>
                    <a:pt x="1066" y="148"/>
                  </a:lnTo>
                  <a:lnTo>
                    <a:pt x="1068" y="148"/>
                  </a:lnTo>
                  <a:lnTo>
                    <a:pt x="1070" y="149"/>
                  </a:lnTo>
                  <a:lnTo>
                    <a:pt x="1068" y="147"/>
                  </a:lnTo>
                  <a:lnTo>
                    <a:pt x="1074" y="147"/>
                  </a:lnTo>
                  <a:lnTo>
                    <a:pt x="1082" y="151"/>
                  </a:lnTo>
                  <a:lnTo>
                    <a:pt x="1090" y="153"/>
                  </a:lnTo>
                  <a:lnTo>
                    <a:pt x="1084" y="153"/>
                  </a:lnTo>
                  <a:lnTo>
                    <a:pt x="1090" y="156"/>
                  </a:lnTo>
                  <a:lnTo>
                    <a:pt x="1092" y="158"/>
                  </a:lnTo>
                  <a:lnTo>
                    <a:pt x="1095" y="159"/>
                  </a:lnTo>
                  <a:lnTo>
                    <a:pt x="1098" y="160"/>
                  </a:lnTo>
                  <a:lnTo>
                    <a:pt x="1103" y="160"/>
                  </a:lnTo>
                  <a:lnTo>
                    <a:pt x="1106" y="159"/>
                  </a:lnTo>
                  <a:lnTo>
                    <a:pt x="1108" y="157"/>
                  </a:lnTo>
                  <a:lnTo>
                    <a:pt x="1116" y="151"/>
                  </a:lnTo>
                  <a:lnTo>
                    <a:pt x="1117" y="150"/>
                  </a:lnTo>
                  <a:lnTo>
                    <a:pt x="1117" y="149"/>
                  </a:lnTo>
                  <a:lnTo>
                    <a:pt x="1121" y="145"/>
                  </a:lnTo>
                  <a:lnTo>
                    <a:pt x="1123" y="142"/>
                  </a:lnTo>
                  <a:lnTo>
                    <a:pt x="1123" y="140"/>
                  </a:lnTo>
                  <a:lnTo>
                    <a:pt x="1119" y="139"/>
                  </a:lnTo>
                  <a:lnTo>
                    <a:pt x="1118" y="139"/>
                  </a:lnTo>
                  <a:lnTo>
                    <a:pt x="1113" y="137"/>
                  </a:lnTo>
                  <a:lnTo>
                    <a:pt x="1113" y="134"/>
                  </a:lnTo>
                  <a:lnTo>
                    <a:pt x="1116" y="133"/>
                  </a:lnTo>
                  <a:lnTo>
                    <a:pt x="1119" y="133"/>
                  </a:lnTo>
                  <a:lnTo>
                    <a:pt x="1121" y="133"/>
                  </a:lnTo>
                  <a:lnTo>
                    <a:pt x="1125" y="133"/>
                  </a:lnTo>
                  <a:lnTo>
                    <a:pt x="1127" y="133"/>
                  </a:lnTo>
                  <a:lnTo>
                    <a:pt x="1129" y="132"/>
                  </a:lnTo>
                  <a:lnTo>
                    <a:pt x="1132" y="134"/>
                  </a:lnTo>
                  <a:lnTo>
                    <a:pt x="1133" y="136"/>
                  </a:lnTo>
                  <a:lnTo>
                    <a:pt x="1137" y="139"/>
                  </a:lnTo>
                  <a:lnTo>
                    <a:pt x="1137" y="139"/>
                  </a:lnTo>
                  <a:lnTo>
                    <a:pt x="1138" y="139"/>
                  </a:lnTo>
                  <a:lnTo>
                    <a:pt x="1141" y="140"/>
                  </a:lnTo>
                  <a:lnTo>
                    <a:pt x="1144" y="141"/>
                  </a:lnTo>
                  <a:lnTo>
                    <a:pt x="1143" y="139"/>
                  </a:lnTo>
                  <a:lnTo>
                    <a:pt x="1143" y="135"/>
                  </a:lnTo>
                  <a:lnTo>
                    <a:pt x="1145" y="139"/>
                  </a:lnTo>
                  <a:lnTo>
                    <a:pt x="1147" y="137"/>
                  </a:lnTo>
                  <a:lnTo>
                    <a:pt x="1151" y="140"/>
                  </a:lnTo>
                  <a:lnTo>
                    <a:pt x="1153" y="141"/>
                  </a:lnTo>
                  <a:lnTo>
                    <a:pt x="1153" y="139"/>
                  </a:lnTo>
                  <a:lnTo>
                    <a:pt x="1153" y="137"/>
                  </a:lnTo>
                  <a:lnTo>
                    <a:pt x="1152" y="135"/>
                  </a:lnTo>
                  <a:lnTo>
                    <a:pt x="1150" y="133"/>
                  </a:lnTo>
                  <a:lnTo>
                    <a:pt x="1149" y="130"/>
                  </a:lnTo>
                  <a:lnTo>
                    <a:pt x="1146" y="130"/>
                  </a:lnTo>
                  <a:lnTo>
                    <a:pt x="1143" y="126"/>
                  </a:lnTo>
                  <a:lnTo>
                    <a:pt x="1141" y="125"/>
                  </a:lnTo>
                  <a:lnTo>
                    <a:pt x="1137" y="124"/>
                  </a:lnTo>
                  <a:lnTo>
                    <a:pt x="1135" y="126"/>
                  </a:lnTo>
                  <a:lnTo>
                    <a:pt x="1136" y="123"/>
                  </a:lnTo>
                  <a:lnTo>
                    <a:pt x="1137" y="123"/>
                  </a:lnTo>
                  <a:lnTo>
                    <a:pt x="1137" y="123"/>
                  </a:lnTo>
                  <a:lnTo>
                    <a:pt x="1141" y="123"/>
                  </a:lnTo>
                  <a:lnTo>
                    <a:pt x="1138" y="123"/>
                  </a:lnTo>
                  <a:lnTo>
                    <a:pt x="1142" y="122"/>
                  </a:lnTo>
                  <a:lnTo>
                    <a:pt x="1144" y="123"/>
                  </a:lnTo>
                  <a:lnTo>
                    <a:pt x="1142" y="123"/>
                  </a:lnTo>
                  <a:lnTo>
                    <a:pt x="1145" y="124"/>
                  </a:lnTo>
                  <a:lnTo>
                    <a:pt x="1145" y="126"/>
                  </a:lnTo>
                  <a:lnTo>
                    <a:pt x="1147" y="128"/>
                  </a:lnTo>
                  <a:lnTo>
                    <a:pt x="1151" y="127"/>
                  </a:lnTo>
                  <a:lnTo>
                    <a:pt x="1152" y="130"/>
                  </a:lnTo>
                  <a:lnTo>
                    <a:pt x="1152" y="132"/>
                  </a:lnTo>
                  <a:lnTo>
                    <a:pt x="1154" y="133"/>
                  </a:lnTo>
                  <a:lnTo>
                    <a:pt x="1157" y="135"/>
                  </a:lnTo>
                  <a:lnTo>
                    <a:pt x="1160" y="136"/>
                  </a:lnTo>
                  <a:lnTo>
                    <a:pt x="1162" y="135"/>
                  </a:lnTo>
                  <a:lnTo>
                    <a:pt x="1164" y="132"/>
                  </a:lnTo>
                  <a:lnTo>
                    <a:pt x="1168" y="132"/>
                  </a:lnTo>
                  <a:lnTo>
                    <a:pt x="1170" y="131"/>
                  </a:lnTo>
                  <a:lnTo>
                    <a:pt x="1172" y="128"/>
                  </a:lnTo>
                  <a:lnTo>
                    <a:pt x="1176" y="128"/>
                  </a:lnTo>
                  <a:lnTo>
                    <a:pt x="1177" y="126"/>
                  </a:lnTo>
                  <a:lnTo>
                    <a:pt x="1178" y="123"/>
                  </a:lnTo>
                  <a:lnTo>
                    <a:pt x="1180" y="122"/>
                  </a:lnTo>
                  <a:lnTo>
                    <a:pt x="1184" y="122"/>
                  </a:lnTo>
                  <a:lnTo>
                    <a:pt x="1186" y="119"/>
                  </a:lnTo>
                  <a:lnTo>
                    <a:pt x="1186" y="116"/>
                  </a:lnTo>
                  <a:lnTo>
                    <a:pt x="1187" y="114"/>
                  </a:lnTo>
                  <a:lnTo>
                    <a:pt x="1188" y="110"/>
                  </a:lnTo>
                  <a:lnTo>
                    <a:pt x="1186" y="108"/>
                  </a:lnTo>
                  <a:lnTo>
                    <a:pt x="1183" y="107"/>
                  </a:lnTo>
                  <a:lnTo>
                    <a:pt x="1180" y="105"/>
                  </a:lnTo>
                  <a:lnTo>
                    <a:pt x="1178" y="101"/>
                  </a:lnTo>
                  <a:lnTo>
                    <a:pt x="1176" y="99"/>
                  </a:lnTo>
                  <a:lnTo>
                    <a:pt x="1176" y="97"/>
                  </a:lnTo>
                  <a:lnTo>
                    <a:pt x="1177" y="93"/>
                  </a:lnTo>
                  <a:lnTo>
                    <a:pt x="1175" y="96"/>
                  </a:lnTo>
                  <a:lnTo>
                    <a:pt x="1174" y="93"/>
                  </a:lnTo>
                  <a:lnTo>
                    <a:pt x="1171" y="92"/>
                  </a:lnTo>
                  <a:lnTo>
                    <a:pt x="1171" y="89"/>
                  </a:lnTo>
                  <a:lnTo>
                    <a:pt x="1169" y="89"/>
                  </a:lnTo>
                  <a:lnTo>
                    <a:pt x="1169" y="87"/>
                  </a:lnTo>
                  <a:lnTo>
                    <a:pt x="1172" y="88"/>
                  </a:lnTo>
                  <a:lnTo>
                    <a:pt x="1175" y="88"/>
                  </a:lnTo>
                  <a:lnTo>
                    <a:pt x="1178" y="89"/>
                  </a:lnTo>
                  <a:lnTo>
                    <a:pt x="1178" y="89"/>
                  </a:lnTo>
                  <a:lnTo>
                    <a:pt x="1181" y="87"/>
                  </a:lnTo>
                  <a:lnTo>
                    <a:pt x="1184" y="87"/>
                  </a:lnTo>
                  <a:lnTo>
                    <a:pt x="1186" y="84"/>
                  </a:lnTo>
                  <a:lnTo>
                    <a:pt x="1188" y="82"/>
                  </a:lnTo>
                  <a:lnTo>
                    <a:pt x="1187" y="79"/>
                  </a:lnTo>
                  <a:lnTo>
                    <a:pt x="1185" y="79"/>
                  </a:lnTo>
                  <a:lnTo>
                    <a:pt x="1181" y="77"/>
                  </a:lnTo>
                  <a:lnTo>
                    <a:pt x="1179" y="77"/>
                  </a:lnTo>
                  <a:lnTo>
                    <a:pt x="1181" y="76"/>
                  </a:lnTo>
                  <a:lnTo>
                    <a:pt x="1184" y="74"/>
                  </a:lnTo>
                  <a:lnTo>
                    <a:pt x="1187" y="73"/>
                  </a:lnTo>
                  <a:lnTo>
                    <a:pt x="1186" y="70"/>
                  </a:lnTo>
                  <a:lnTo>
                    <a:pt x="1184" y="70"/>
                  </a:lnTo>
                  <a:lnTo>
                    <a:pt x="1180" y="68"/>
                  </a:lnTo>
                  <a:lnTo>
                    <a:pt x="1178" y="68"/>
                  </a:lnTo>
                  <a:lnTo>
                    <a:pt x="1175" y="70"/>
                  </a:lnTo>
                  <a:lnTo>
                    <a:pt x="1174" y="66"/>
                  </a:lnTo>
                  <a:lnTo>
                    <a:pt x="1171" y="64"/>
                  </a:lnTo>
                  <a:lnTo>
                    <a:pt x="1170" y="64"/>
                  </a:lnTo>
                  <a:lnTo>
                    <a:pt x="1167" y="63"/>
                  </a:lnTo>
                  <a:lnTo>
                    <a:pt x="1164" y="63"/>
                  </a:lnTo>
                  <a:lnTo>
                    <a:pt x="1161" y="62"/>
                  </a:lnTo>
                  <a:lnTo>
                    <a:pt x="1164" y="62"/>
                  </a:lnTo>
                  <a:lnTo>
                    <a:pt x="1167" y="63"/>
                  </a:lnTo>
                  <a:lnTo>
                    <a:pt x="1170" y="63"/>
                  </a:lnTo>
                  <a:lnTo>
                    <a:pt x="1169" y="60"/>
                  </a:lnTo>
                  <a:lnTo>
                    <a:pt x="1171" y="59"/>
                  </a:lnTo>
                  <a:lnTo>
                    <a:pt x="1175" y="59"/>
                  </a:lnTo>
                  <a:lnTo>
                    <a:pt x="1171" y="59"/>
                  </a:lnTo>
                  <a:lnTo>
                    <a:pt x="1169" y="58"/>
                  </a:lnTo>
                  <a:lnTo>
                    <a:pt x="1166" y="58"/>
                  </a:lnTo>
                  <a:lnTo>
                    <a:pt x="1163" y="58"/>
                  </a:lnTo>
                  <a:lnTo>
                    <a:pt x="1160" y="58"/>
                  </a:lnTo>
                  <a:lnTo>
                    <a:pt x="1158" y="58"/>
                  </a:lnTo>
                  <a:lnTo>
                    <a:pt x="1155" y="58"/>
                  </a:lnTo>
                  <a:lnTo>
                    <a:pt x="1152" y="57"/>
                  </a:lnTo>
                  <a:lnTo>
                    <a:pt x="1146" y="55"/>
                  </a:lnTo>
                  <a:lnTo>
                    <a:pt x="1144" y="54"/>
                  </a:lnTo>
                  <a:lnTo>
                    <a:pt x="1141" y="55"/>
                  </a:lnTo>
                  <a:lnTo>
                    <a:pt x="1138" y="54"/>
                  </a:lnTo>
                  <a:lnTo>
                    <a:pt x="1135" y="56"/>
                  </a:lnTo>
                  <a:lnTo>
                    <a:pt x="1133" y="55"/>
                  </a:lnTo>
                  <a:lnTo>
                    <a:pt x="1129" y="54"/>
                  </a:lnTo>
                  <a:lnTo>
                    <a:pt x="1128" y="55"/>
                  </a:lnTo>
                  <a:lnTo>
                    <a:pt x="1132" y="55"/>
                  </a:lnTo>
                  <a:lnTo>
                    <a:pt x="1130" y="57"/>
                  </a:lnTo>
                  <a:lnTo>
                    <a:pt x="1130" y="60"/>
                  </a:lnTo>
                  <a:lnTo>
                    <a:pt x="1129" y="63"/>
                  </a:lnTo>
                  <a:lnTo>
                    <a:pt x="1130" y="66"/>
                  </a:lnTo>
                  <a:lnTo>
                    <a:pt x="1130" y="68"/>
                  </a:lnTo>
                  <a:lnTo>
                    <a:pt x="1134" y="71"/>
                  </a:lnTo>
                  <a:lnTo>
                    <a:pt x="1136" y="71"/>
                  </a:lnTo>
                  <a:lnTo>
                    <a:pt x="1138" y="73"/>
                  </a:lnTo>
                  <a:lnTo>
                    <a:pt x="1142" y="74"/>
                  </a:lnTo>
                  <a:lnTo>
                    <a:pt x="1138" y="74"/>
                  </a:lnTo>
                  <a:lnTo>
                    <a:pt x="1137" y="75"/>
                  </a:lnTo>
                  <a:lnTo>
                    <a:pt x="1140" y="76"/>
                  </a:lnTo>
                  <a:lnTo>
                    <a:pt x="1137" y="76"/>
                  </a:lnTo>
                  <a:lnTo>
                    <a:pt x="1134" y="77"/>
                  </a:lnTo>
                  <a:lnTo>
                    <a:pt x="1137" y="80"/>
                  </a:lnTo>
                  <a:lnTo>
                    <a:pt x="1140" y="80"/>
                  </a:lnTo>
                  <a:lnTo>
                    <a:pt x="1137" y="81"/>
                  </a:lnTo>
                  <a:lnTo>
                    <a:pt x="1134" y="81"/>
                  </a:lnTo>
                  <a:lnTo>
                    <a:pt x="1133" y="81"/>
                  </a:lnTo>
                  <a:lnTo>
                    <a:pt x="1129" y="81"/>
                  </a:lnTo>
                  <a:lnTo>
                    <a:pt x="1126" y="84"/>
                  </a:lnTo>
                  <a:lnTo>
                    <a:pt x="1127" y="87"/>
                  </a:lnTo>
                  <a:lnTo>
                    <a:pt x="1127" y="90"/>
                  </a:lnTo>
                  <a:lnTo>
                    <a:pt x="1125" y="92"/>
                  </a:lnTo>
                  <a:lnTo>
                    <a:pt x="1125" y="94"/>
                  </a:lnTo>
                  <a:lnTo>
                    <a:pt x="1125" y="98"/>
                  </a:lnTo>
                  <a:lnTo>
                    <a:pt x="1121" y="99"/>
                  </a:lnTo>
                  <a:lnTo>
                    <a:pt x="1118" y="102"/>
                  </a:lnTo>
                  <a:lnTo>
                    <a:pt x="1116" y="106"/>
                  </a:lnTo>
                  <a:lnTo>
                    <a:pt x="1117" y="108"/>
                  </a:lnTo>
                  <a:lnTo>
                    <a:pt x="1117" y="111"/>
                  </a:lnTo>
                  <a:lnTo>
                    <a:pt x="1116" y="114"/>
                  </a:lnTo>
                  <a:lnTo>
                    <a:pt x="1113" y="113"/>
                  </a:lnTo>
                  <a:lnTo>
                    <a:pt x="1110" y="114"/>
                  </a:lnTo>
                  <a:lnTo>
                    <a:pt x="1109" y="116"/>
                  </a:lnTo>
                  <a:lnTo>
                    <a:pt x="1107" y="116"/>
                  </a:lnTo>
                  <a:lnTo>
                    <a:pt x="1106" y="119"/>
                  </a:lnTo>
                  <a:lnTo>
                    <a:pt x="1102" y="119"/>
                  </a:lnTo>
                  <a:lnTo>
                    <a:pt x="1103" y="117"/>
                  </a:lnTo>
                  <a:lnTo>
                    <a:pt x="1103" y="114"/>
                  </a:lnTo>
                  <a:lnTo>
                    <a:pt x="1100" y="111"/>
                  </a:lnTo>
                  <a:lnTo>
                    <a:pt x="1098" y="109"/>
                  </a:lnTo>
                  <a:lnTo>
                    <a:pt x="1094" y="107"/>
                  </a:lnTo>
                  <a:lnTo>
                    <a:pt x="1091" y="101"/>
                  </a:lnTo>
                  <a:lnTo>
                    <a:pt x="1091" y="99"/>
                  </a:lnTo>
                  <a:lnTo>
                    <a:pt x="1092" y="97"/>
                  </a:lnTo>
                  <a:lnTo>
                    <a:pt x="1091" y="93"/>
                  </a:lnTo>
                  <a:lnTo>
                    <a:pt x="1092" y="91"/>
                  </a:lnTo>
                  <a:lnTo>
                    <a:pt x="1094" y="93"/>
                  </a:lnTo>
                  <a:lnTo>
                    <a:pt x="1098" y="93"/>
                  </a:lnTo>
                  <a:lnTo>
                    <a:pt x="1098" y="92"/>
                  </a:lnTo>
                  <a:lnTo>
                    <a:pt x="1099" y="90"/>
                  </a:lnTo>
                  <a:lnTo>
                    <a:pt x="1096" y="84"/>
                  </a:lnTo>
                  <a:lnTo>
                    <a:pt x="1096" y="82"/>
                  </a:lnTo>
                  <a:lnTo>
                    <a:pt x="1094" y="79"/>
                  </a:lnTo>
                  <a:lnTo>
                    <a:pt x="1092" y="76"/>
                  </a:lnTo>
                  <a:lnTo>
                    <a:pt x="1086" y="73"/>
                  </a:lnTo>
                  <a:lnTo>
                    <a:pt x="1081" y="68"/>
                  </a:lnTo>
                  <a:lnTo>
                    <a:pt x="1078" y="68"/>
                  </a:lnTo>
                  <a:lnTo>
                    <a:pt x="1073" y="74"/>
                  </a:lnTo>
                  <a:lnTo>
                    <a:pt x="1072" y="76"/>
                  </a:lnTo>
                  <a:lnTo>
                    <a:pt x="1073" y="79"/>
                  </a:lnTo>
                  <a:lnTo>
                    <a:pt x="1072" y="82"/>
                  </a:lnTo>
                  <a:lnTo>
                    <a:pt x="1069" y="84"/>
                  </a:lnTo>
                  <a:lnTo>
                    <a:pt x="1070" y="85"/>
                  </a:lnTo>
                  <a:lnTo>
                    <a:pt x="1068" y="89"/>
                  </a:lnTo>
                  <a:lnTo>
                    <a:pt x="1068" y="90"/>
                  </a:lnTo>
                  <a:lnTo>
                    <a:pt x="1067" y="91"/>
                  </a:lnTo>
                  <a:lnTo>
                    <a:pt x="1064" y="92"/>
                  </a:lnTo>
                  <a:lnTo>
                    <a:pt x="1063" y="89"/>
                  </a:lnTo>
                  <a:lnTo>
                    <a:pt x="1060" y="84"/>
                  </a:lnTo>
                  <a:lnTo>
                    <a:pt x="1061" y="79"/>
                  </a:lnTo>
                  <a:lnTo>
                    <a:pt x="1059" y="73"/>
                  </a:lnTo>
                  <a:lnTo>
                    <a:pt x="1051" y="68"/>
                  </a:lnTo>
                  <a:lnTo>
                    <a:pt x="1053" y="67"/>
                  </a:lnTo>
                  <a:lnTo>
                    <a:pt x="1053" y="68"/>
                  </a:lnTo>
                  <a:lnTo>
                    <a:pt x="1056" y="68"/>
                  </a:lnTo>
                  <a:lnTo>
                    <a:pt x="1058" y="66"/>
                  </a:lnTo>
                  <a:lnTo>
                    <a:pt x="1060" y="65"/>
                  </a:lnTo>
                  <a:lnTo>
                    <a:pt x="1063" y="65"/>
                  </a:lnTo>
                  <a:lnTo>
                    <a:pt x="1060" y="63"/>
                  </a:lnTo>
                  <a:lnTo>
                    <a:pt x="1058" y="63"/>
                  </a:lnTo>
                  <a:lnTo>
                    <a:pt x="1052" y="62"/>
                  </a:lnTo>
                  <a:lnTo>
                    <a:pt x="1049" y="62"/>
                  </a:lnTo>
                  <a:lnTo>
                    <a:pt x="1052" y="60"/>
                  </a:lnTo>
                  <a:lnTo>
                    <a:pt x="1049" y="59"/>
                  </a:lnTo>
                  <a:lnTo>
                    <a:pt x="1047" y="60"/>
                  </a:lnTo>
                  <a:lnTo>
                    <a:pt x="1046" y="62"/>
                  </a:lnTo>
                  <a:lnTo>
                    <a:pt x="1042" y="63"/>
                  </a:lnTo>
                  <a:lnTo>
                    <a:pt x="1040" y="62"/>
                  </a:lnTo>
                  <a:lnTo>
                    <a:pt x="1034" y="58"/>
                  </a:lnTo>
                  <a:lnTo>
                    <a:pt x="1032" y="59"/>
                  </a:lnTo>
                  <a:lnTo>
                    <a:pt x="1029" y="59"/>
                  </a:lnTo>
                  <a:lnTo>
                    <a:pt x="1032" y="58"/>
                  </a:lnTo>
                  <a:lnTo>
                    <a:pt x="1030" y="58"/>
                  </a:lnTo>
                  <a:lnTo>
                    <a:pt x="1038" y="54"/>
                  </a:lnTo>
                  <a:lnTo>
                    <a:pt x="1040" y="51"/>
                  </a:lnTo>
                  <a:lnTo>
                    <a:pt x="1041" y="50"/>
                  </a:lnTo>
                  <a:lnTo>
                    <a:pt x="1038" y="49"/>
                  </a:lnTo>
                  <a:lnTo>
                    <a:pt x="1035" y="49"/>
                  </a:lnTo>
                  <a:lnTo>
                    <a:pt x="1036" y="46"/>
                  </a:lnTo>
                  <a:lnTo>
                    <a:pt x="1039" y="47"/>
                  </a:lnTo>
                  <a:lnTo>
                    <a:pt x="1042" y="48"/>
                  </a:lnTo>
                  <a:lnTo>
                    <a:pt x="1047" y="47"/>
                  </a:lnTo>
                  <a:lnTo>
                    <a:pt x="1043" y="41"/>
                  </a:lnTo>
                  <a:lnTo>
                    <a:pt x="1040" y="43"/>
                  </a:lnTo>
                  <a:lnTo>
                    <a:pt x="1040" y="40"/>
                  </a:lnTo>
                  <a:lnTo>
                    <a:pt x="1038" y="39"/>
                  </a:lnTo>
                  <a:lnTo>
                    <a:pt x="1039" y="36"/>
                  </a:lnTo>
                  <a:lnTo>
                    <a:pt x="1033" y="33"/>
                  </a:lnTo>
                  <a:lnTo>
                    <a:pt x="1030" y="31"/>
                  </a:lnTo>
                  <a:lnTo>
                    <a:pt x="1027" y="30"/>
                  </a:lnTo>
                  <a:lnTo>
                    <a:pt x="1029" y="26"/>
                  </a:lnTo>
                  <a:lnTo>
                    <a:pt x="1029" y="22"/>
                  </a:lnTo>
                  <a:lnTo>
                    <a:pt x="1029" y="19"/>
                  </a:lnTo>
                  <a:lnTo>
                    <a:pt x="1025" y="16"/>
                  </a:lnTo>
                  <a:lnTo>
                    <a:pt x="1024" y="14"/>
                  </a:lnTo>
                  <a:lnTo>
                    <a:pt x="1018" y="12"/>
                  </a:lnTo>
                  <a:lnTo>
                    <a:pt x="1017" y="8"/>
                  </a:lnTo>
                  <a:lnTo>
                    <a:pt x="1014" y="7"/>
                  </a:lnTo>
                  <a:lnTo>
                    <a:pt x="1012" y="7"/>
                  </a:lnTo>
                  <a:lnTo>
                    <a:pt x="1009" y="8"/>
                  </a:lnTo>
                  <a:lnTo>
                    <a:pt x="1008" y="5"/>
                  </a:lnTo>
                  <a:lnTo>
                    <a:pt x="1006" y="7"/>
                  </a:lnTo>
                  <a:lnTo>
                    <a:pt x="1006" y="5"/>
                  </a:lnTo>
                  <a:lnTo>
                    <a:pt x="1007" y="2"/>
                  </a:lnTo>
                  <a:lnTo>
                    <a:pt x="1004" y="0"/>
                  </a:lnTo>
                  <a:lnTo>
                    <a:pt x="998" y="2"/>
                  </a:lnTo>
                  <a:lnTo>
                    <a:pt x="997" y="5"/>
                  </a:lnTo>
                  <a:lnTo>
                    <a:pt x="1002" y="5"/>
                  </a:lnTo>
                  <a:lnTo>
                    <a:pt x="1005" y="4"/>
                  </a:lnTo>
                  <a:lnTo>
                    <a:pt x="1002" y="5"/>
                  </a:lnTo>
                  <a:lnTo>
                    <a:pt x="997" y="5"/>
                  </a:lnTo>
                  <a:lnTo>
                    <a:pt x="995" y="8"/>
                  </a:lnTo>
                  <a:lnTo>
                    <a:pt x="989" y="11"/>
                  </a:lnTo>
                  <a:lnTo>
                    <a:pt x="989" y="13"/>
                  </a:lnTo>
                  <a:lnTo>
                    <a:pt x="991" y="14"/>
                  </a:lnTo>
                  <a:lnTo>
                    <a:pt x="995" y="13"/>
                  </a:lnTo>
                  <a:lnTo>
                    <a:pt x="992" y="16"/>
                  </a:lnTo>
                  <a:lnTo>
                    <a:pt x="992" y="19"/>
                  </a:lnTo>
                  <a:lnTo>
                    <a:pt x="990" y="19"/>
                  </a:lnTo>
                  <a:lnTo>
                    <a:pt x="987" y="15"/>
                  </a:lnTo>
                  <a:lnTo>
                    <a:pt x="983" y="16"/>
                  </a:lnTo>
                  <a:lnTo>
                    <a:pt x="981" y="19"/>
                  </a:lnTo>
                  <a:lnTo>
                    <a:pt x="979" y="26"/>
                  </a:lnTo>
                  <a:lnTo>
                    <a:pt x="978" y="30"/>
                  </a:lnTo>
                  <a:lnTo>
                    <a:pt x="980" y="32"/>
                  </a:lnTo>
                  <a:lnTo>
                    <a:pt x="982" y="34"/>
                  </a:lnTo>
                  <a:lnTo>
                    <a:pt x="984" y="34"/>
                  </a:lnTo>
                  <a:lnTo>
                    <a:pt x="988" y="33"/>
                  </a:lnTo>
                  <a:lnTo>
                    <a:pt x="985" y="36"/>
                  </a:lnTo>
                  <a:lnTo>
                    <a:pt x="988" y="37"/>
                  </a:lnTo>
                  <a:lnTo>
                    <a:pt x="985" y="36"/>
                  </a:lnTo>
                  <a:lnTo>
                    <a:pt x="982" y="37"/>
                  </a:lnTo>
                  <a:lnTo>
                    <a:pt x="981" y="40"/>
                  </a:lnTo>
                  <a:lnTo>
                    <a:pt x="979" y="42"/>
                  </a:lnTo>
                  <a:lnTo>
                    <a:pt x="979" y="45"/>
                  </a:lnTo>
                  <a:lnTo>
                    <a:pt x="979" y="48"/>
                  </a:lnTo>
                  <a:lnTo>
                    <a:pt x="981" y="50"/>
                  </a:lnTo>
                  <a:lnTo>
                    <a:pt x="984" y="51"/>
                  </a:lnTo>
                  <a:lnTo>
                    <a:pt x="984" y="55"/>
                  </a:lnTo>
                  <a:lnTo>
                    <a:pt x="988" y="56"/>
                  </a:lnTo>
                  <a:lnTo>
                    <a:pt x="990" y="56"/>
                  </a:lnTo>
                  <a:lnTo>
                    <a:pt x="992" y="57"/>
                  </a:lnTo>
                  <a:lnTo>
                    <a:pt x="1001" y="60"/>
                  </a:lnTo>
                  <a:lnTo>
                    <a:pt x="1004" y="58"/>
                  </a:lnTo>
                  <a:lnTo>
                    <a:pt x="1007" y="62"/>
                  </a:lnTo>
                  <a:lnTo>
                    <a:pt x="1009" y="64"/>
                  </a:lnTo>
                  <a:lnTo>
                    <a:pt x="1015" y="65"/>
                  </a:lnTo>
                  <a:lnTo>
                    <a:pt x="1017" y="63"/>
                  </a:lnTo>
                  <a:lnTo>
                    <a:pt x="1021" y="63"/>
                  </a:lnTo>
                  <a:lnTo>
                    <a:pt x="1019" y="65"/>
                  </a:lnTo>
                  <a:lnTo>
                    <a:pt x="1022" y="66"/>
                  </a:lnTo>
                  <a:lnTo>
                    <a:pt x="1016" y="71"/>
                  </a:lnTo>
                  <a:lnTo>
                    <a:pt x="1016" y="67"/>
                  </a:lnTo>
                  <a:lnTo>
                    <a:pt x="1018" y="65"/>
                  </a:lnTo>
                  <a:lnTo>
                    <a:pt x="1016" y="66"/>
                  </a:lnTo>
                  <a:lnTo>
                    <a:pt x="1014" y="66"/>
                  </a:lnTo>
                  <a:lnTo>
                    <a:pt x="1010" y="67"/>
                  </a:lnTo>
                  <a:lnTo>
                    <a:pt x="1009" y="70"/>
                  </a:lnTo>
                  <a:lnTo>
                    <a:pt x="1012" y="72"/>
                  </a:lnTo>
                  <a:lnTo>
                    <a:pt x="1010" y="74"/>
                  </a:lnTo>
                  <a:lnTo>
                    <a:pt x="1008" y="76"/>
                  </a:lnTo>
                  <a:lnTo>
                    <a:pt x="1006" y="79"/>
                  </a:lnTo>
                  <a:lnTo>
                    <a:pt x="1006" y="82"/>
                  </a:lnTo>
                  <a:lnTo>
                    <a:pt x="1010" y="81"/>
                  </a:lnTo>
                  <a:lnTo>
                    <a:pt x="1016" y="77"/>
                  </a:lnTo>
                  <a:lnTo>
                    <a:pt x="1013" y="79"/>
                  </a:lnTo>
                  <a:lnTo>
                    <a:pt x="1014" y="76"/>
                  </a:lnTo>
                  <a:lnTo>
                    <a:pt x="1016" y="73"/>
                  </a:lnTo>
                  <a:lnTo>
                    <a:pt x="1018" y="76"/>
                  </a:lnTo>
                  <a:lnTo>
                    <a:pt x="1019" y="79"/>
                  </a:lnTo>
                  <a:lnTo>
                    <a:pt x="1017" y="84"/>
                  </a:lnTo>
                  <a:lnTo>
                    <a:pt x="1019" y="84"/>
                  </a:lnTo>
                  <a:lnTo>
                    <a:pt x="1019" y="85"/>
                  </a:lnTo>
                  <a:lnTo>
                    <a:pt x="1014" y="88"/>
                  </a:lnTo>
                  <a:lnTo>
                    <a:pt x="1012" y="89"/>
                  </a:lnTo>
                  <a:lnTo>
                    <a:pt x="1010" y="92"/>
                  </a:lnTo>
                  <a:lnTo>
                    <a:pt x="1006" y="94"/>
                  </a:lnTo>
                  <a:lnTo>
                    <a:pt x="1002" y="98"/>
                  </a:lnTo>
                  <a:lnTo>
                    <a:pt x="998" y="97"/>
                  </a:lnTo>
                  <a:lnTo>
                    <a:pt x="995" y="97"/>
                  </a:lnTo>
                  <a:lnTo>
                    <a:pt x="992" y="100"/>
                  </a:lnTo>
                  <a:lnTo>
                    <a:pt x="992" y="102"/>
                  </a:lnTo>
                  <a:lnTo>
                    <a:pt x="990" y="106"/>
                  </a:lnTo>
                  <a:lnTo>
                    <a:pt x="993" y="107"/>
                  </a:lnTo>
                  <a:lnTo>
                    <a:pt x="996" y="109"/>
                  </a:lnTo>
                  <a:lnTo>
                    <a:pt x="995" y="113"/>
                  </a:lnTo>
                  <a:lnTo>
                    <a:pt x="997" y="115"/>
                  </a:lnTo>
                  <a:lnTo>
                    <a:pt x="995" y="119"/>
                  </a:lnTo>
                  <a:lnTo>
                    <a:pt x="996" y="123"/>
                  </a:lnTo>
                  <a:lnTo>
                    <a:pt x="991" y="124"/>
                  </a:lnTo>
                  <a:lnTo>
                    <a:pt x="985" y="123"/>
                  </a:lnTo>
                  <a:lnTo>
                    <a:pt x="989" y="128"/>
                  </a:lnTo>
                  <a:lnTo>
                    <a:pt x="989" y="132"/>
                  </a:lnTo>
                  <a:lnTo>
                    <a:pt x="989" y="128"/>
                  </a:lnTo>
                  <a:lnTo>
                    <a:pt x="981" y="122"/>
                  </a:lnTo>
                  <a:lnTo>
                    <a:pt x="983" y="123"/>
                  </a:lnTo>
                  <a:lnTo>
                    <a:pt x="985" y="120"/>
                  </a:lnTo>
                  <a:lnTo>
                    <a:pt x="989" y="123"/>
                  </a:lnTo>
                  <a:lnTo>
                    <a:pt x="991" y="123"/>
                  </a:lnTo>
                  <a:lnTo>
                    <a:pt x="995" y="123"/>
                  </a:lnTo>
                  <a:lnTo>
                    <a:pt x="995" y="119"/>
                  </a:lnTo>
                  <a:lnTo>
                    <a:pt x="993" y="117"/>
                  </a:lnTo>
                  <a:lnTo>
                    <a:pt x="990" y="117"/>
                  </a:lnTo>
                  <a:lnTo>
                    <a:pt x="992" y="115"/>
                  </a:lnTo>
                  <a:lnTo>
                    <a:pt x="990" y="114"/>
                  </a:lnTo>
                  <a:lnTo>
                    <a:pt x="987" y="115"/>
                  </a:lnTo>
                  <a:lnTo>
                    <a:pt x="984" y="116"/>
                  </a:lnTo>
                  <a:lnTo>
                    <a:pt x="984" y="114"/>
                  </a:lnTo>
                  <a:lnTo>
                    <a:pt x="982" y="111"/>
                  </a:lnTo>
                  <a:lnTo>
                    <a:pt x="980" y="109"/>
                  </a:lnTo>
                  <a:lnTo>
                    <a:pt x="983" y="104"/>
                  </a:lnTo>
                  <a:lnTo>
                    <a:pt x="987" y="93"/>
                  </a:lnTo>
                  <a:lnTo>
                    <a:pt x="983" y="93"/>
                  </a:lnTo>
                  <a:lnTo>
                    <a:pt x="981" y="94"/>
                  </a:lnTo>
                  <a:lnTo>
                    <a:pt x="980" y="98"/>
                  </a:lnTo>
                  <a:lnTo>
                    <a:pt x="976" y="98"/>
                  </a:lnTo>
                  <a:lnTo>
                    <a:pt x="980" y="92"/>
                  </a:lnTo>
                  <a:lnTo>
                    <a:pt x="976" y="94"/>
                  </a:lnTo>
                  <a:lnTo>
                    <a:pt x="974" y="92"/>
                  </a:lnTo>
                  <a:lnTo>
                    <a:pt x="972" y="92"/>
                  </a:lnTo>
                  <a:lnTo>
                    <a:pt x="971" y="90"/>
                  </a:lnTo>
                  <a:lnTo>
                    <a:pt x="967" y="88"/>
                  </a:lnTo>
                  <a:lnTo>
                    <a:pt x="965" y="87"/>
                  </a:lnTo>
                  <a:lnTo>
                    <a:pt x="959" y="85"/>
                  </a:lnTo>
                  <a:lnTo>
                    <a:pt x="959" y="90"/>
                  </a:lnTo>
                  <a:lnTo>
                    <a:pt x="955" y="91"/>
                  </a:lnTo>
                  <a:lnTo>
                    <a:pt x="951" y="89"/>
                  </a:lnTo>
                  <a:lnTo>
                    <a:pt x="949" y="90"/>
                  </a:lnTo>
                  <a:lnTo>
                    <a:pt x="951" y="92"/>
                  </a:lnTo>
                  <a:lnTo>
                    <a:pt x="954" y="94"/>
                  </a:lnTo>
                  <a:lnTo>
                    <a:pt x="951" y="94"/>
                  </a:lnTo>
                  <a:lnTo>
                    <a:pt x="953" y="98"/>
                  </a:lnTo>
                  <a:lnTo>
                    <a:pt x="955" y="100"/>
                  </a:lnTo>
                  <a:lnTo>
                    <a:pt x="958" y="100"/>
                  </a:lnTo>
                  <a:lnTo>
                    <a:pt x="964" y="99"/>
                  </a:lnTo>
                  <a:lnTo>
                    <a:pt x="966" y="101"/>
                  </a:lnTo>
                  <a:lnTo>
                    <a:pt x="968" y="100"/>
                  </a:lnTo>
                  <a:lnTo>
                    <a:pt x="971" y="106"/>
                  </a:lnTo>
                  <a:lnTo>
                    <a:pt x="970" y="107"/>
                  </a:lnTo>
                  <a:lnTo>
                    <a:pt x="964" y="108"/>
                  </a:lnTo>
                  <a:lnTo>
                    <a:pt x="958" y="105"/>
                  </a:lnTo>
                  <a:lnTo>
                    <a:pt x="953" y="99"/>
                  </a:lnTo>
                  <a:lnTo>
                    <a:pt x="950" y="97"/>
                  </a:lnTo>
                  <a:lnTo>
                    <a:pt x="949" y="100"/>
                  </a:lnTo>
                  <a:lnTo>
                    <a:pt x="951" y="101"/>
                  </a:lnTo>
                  <a:lnTo>
                    <a:pt x="949" y="105"/>
                  </a:lnTo>
                  <a:lnTo>
                    <a:pt x="946" y="106"/>
                  </a:lnTo>
                  <a:lnTo>
                    <a:pt x="938" y="104"/>
                  </a:lnTo>
                  <a:lnTo>
                    <a:pt x="932" y="102"/>
                  </a:lnTo>
                  <a:lnTo>
                    <a:pt x="931" y="104"/>
                  </a:lnTo>
                  <a:lnTo>
                    <a:pt x="929" y="102"/>
                  </a:lnTo>
                  <a:lnTo>
                    <a:pt x="925" y="102"/>
                  </a:lnTo>
                  <a:lnTo>
                    <a:pt x="923" y="104"/>
                  </a:lnTo>
                  <a:lnTo>
                    <a:pt x="921" y="102"/>
                  </a:lnTo>
                  <a:lnTo>
                    <a:pt x="918" y="105"/>
                  </a:lnTo>
                  <a:lnTo>
                    <a:pt x="915" y="105"/>
                  </a:lnTo>
                  <a:lnTo>
                    <a:pt x="910" y="106"/>
                  </a:lnTo>
                  <a:lnTo>
                    <a:pt x="906" y="106"/>
                  </a:lnTo>
                  <a:lnTo>
                    <a:pt x="904" y="104"/>
                  </a:lnTo>
                  <a:lnTo>
                    <a:pt x="902" y="105"/>
                  </a:lnTo>
                  <a:lnTo>
                    <a:pt x="893" y="102"/>
                  </a:lnTo>
                  <a:lnTo>
                    <a:pt x="890" y="101"/>
                  </a:lnTo>
                  <a:lnTo>
                    <a:pt x="887" y="100"/>
                  </a:lnTo>
                  <a:lnTo>
                    <a:pt x="885" y="97"/>
                  </a:lnTo>
                  <a:lnTo>
                    <a:pt x="879" y="98"/>
                  </a:lnTo>
                  <a:lnTo>
                    <a:pt x="877" y="98"/>
                  </a:lnTo>
                  <a:lnTo>
                    <a:pt x="874" y="98"/>
                  </a:lnTo>
                  <a:lnTo>
                    <a:pt x="871" y="98"/>
                  </a:lnTo>
                  <a:lnTo>
                    <a:pt x="869" y="97"/>
                  </a:lnTo>
                  <a:lnTo>
                    <a:pt x="868" y="94"/>
                  </a:lnTo>
                  <a:lnTo>
                    <a:pt x="865" y="92"/>
                  </a:lnTo>
                  <a:lnTo>
                    <a:pt x="862" y="91"/>
                  </a:lnTo>
                  <a:lnTo>
                    <a:pt x="860" y="91"/>
                  </a:lnTo>
                  <a:lnTo>
                    <a:pt x="857" y="89"/>
                  </a:lnTo>
                  <a:lnTo>
                    <a:pt x="857" y="87"/>
                  </a:lnTo>
                  <a:lnTo>
                    <a:pt x="855" y="83"/>
                  </a:lnTo>
                  <a:lnTo>
                    <a:pt x="855" y="81"/>
                  </a:lnTo>
                  <a:lnTo>
                    <a:pt x="853" y="79"/>
                  </a:lnTo>
                  <a:lnTo>
                    <a:pt x="847" y="76"/>
                  </a:lnTo>
                  <a:lnTo>
                    <a:pt x="842" y="79"/>
                  </a:lnTo>
                  <a:lnTo>
                    <a:pt x="836" y="80"/>
                  </a:lnTo>
                  <a:lnTo>
                    <a:pt x="830" y="82"/>
                  </a:lnTo>
                  <a:lnTo>
                    <a:pt x="825" y="83"/>
                  </a:lnTo>
                  <a:lnTo>
                    <a:pt x="820" y="83"/>
                  </a:lnTo>
                  <a:lnTo>
                    <a:pt x="817" y="84"/>
                  </a:lnTo>
                  <a:lnTo>
                    <a:pt x="812" y="90"/>
                  </a:lnTo>
                  <a:lnTo>
                    <a:pt x="811" y="92"/>
                  </a:lnTo>
                  <a:lnTo>
                    <a:pt x="813" y="92"/>
                  </a:lnTo>
                  <a:lnTo>
                    <a:pt x="817" y="93"/>
                  </a:lnTo>
                  <a:lnTo>
                    <a:pt x="819" y="94"/>
                  </a:lnTo>
                  <a:lnTo>
                    <a:pt x="822" y="94"/>
                  </a:lnTo>
                  <a:lnTo>
                    <a:pt x="825" y="94"/>
                  </a:lnTo>
                  <a:lnTo>
                    <a:pt x="823" y="92"/>
                  </a:lnTo>
                  <a:lnTo>
                    <a:pt x="827" y="91"/>
                  </a:lnTo>
                  <a:lnTo>
                    <a:pt x="829" y="91"/>
                  </a:lnTo>
                  <a:lnTo>
                    <a:pt x="831" y="92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40" y="88"/>
                  </a:lnTo>
                  <a:lnTo>
                    <a:pt x="843" y="87"/>
                  </a:lnTo>
                  <a:lnTo>
                    <a:pt x="848" y="84"/>
                  </a:lnTo>
                  <a:lnTo>
                    <a:pt x="852" y="84"/>
                  </a:lnTo>
                  <a:lnTo>
                    <a:pt x="853" y="87"/>
                  </a:lnTo>
                  <a:lnTo>
                    <a:pt x="851" y="89"/>
                  </a:lnTo>
                  <a:lnTo>
                    <a:pt x="847" y="90"/>
                  </a:lnTo>
                  <a:lnTo>
                    <a:pt x="845" y="90"/>
                  </a:lnTo>
                  <a:lnTo>
                    <a:pt x="843" y="92"/>
                  </a:lnTo>
                  <a:lnTo>
                    <a:pt x="839" y="94"/>
                  </a:lnTo>
                  <a:lnTo>
                    <a:pt x="838" y="97"/>
                  </a:lnTo>
                  <a:lnTo>
                    <a:pt x="834" y="96"/>
                  </a:lnTo>
                  <a:lnTo>
                    <a:pt x="830" y="98"/>
                  </a:lnTo>
                  <a:lnTo>
                    <a:pt x="828" y="97"/>
                  </a:lnTo>
                  <a:lnTo>
                    <a:pt x="825" y="99"/>
                  </a:lnTo>
                  <a:lnTo>
                    <a:pt x="823" y="97"/>
                  </a:lnTo>
                  <a:lnTo>
                    <a:pt x="823" y="99"/>
                  </a:lnTo>
                  <a:lnTo>
                    <a:pt x="826" y="100"/>
                  </a:lnTo>
                  <a:lnTo>
                    <a:pt x="822" y="102"/>
                  </a:lnTo>
                  <a:lnTo>
                    <a:pt x="821" y="105"/>
                  </a:lnTo>
                  <a:lnTo>
                    <a:pt x="826" y="109"/>
                  </a:lnTo>
                  <a:lnTo>
                    <a:pt x="827" y="115"/>
                  </a:lnTo>
                  <a:lnTo>
                    <a:pt x="829" y="118"/>
                  </a:lnTo>
                  <a:lnTo>
                    <a:pt x="831" y="119"/>
                  </a:lnTo>
                  <a:lnTo>
                    <a:pt x="831" y="122"/>
                  </a:lnTo>
                  <a:lnTo>
                    <a:pt x="834" y="125"/>
                  </a:lnTo>
                  <a:lnTo>
                    <a:pt x="830" y="123"/>
                  </a:lnTo>
                  <a:lnTo>
                    <a:pt x="829" y="126"/>
                  </a:lnTo>
                  <a:lnTo>
                    <a:pt x="827" y="125"/>
                  </a:lnTo>
                  <a:lnTo>
                    <a:pt x="828" y="122"/>
                  </a:lnTo>
                  <a:lnTo>
                    <a:pt x="826" y="123"/>
                  </a:lnTo>
                  <a:lnTo>
                    <a:pt x="826" y="125"/>
                  </a:lnTo>
                  <a:lnTo>
                    <a:pt x="826" y="127"/>
                  </a:lnTo>
                  <a:lnTo>
                    <a:pt x="827" y="131"/>
                  </a:lnTo>
                  <a:lnTo>
                    <a:pt x="829" y="133"/>
                  </a:lnTo>
                  <a:lnTo>
                    <a:pt x="833" y="135"/>
                  </a:lnTo>
                  <a:lnTo>
                    <a:pt x="829" y="134"/>
                  </a:lnTo>
                  <a:lnTo>
                    <a:pt x="822" y="126"/>
                  </a:lnTo>
                  <a:lnTo>
                    <a:pt x="819" y="125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4" y="119"/>
                  </a:lnTo>
                  <a:lnTo>
                    <a:pt x="817" y="120"/>
                  </a:lnTo>
                  <a:lnTo>
                    <a:pt x="822" y="120"/>
                  </a:lnTo>
                  <a:lnTo>
                    <a:pt x="823" y="118"/>
                  </a:lnTo>
                  <a:lnTo>
                    <a:pt x="821" y="115"/>
                  </a:lnTo>
                  <a:lnTo>
                    <a:pt x="816" y="111"/>
                  </a:lnTo>
                  <a:lnTo>
                    <a:pt x="814" y="109"/>
                  </a:lnTo>
                  <a:lnTo>
                    <a:pt x="811" y="111"/>
                  </a:lnTo>
                  <a:lnTo>
                    <a:pt x="809" y="111"/>
                  </a:lnTo>
                  <a:lnTo>
                    <a:pt x="808" y="110"/>
                  </a:lnTo>
                  <a:lnTo>
                    <a:pt x="808" y="108"/>
                  </a:lnTo>
                  <a:lnTo>
                    <a:pt x="808" y="105"/>
                  </a:lnTo>
                  <a:lnTo>
                    <a:pt x="802" y="105"/>
                  </a:lnTo>
                  <a:lnTo>
                    <a:pt x="799" y="106"/>
                  </a:lnTo>
                  <a:lnTo>
                    <a:pt x="797" y="102"/>
                  </a:lnTo>
                  <a:lnTo>
                    <a:pt x="795" y="101"/>
                  </a:lnTo>
                  <a:lnTo>
                    <a:pt x="794" y="102"/>
                  </a:lnTo>
                  <a:lnTo>
                    <a:pt x="794" y="99"/>
                  </a:lnTo>
                  <a:lnTo>
                    <a:pt x="788" y="100"/>
                  </a:lnTo>
                  <a:lnTo>
                    <a:pt x="780" y="105"/>
                  </a:lnTo>
                  <a:lnTo>
                    <a:pt x="773" y="105"/>
                  </a:lnTo>
                  <a:lnTo>
                    <a:pt x="769" y="105"/>
                  </a:lnTo>
                  <a:lnTo>
                    <a:pt x="768" y="106"/>
                  </a:lnTo>
                  <a:lnTo>
                    <a:pt x="766" y="105"/>
                  </a:lnTo>
                  <a:lnTo>
                    <a:pt x="763" y="105"/>
                  </a:lnTo>
                  <a:lnTo>
                    <a:pt x="760" y="106"/>
                  </a:lnTo>
                  <a:lnTo>
                    <a:pt x="741" y="106"/>
                  </a:lnTo>
                  <a:lnTo>
                    <a:pt x="739" y="105"/>
                  </a:lnTo>
                  <a:lnTo>
                    <a:pt x="735" y="105"/>
                  </a:lnTo>
                  <a:lnTo>
                    <a:pt x="733" y="104"/>
                  </a:lnTo>
                  <a:lnTo>
                    <a:pt x="729" y="104"/>
                  </a:lnTo>
                  <a:lnTo>
                    <a:pt x="725" y="104"/>
                  </a:lnTo>
                  <a:lnTo>
                    <a:pt x="722" y="101"/>
                  </a:lnTo>
                  <a:lnTo>
                    <a:pt x="719" y="101"/>
                  </a:lnTo>
                  <a:lnTo>
                    <a:pt x="724" y="99"/>
                  </a:lnTo>
                  <a:lnTo>
                    <a:pt x="724" y="96"/>
                  </a:lnTo>
                  <a:lnTo>
                    <a:pt x="726" y="96"/>
                  </a:lnTo>
                  <a:lnTo>
                    <a:pt x="728" y="94"/>
                  </a:lnTo>
                  <a:lnTo>
                    <a:pt x="728" y="93"/>
                  </a:lnTo>
                  <a:lnTo>
                    <a:pt x="733" y="92"/>
                  </a:lnTo>
                  <a:lnTo>
                    <a:pt x="736" y="93"/>
                  </a:lnTo>
                  <a:lnTo>
                    <a:pt x="739" y="93"/>
                  </a:lnTo>
                  <a:lnTo>
                    <a:pt x="740" y="90"/>
                  </a:lnTo>
                  <a:lnTo>
                    <a:pt x="739" y="88"/>
                  </a:lnTo>
                  <a:lnTo>
                    <a:pt x="736" y="85"/>
                  </a:lnTo>
                  <a:lnTo>
                    <a:pt x="728" y="79"/>
                  </a:lnTo>
                  <a:lnTo>
                    <a:pt x="719" y="76"/>
                  </a:lnTo>
                  <a:lnTo>
                    <a:pt x="714" y="75"/>
                  </a:lnTo>
                  <a:lnTo>
                    <a:pt x="711" y="75"/>
                  </a:lnTo>
                  <a:lnTo>
                    <a:pt x="708" y="75"/>
                  </a:lnTo>
                  <a:lnTo>
                    <a:pt x="710" y="79"/>
                  </a:lnTo>
                  <a:lnTo>
                    <a:pt x="705" y="79"/>
                  </a:lnTo>
                  <a:lnTo>
                    <a:pt x="702" y="77"/>
                  </a:lnTo>
                  <a:lnTo>
                    <a:pt x="700" y="76"/>
                  </a:lnTo>
                  <a:lnTo>
                    <a:pt x="697" y="77"/>
                  </a:lnTo>
                  <a:lnTo>
                    <a:pt x="691" y="75"/>
                  </a:lnTo>
                  <a:lnTo>
                    <a:pt x="685" y="75"/>
                  </a:lnTo>
                  <a:lnTo>
                    <a:pt x="677" y="72"/>
                  </a:lnTo>
                  <a:lnTo>
                    <a:pt x="675" y="70"/>
                  </a:lnTo>
                  <a:lnTo>
                    <a:pt x="658" y="66"/>
                  </a:lnTo>
                  <a:lnTo>
                    <a:pt x="655" y="66"/>
                  </a:lnTo>
                  <a:lnTo>
                    <a:pt x="651" y="64"/>
                  </a:lnTo>
                  <a:lnTo>
                    <a:pt x="647" y="60"/>
                  </a:lnTo>
                  <a:lnTo>
                    <a:pt x="638" y="57"/>
                  </a:lnTo>
                  <a:lnTo>
                    <a:pt x="630" y="55"/>
                  </a:lnTo>
                  <a:lnTo>
                    <a:pt x="628" y="56"/>
                  </a:lnTo>
                  <a:lnTo>
                    <a:pt x="624" y="55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5" y="57"/>
                  </a:lnTo>
                  <a:lnTo>
                    <a:pt x="614" y="60"/>
                  </a:lnTo>
                  <a:lnTo>
                    <a:pt x="612" y="63"/>
                  </a:lnTo>
                  <a:lnTo>
                    <a:pt x="611" y="66"/>
                  </a:lnTo>
                  <a:lnTo>
                    <a:pt x="607" y="66"/>
                  </a:lnTo>
                  <a:lnTo>
                    <a:pt x="598" y="66"/>
                  </a:lnTo>
                  <a:lnTo>
                    <a:pt x="596" y="66"/>
                  </a:lnTo>
                  <a:lnTo>
                    <a:pt x="597" y="63"/>
                  </a:lnTo>
                  <a:lnTo>
                    <a:pt x="601" y="57"/>
                  </a:lnTo>
                  <a:lnTo>
                    <a:pt x="596" y="57"/>
                  </a:lnTo>
                  <a:lnTo>
                    <a:pt x="597" y="53"/>
                  </a:lnTo>
                  <a:lnTo>
                    <a:pt x="597" y="48"/>
                  </a:lnTo>
                  <a:lnTo>
                    <a:pt x="594" y="47"/>
                  </a:lnTo>
                  <a:lnTo>
                    <a:pt x="597" y="49"/>
                  </a:lnTo>
                  <a:lnTo>
                    <a:pt x="591" y="49"/>
                  </a:lnTo>
                  <a:lnTo>
                    <a:pt x="586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4" y="50"/>
                  </a:lnTo>
                  <a:lnTo>
                    <a:pt x="590" y="53"/>
                  </a:lnTo>
                  <a:lnTo>
                    <a:pt x="589" y="55"/>
                  </a:lnTo>
                  <a:lnTo>
                    <a:pt x="586" y="57"/>
                  </a:lnTo>
                  <a:lnTo>
                    <a:pt x="589" y="57"/>
                  </a:lnTo>
                  <a:lnTo>
                    <a:pt x="591" y="57"/>
                  </a:lnTo>
                  <a:lnTo>
                    <a:pt x="589" y="57"/>
                  </a:lnTo>
                  <a:lnTo>
                    <a:pt x="586" y="58"/>
                  </a:lnTo>
                  <a:lnTo>
                    <a:pt x="583" y="60"/>
                  </a:lnTo>
                  <a:lnTo>
                    <a:pt x="586" y="63"/>
                  </a:lnTo>
                  <a:lnTo>
                    <a:pt x="583" y="64"/>
                  </a:lnTo>
                  <a:lnTo>
                    <a:pt x="586" y="66"/>
                  </a:lnTo>
                  <a:lnTo>
                    <a:pt x="582" y="67"/>
                  </a:lnTo>
                  <a:lnTo>
                    <a:pt x="578" y="66"/>
                  </a:lnTo>
                  <a:lnTo>
                    <a:pt x="572" y="63"/>
                  </a:lnTo>
                  <a:lnTo>
                    <a:pt x="566" y="57"/>
                  </a:lnTo>
                  <a:lnTo>
                    <a:pt x="565" y="55"/>
                  </a:lnTo>
                  <a:lnTo>
                    <a:pt x="564" y="53"/>
                  </a:lnTo>
                  <a:lnTo>
                    <a:pt x="560" y="43"/>
                  </a:lnTo>
                  <a:lnTo>
                    <a:pt x="556" y="41"/>
                  </a:lnTo>
                  <a:lnTo>
                    <a:pt x="555" y="40"/>
                  </a:lnTo>
                  <a:lnTo>
                    <a:pt x="548" y="37"/>
                  </a:lnTo>
                  <a:lnTo>
                    <a:pt x="546" y="39"/>
                  </a:lnTo>
                  <a:lnTo>
                    <a:pt x="546" y="41"/>
                  </a:lnTo>
                  <a:lnTo>
                    <a:pt x="549" y="41"/>
                  </a:lnTo>
                  <a:lnTo>
                    <a:pt x="548" y="43"/>
                  </a:lnTo>
                  <a:lnTo>
                    <a:pt x="554" y="45"/>
                  </a:lnTo>
                  <a:lnTo>
                    <a:pt x="546" y="47"/>
                  </a:lnTo>
                  <a:lnTo>
                    <a:pt x="543" y="48"/>
                  </a:lnTo>
                  <a:lnTo>
                    <a:pt x="544" y="50"/>
                  </a:lnTo>
                  <a:lnTo>
                    <a:pt x="543" y="53"/>
                  </a:lnTo>
                  <a:lnTo>
                    <a:pt x="540" y="54"/>
                  </a:lnTo>
                  <a:lnTo>
                    <a:pt x="538" y="56"/>
                  </a:lnTo>
                  <a:lnTo>
                    <a:pt x="535" y="58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4" y="53"/>
                  </a:lnTo>
                  <a:lnTo>
                    <a:pt x="531" y="55"/>
                  </a:lnTo>
                  <a:lnTo>
                    <a:pt x="526" y="55"/>
                  </a:lnTo>
                  <a:lnTo>
                    <a:pt x="515" y="58"/>
                  </a:lnTo>
                  <a:lnTo>
                    <a:pt x="511" y="64"/>
                  </a:lnTo>
                  <a:lnTo>
                    <a:pt x="510" y="66"/>
                  </a:lnTo>
                  <a:lnTo>
                    <a:pt x="507" y="70"/>
                  </a:lnTo>
                  <a:lnTo>
                    <a:pt x="506" y="66"/>
                  </a:lnTo>
                  <a:lnTo>
                    <a:pt x="507" y="64"/>
                  </a:lnTo>
                  <a:lnTo>
                    <a:pt x="505" y="66"/>
                  </a:lnTo>
                  <a:lnTo>
                    <a:pt x="506" y="64"/>
                  </a:lnTo>
                  <a:lnTo>
                    <a:pt x="504" y="62"/>
                  </a:lnTo>
                  <a:lnTo>
                    <a:pt x="505" y="64"/>
                  </a:lnTo>
                  <a:lnTo>
                    <a:pt x="503" y="62"/>
                  </a:lnTo>
                  <a:lnTo>
                    <a:pt x="504" y="64"/>
                  </a:lnTo>
                  <a:lnTo>
                    <a:pt x="502" y="66"/>
                  </a:lnTo>
                  <a:lnTo>
                    <a:pt x="502" y="64"/>
                  </a:lnTo>
                  <a:lnTo>
                    <a:pt x="500" y="66"/>
                  </a:lnTo>
                  <a:lnTo>
                    <a:pt x="500" y="64"/>
                  </a:lnTo>
                  <a:lnTo>
                    <a:pt x="495" y="65"/>
                  </a:lnTo>
                  <a:lnTo>
                    <a:pt x="495" y="67"/>
                  </a:lnTo>
                  <a:lnTo>
                    <a:pt x="492" y="70"/>
                  </a:lnTo>
                  <a:lnTo>
                    <a:pt x="487" y="71"/>
                  </a:lnTo>
                  <a:lnTo>
                    <a:pt x="481" y="74"/>
                  </a:lnTo>
                  <a:lnTo>
                    <a:pt x="481" y="77"/>
                  </a:lnTo>
                  <a:lnTo>
                    <a:pt x="485" y="77"/>
                  </a:lnTo>
                  <a:lnTo>
                    <a:pt x="487" y="79"/>
                  </a:lnTo>
                  <a:lnTo>
                    <a:pt x="485" y="80"/>
                  </a:lnTo>
                  <a:lnTo>
                    <a:pt x="479" y="79"/>
                  </a:lnTo>
                  <a:lnTo>
                    <a:pt x="476" y="81"/>
                  </a:lnTo>
                  <a:lnTo>
                    <a:pt x="479" y="82"/>
                  </a:lnTo>
                  <a:lnTo>
                    <a:pt x="473" y="80"/>
                  </a:lnTo>
                  <a:lnTo>
                    <a:pt x="473" y="77"/>
                  </a:lnTo>
                  <a:lnTo>
                    <a:pt x="476" y="76"/>
                  </a:lnTo>
                  <a:lnTo>
                    <a:pt x="478" y="73"/>
                  </a:lnTo>
                  <a:lnTo>
                    <a:pt x="480" y="74"/>
                  </a:lnTo>
                  <a:lnTo>
                    <a:pt x="481" y="72"/>
                  </a:lnTo>
                  <a:lnTo>
                    <a:pt x="484" y="68"/>
                  </a:lnTo>
                  <a:lnTo>
                    <a:pt x="486" y="70"/>
                  </a:lnTo>
                  <a:lnTo>
                    <a:pt x="489" y="67"/>
                  </a:lnTo>
                  <a:lnTo>
                    <a:pt x="492" y="65"/>
                  </a:lnTo>
                  <a:lnTo>
                    <a:pt x="493" y="62"/>
                  </a:lnTo>
                  <a:lnTo>
                    <a:pt x="496" y="62"/>
                  </a:lnTo>
                  <a:lnTo>
                    <a:pt x="502" y="62"/>
                  </a:lnTo>
                  <a:lnTo>
                    <a:pt x="504" y="60"/>
                  </a:lnTo>
                  <a:lnTo>
                    <a:pt x="506" y="60"/>
                  </a:lnTo>
                  <a:lnTo>
                    <a:pt x="510" y="58"/>
                  </a:lnTo>
                  <a:lnTo>
                    <a:pt x="512" y="58"/>
                  </a:lnTo>
                  <a:lnTo>
                    <a:pt x="515" y="56"/>
                  </a:lnTo>
                  <a:lnTo>
                    <a:pt x="527" y="50"/>
                  </a:lnTo>
                  <a:lnTo>
                    <a:pt x="528" y="48"/>
                  </a:lnTo>
                  <a:lnTo>
                    <a:pt x="526" y="46"/>
                  </a:lnTo>
                  <a:lnTo>
                    <a:pt x="520" y="49"/>
                  </a:lnTo>
                  <a:lnTo>
                    <a:pt x="518" y="49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0" y="48"/>
                  </a:lnTo>
                  <a:lnTo>
                    <a:pt x="506" y="50"/>
                  </a:lnTo>
                  <a:lnTo>
                    <a:pt x="506" y="53"/>
                  </a:lnTo>
                  <a:lnTo>
                    <a:pt x="504" y="55"/>
                  </a:lnTo>
                  <a:lnTo>
                    <a:pt x="503" y="53"/>
                  </a:lnTo>
                  <a:lnTo>
                    <a:pt x="497" y="55"/>
                  </a:lnTo>
                  <a:lnTo>
                    <a:pt x="495" y="56"/>
                  </a:lnTo>
                  <a:lnTo>
                    <a:pt x="492" y="57"/>
                  </a:lnTo>
                  <a:lnTo>
                    <a:pt x="489" y="58"/>
                  </a:lnTo>
                  <a:lnTo>
                    <a:pt x="487" y="57"/>
                  </a:lnTo>
                  <a:lnTo>
                    <a:pt x="489" y="56"/>
                  </a:lnTo>
                  <a:lnTo>
                    <a:pt x="486" y="57"/>
                  </a:lnTo>
                  <a:lnTo>
                    <a:pt x="487" y="59"/>
                  </a:lnTo>
                  <a:lnTo>
                    <a:pt x="481" y="59"/>
                  </a:lnTo>
                  <a:lnTo>
                    <a:pt x="478" y="65"/>
                  </a:lnTo>
                  <a:lnTo>
                    <a:pt x="472" y="65"/>
                  </a:lnTo>
                  <a:lnTo>
                    <a:pt x="469" y="67"/>
                  </a:lnTo>
                  <a:lnTo>
                    <a:pt x="467" y="68"/>
                  </a:lnTo>
                  <a:lnTo>
                    <a:pt x="463" y="68"/>
                  </a:lnTo>
                  <a:lnTo>
                    <a:pt x="461" y="71"/>
                  </a:lnTo>
                  <a:lnTo>
                    <a:pt x="459" y="72"/>
                  </a:lnTo>
                  <a:lnTo>
                    <a:pt x="459" y="72"/>
                  </a:lnTo>
                  <a:lnTo>
                    <a:pt x="462" y="70"/>
                  </a:lnTo>
                  <a:lnTo>
                    <a:pt x="464" y="66"/>
                  </a:lnTo>
                  <a:lnTo>
                    <a:pt x="468" y="65"/>
                  </a:lnTo>
                  <a:lnTo>
                    <a:pt x="469" y="62"/>
                  </a:lnTo>
                  <a:lnTo>
                    <a:pt x="467" y="63"/>
                  </a:lnTo>
                  <a:lnTo>
                    <a:pt x="463" y="62"/>
                  </a:lnTo>
                  <a:lnTo>
                    <a:pt x="463" y="58"/>
                  </a:lnTo>
                  <a:lnTo>
                    <a:pt x="460" y="57"/>
                  </a:lnTo>
                  <a:lnTo>
                    <a:pt x="460" y="60"/>
                  </a:lnTo>
                  <a:lnTo>
                    <a:pt x="458" y="63"/>
                  </a:lnTo>
                  <a:lnTo>
                    <a:pt x="455" y="64"/>
                  </a:lnTo>
                  <a:lnTo>
                    <a:pt x="452" y="64"/>
                  </a:lnTo>
                  <a:lnTo>
                    <a:pt x="451" y="63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50" y="68"/>
                  </a:lnTo>
                  <a:lnTo>
                    <a:pt x="446" y="67"/>
                  </a:lnTo>
                  <a:lnTo>
                    <a:pt x="444" y="66"/>
                  </a:lnTo>
                  <a:lnTo>
                    <a:pt x="444" y="70"/>
                  </a:lnTo>
                  <a:lnTo>
                    <a:pt x="442" y="67"/>
                  </a:lnTo>
                  <a:lnTo>
                    <a:pt x="442" y="70"/>
                  </a:lnTo>
                  <a:lnTo>
                    <a:pt x="445" y="72"/>
                  </a:lnTo>
                  <a:lnTo>
                    <a:pt x="442" y="71"/>
                  </a:lnTo>
                  <a:lnTo>
                    <a:pt x="440" y="70"/>
                  </a:lnTo>
                  <a:lnTo>
                    <a:pt x="440" y="72"/>
                  </a:lnTo>
                  <a:lnTo>
                    <a:pt x="442" y="74"/>
                  </a:lnTo>
                  <a:lnTo>
                    <a:pt x="444" y="74"/>
                  </a:lnTo>
                  <a:lnTo>
                    <a:pt x="445" y="74"/>
                  </a:lnTo>
                  <a:lnTo>
                    <a:pt x="442" y="75"/>
                  </a:lnTo>
                  <a:lnTo>
                    <a:pt x="441" y="75"/>
                  </a:lnTo>
                  <a:lnTo>
                    <a:pt x="440" y="75"/>
                  </a:lnTo>
                  <a:lnTo>
                    <a:pt x="442" y="77"/>
                  </a:lnTo>
                  <a:lnTo>
                    <a:pt x="445" y="77"/>
                  </a:lnTo>
                  <a:lnTo>
                    <a:pt x="446" y="75"/>
                  </a:lnTo>
                  <a:lnTo>
                    <a:pt x="449" y="76"/>
                  </a:lnTo>
                  <a:lnTo>
                    <a:pt x="451" y="77"/>
                  </a:lnTo>
                  <a:lnTo>
                    <a:pt x="454" y="75"/>
                  </a:lnTo>
                  <a:lnTo>
                    <a:pt x="454" y="75"/>
                  </a:lnTo>
                  <a:lnTo>
                    <a:pt x="455" y="75"/>
                  </a:lnTo>
                  <a:lnTo>
                    <a:pt x="458" y="79"/>
                  </a:lnTo>
                  <a:lnTo>
                    <a:pt x="459" y="81"/>
                  </a:lnTo>
                  <a:lnTo>
                    <a:pt x="462" y="82"/>
                  </a:lnTo>
                  <a:lnTo>
                    <a:pt x="460" y="80"/>
                  </a:lnTo>
                  <a:lnTo>
                    <a:pt x="458" y="76"/>
                  </a:lnTo>
                  <a:lnTo>
                    <a:pt x="456" y="74"/>
                  </a:lnTo>
                  <a:lnTo>
                    <a:pt x="459" y="73"/>
                  </a:lnTo>
                  <a:lnTo>
                    <a:pt x="458" y="75"/>
                  </a:lnTo>
                  <a:lnTo>
                    <a:pt x="462" y="82"/>
                  </a:lnTo>
                  <a:lnTo>
                    <a:pt x="462" y="83"/>
                  </a:lnTo>
                  <a:lnTo>
                    <a:pt x="459" y="81"/>
                  </a:lnTo>
                  <a:lnTo>
                    <a:pt x="456" y="79"/>
                  </a:lnTo>
                  <a:lnTo>
                    <a:pt x="454" y="76"/>
                  </a:lnTo>
                  <a:lnTo>
                    <a:pt x="451" y="77"/>
                  </a:lnTo>
                  <a:lnTo>
                    <a:pt x="449" y="76"/>
                  </a:lnTo>
                  <a:lnTo>
                    <a:pt x="446" y="79"/>
                  </a:lnTo>
                  <a:lnTo>
                    <a:pt x="447" y="81"/>
                  </a:lnTo>
                  <a:lnTo>
                    <a:pt x="450" y="83"/>
                  </a:lnTo>
                  <a:lnTo>
                    <a:pt x="449" y="83"/>
                  </a:lnTo>
                  <a:lnTo>
                    <a:pt x="449" y="82"/>
                  </a:lnTo>
                  <a:lnTo>
                    <a:pt x="443" y="81"/>
                  </a:lnTo>
                  <a:lnTo>
                    <a:pt x="441" y="79"/>
                  </a:lnTo>
                  <a:lnTo>
                    <a:pt x="436" y="77"/>
                  </a:lnTo>
                  <a:lnTo>
                    <a:pt x="433" y="77"/>
                  </a:lnTo>
                  <a:lnTo>
                    <a:pt x="433" y="77"/>
                  </a:lnTo>
                  <a:lnTo>
                    <a:pt x="429" y="77"/>
                  </a:lnTo>
                  <a:lnTo>
                    <a:pt x="427" y="77"/>
                  </a:lnTo>
                  <a:lnTo>
                    <a:pt x="424" y="76"/>
                  </a:lnTo>
                  <a:lnTo>
                    <a:pt x="421" y="76"/>
                  </a:lnTo>
                  <a:lnTo>
                    <a:pt x="419" y="74"/>
                  </a:lnTo>
                  <a:lnTo>
                    <a:pt x="410" y="72"/>
                  </a:lnTo>
                  <a:lnTo>
                    <a:pt x="404" y="70"/>
                  </a:lnTo>
                  <a:lnTo>
                    <a:pt x="402" y="70"/>
                  </a:lnTo>
                  <a:lnTo>
                    <a:pt x="400" y="66"/>
                  </a:lnTo>
                  <a:lnTo>
                    <a:pt x="398" y="65"/>
                  </a:lnTo>
                  <a:lnTo>
                    <a:pt x="394" y="63"/>
                  </a:lnTo>
                  <a:lnTo>
                    <a:pt x="386" y="60"/>
                  </a:lnTo>
                  <a:lnTo>
                    <a:pt x="384" y="60"/>
                  </a:lnTo>
                  <a:lnTo>
                    <a:pt x="378" y="60"/>
                  </a:lnTo>
                  <a:lnTo>
                    <a:pt x="369" y="59"/>
                  </a:lnTo>
                  <a:lnTo>
                    <a:pt x="369" y="59"/>
                  </a:lnTo>
                  <a:lnTo>
                    <a:pt x="366" y="59"/>
                  </a:lnTo>
                  <a:lnTo>
                    <a:pt x="366" y="59"/>
                  </a:lnTo>
                  <a:lnTo>
                    <a:pt x="364" y="58"/>
                  </a:lnTo>
                  <a:lnTo>
                    <a:pt x="360" y="56"/>
                  </a:lnTo>
                  <a:lnTo>
                    <a:pt x="357" y="55"/>
                  </a:lnTo>
                  <a:lnTo>
                    <a:pt x="357" y="56"/>
                  </a:lnTo>
                  <a:lnTo>
                    <a:pt x="349" y="51"/>
                  </a:lnTo>
                  <a:lnTo>
                    <a:pt x="348" y="50"/>
                  </a:lnTo>
                  <a:lnTo>
                    <a:pt x="344" y="49"/>
                  </a:lnTo>
                  <a:lnTo>
                    <a:pt x="339" y="48"/>
                  </a:lnTo>
                  <a:lnTo>
                    <a:pt x="331" y="49"/>
                  </a:lnTo>
                  <a:lnTo>
                    <a:pt x="328" y="50"/>
                  </a:lnTo>
                  <a:lnTo>
                    <a:pt x="327" y="49"/>
                  </a:lnTo>
                  <a:lnTo>
                    <a:pt x="324" y="49"/>
                  </a:lnTo>
                  <a:lnTo>
                    <a:pt x="321" y="51"/>
                  </a:lnTo>
                  <a:lnTo>
                    <a:pt x="315" y="51"/>
                  </a:lnTo>
                  <a:lnTo>
                    <a:pt x="312" y="50"/>
                  </a:lnTo>
                  <a:lnTo>
                    <a:pt x="309" y="49"/>
                  </a:lnTo>
                  <a:lnTo>
                    <a:pt x="307" y="49"/>
                  </a:lnTo>
                  <a:lnTo>
                    <a:pt x="305" y="47"/>
                  </a:lnTo>
                  <a:lnTo>
                    <a:pt x="296" y="46"/>
                  </a:lnTo>
                  <a:lnTo>
                    <a:pt x="290" y="46"/>
                  </a:lnTo>
                  <a:lnTo>
                    <a:pt x="288" y="47"/>
                  </a:lnTo>
                  <a:lnTo>
                    <a:pt x="280" y="46"/>
                  </a:lnTo>
                  <a:lnTo>
                    <a:pt x="276" y="45"/>
                  </a:lnTo>
                  <a:lnTo>
                    <a:pt x="275" y="43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8" y="43"/>
                  </a:lnTo>
                  <a:lnTo>
                    <a:pt x="266" y="41"/>
                  </a:lnTo>
                  <a:lnTo>
                    <a:pt x="264" y="40"/>
                  </a:lnTo>
                  <a:lnTo>
                    <a:pt x="261" y="40"/>
                  </a:lnTo>
                  <a:lnTo>
                    <a:pt x="258" y="39"/>
                  </a:lnTo>
                  <a:lnTo>
                    <a:pt x="255" y="39"/>
                  </a:lnTo>
                  <a:lnTo>
                    <a:pt x="253" y="38"/>
                  </a:lnTo>
                  <a:lnTo>
                    <a:pt x="247" y="39"/>
                  </a:lnTo>
                  <a:lnTo>
                    <a:pt x="244" y="40"/>
                  </a:lnTo>
                  <a:lnTo>
                    <a:pt x="241" y="40"/>
                  </a:lnTo>
                  <a:lnTo>
                    <a:pt x="239" y="38"/>
                  </a:lnTo>
                  <a:lnTo>
                    <a:pt x="231" y="40"/>
                  </a:lnTo>
                  <a:lnTo>
                    <a:pt x="230" y="41"/>
                  </a:lnTo>
                  <a:lnTo>
                    <a:pt x="225" y="40"/>
                  </a:lnTo>
                  <a:lnTo>
                    <a:pt x="220" y="40"/>
                  </a:lnTo>
                  <a:lnTo>
                    <a:pt x="222" y="37"/>
                  </a:lnTo>
                  <a:lnTo>
                    <a:pt x="219" y="37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16" y="36"/>
                  </a:lnTo>
                  <a:lnTo>
                    <a:pt x="213" y="36"/>
                  </a:lnTo>
                  <a:lnTo>
                    <a:pt x="214" y="32"/>
                  </a:lnTo>
                  <a:lnTo>
                    <a:pt x="215" y="30"/>
                  </a:lnTo>
                  <a:lnTo>
                    <a:pt x="213" y="29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90" y="31"/>
                  </a:lnTo>
                  <a:lnTo>
                    <a:pt x="185" y="30"/>
                  </a:lnTo>
                  <a:lnTo>
                    <a:pt x="182" y="28"/>
                  </a:lnTo>
                  <a:lnTo>
                    <a:pt x="184" y="25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3"/>
                  </a:lnTo>
                  <a:lnTo>
                    <a:pt x="171" y="28"/>
                  </a:lnTo>
                  <a:lnTo>
                    <a:pt x="170" y="30"/>
                  </a:lnTo>
                  <a:lnTo>
                    <a:pt x="164" y="30"/>
                  </a:lnTo>
                  <a:lnTo>
                    <a:pt x="165" y="30"/>
                  </a:lnTo>
                  <a:lnTo>
                    <a:pt x="162" y="28"/>
                  </a:lnTo>
                  <a:lnTo>
                    <a:pt x="165" y="26"/>
                  </a:lnTo>
                  <a:lnTo>
                    <a:pt x="168" y="26"/>
                  </a:lnTo>
                  <a:lnTo>
                    <a:pt x="171" y="23"/>
                  </a:lnTo>
                  <a:lnTo>
                    <a:pt x="168" y="21"/>
                  </a:lnTo>
                  <a:lnTo>
                    <a:pt x="157" y="19"/>
                  </a:lnTo>
                  <a:lnTo>
                    <a:pt x="159" y="16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8" y="24"/>
                  </a:lnTo>
                  <a:lnTo>
                    <a:pt x="144" y="26"/>
                  </a:lnTo>
                  <a:lnTo>
                    <a:pt x="139" y="29"/>
                  </a:lnTo>
                  <a:lnTo>
                    <a:pt x="137" y="30"/>
                  </a:lnTo>
                  <a:lnTo>
                    <a:pt x="123" y="31"/>
                  </a:lnTo>
                  <a:lnTo>
                    <a:pt x="120" y="32"/>
                  </a:lnTo>
                  <a:lnTo>
                    <a:pt x="118" y="31"/>
                  </a:lnTo>
                  <a:lnTo>
                    <a:pt x="120" y="29"/>
                  </a:lnTo>
                  <a:lnTo>
                    <a:pt x="116" y="31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12" y="37"/>
                  </a:lnTo>
                  <a:lnTo>
                    <a:pt x="118" y="39"/>
                  </a:lnTo>
                  <a:lnTo>
                    <a:pt x="112" y="39"/>
                  </a:lnTo>
                  <a:lnTo>
                    <a:pt x="111" y="42"/>
                  </a:lnTo>
                  <a:lnTo>
                    <a:pt x="112" y="45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10" y="40"/>
                  </a:lnTo>
                  <a:lnTo>
                    <a:pt x="110" y="39"/>
                  </a:lnTo>
                  <a:lnTo>
                    <a:pt x="106" y="39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96" y="43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5" y="46"/>
                  </a:lnTo>
                  <a:lnTo>
                    <a:pt x="83" y="46"/>
                  </a:lnTo>
                  <a:lnTo>
                    <a:pt x="85" y="45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0" y="46"/>
                  </a:lnTo>
                  <a:lnTo>
                    <a:pt x="77" y="48"/>
                  </a:lnTo>
                  <a:lnTo>
                    <a:pt x="76" y="51"/>
                  </a:lnTo>
                  <a:lnTo>
                    <a:pt x="70" y="56"/>
                  </a:lnTo>
                  <a:lnTo>
                    <a:pt x="69" y="58"/>
                  </a:lnTo>
                  <a:lnTo>
                    <a:pt x="68" y="59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6" y="66"/>
                  </a:lnTo>
                  <a:lnTo>
                    <a:pt x="61" y="72"/>
                  </a:lnTo>
                  <a:lnTo>
                    <a:pt x="56" y="75"/>
                  </a:lnTo>
                  <a:lnTo>
                    <a:pt x="53" y="76"/>
                  </a:lnTo>
                  <a:lnTo>
                    <a:pt x="49" y="76"/>
                  </a:lnTo>
                  <a:lnTo>
                    <a:pt x="33" y="79"/>
                  </a:lnTo>
                  <a:lnTo>
                    <a:pt x="27" y="77"/>
                  </a:lnTo>
                  <a:lnTo>
                    <a:pt x="24" y="79"/>
                  </a:lnTo>
                  <a:lnTo>
                    <a:pt x="25" y="81"/>
                  </a:lnTo>
                  <a:lnTo>
                    <a:pt x="23" y="89"/>
                  </a:lnTo>
                  <a:lnTo>
                    <a:pt x="19" y="90"/>
                  </a:lnTo>
                  <a:lnTo>
                    <a:pt x="18" y="90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4" y="92"/>
                  </a:lnTo>
                  <a:lnTo>
                    <a:pt x="26" y="93"/>
                  </a:lnTo>
                  <a:lnTo>
                    <a:pt x="28" y="96"/>
                  </a:lnTo>
                  <a:lnTo>
                    <a:pt x="32" y="97"/>
                  </a:lnTo>
                  <a:lnTo>
                    <a:pt x="36" y="98"/>
                  </a:lnTo>
                  <a:lnTo>
                    <a:pt x="42" y="101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54" y="108"/>
                  </a:lnTo>
                  <a:lnTo>
                    <a:pt x="58" y="114"/>
                  </a:lnTo>
                  <a:lnTo>
                    <a:pt x="59" y="119"/>
                  </a:lnTo>
                  <a:lnTo>
                    <a:pt x="67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6" y="120"/>
                  </a:lnTo>
                  <a:lnTo>
                    <a:pt x="76" y="118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4" y="120"/>
                  </a:lnTo>
                  <a:lnTo>
                    <a:pt x="86" y="122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4" y="126"/>
                  </a:lnTo>
                  <a:lnTo>
                    <a:pt x="85" y="130"/>
                  </a:lnTo>
                  <a:lnTo>
                    <a:pt x="88" y="132"/>
                  </a:lnTo>
                  <a:lnTo>
                    <a:pt x="92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100" y="131"/>
                  </a:lnTo>
                  <a:lnTo>
                    <a:pt x="105" y="131"/>
                  </a:lnTo>
                  <a:lnTo>
                    <a:pt x="106" y="133"/>
                  </a:lnTo>
                  <a:lnTo>
                    <a:pt x="105" y="135"/>
                  </a:lnTo>
                  <a:lnTo>
                    <a:pt x="100" y="136"/>
                  </a:lnTo>
                  <a:lnTo>
                    <a:pt x="97" y="135"/>
                  </a:lnTo>
                  <a:lnTo>
                    <a:pt x="94" y="134"/>
                  </a:lnTo>
                  <a:lnTo>
                    <a:pt x="92" y="133"/>
                  </a:lnTo>
                  <a:lnTo>
                    <a:pt x="89" y="134"/>
                  </a:lnTo>
                  <a:lnTo>
                    <a:pt x="86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27"/>
                  </a:lnTo>
                  <a:lnTo>
                    <a:pt x="79" y="125"/>
                  </a:lnTo>
                  <a:lnTo>
                    <a:pt x="76" y="124"/>
                  </a:lnTo>
                  <a:lnTo>
                    <a:pt x="74" y="125"/>
                  </a:lnTo>
                  <a:lnTo>
                    <a:pt x="76" y="128"/>
                  </a:lnTo>
                  <a:lnTo>
                    <a:pt x="78" y="128"/>
                  </a:lnTo>
                  <a:lnTo>
                    <a:pt x="84" y="134"/>
                  </a:lnTo>
                  <a:lnTo>
                    <a:pt x="84" y="136"/>
                  </a:lnTo>
                  <a:lnTo>
                    <a:pt x="87" y="135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5" y="141"/>
                  </a:lnTo>
                  <a:lnTo>
                    <a:pt x="89" y="139"/>
                  </a:lnTo>
                  <a:lnTo>
                    <a:pt x="87" y="140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3" y="144"/>
                  </a:lnTo>
                  <a:lnTo>
                    <a:pt x="80" y="143"/>
                  </a:lnTo>
                  <a:lnTo>
                    <a:pt x="77" y="144"/>
                  </a:lnTo>
                  <a:lnTo>
                    <a:pt x="75" y="144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7" y="143"/>
                  </a:lnTo>
                  <a:lnTo>
                    <a:pt x="63" y="143"/>
                  </a:lnTo>
                  <a:lnTo>
                    <a:pt x="58" y="143"/>
                  </a:lnTo>
                  <a:lnTo>
                    <a:pt x="56" y="140"/>
                  </a:lnTo>
                  <a:lnTo>
                    <a:pt x="53" y="140"/>
                  </a:lnTo>
                  <a:lnTo>
                    <a:pt x="56" y="140"/>
                  </a:lnTo>
                  <a:lnTo>
                    <a:pt x="58" y="134"/>
                  </a:lnTo>
                  <a:lnTo>
                    <a:pt x="58" y="132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2" y="134"/>
                  </a:lnTo>
                  <a:lnTo>
                    <a:pt x="36" y="135"/>
                  </a:lnTo>
                  <a:lnTo>
                    <a:pt x="32" y="137"/>
                  </a:lnTo>
                  <a:lnTo>
                    <a:pt x="31" y="140"/>
                  </a:lnTo>
                  <a:lnTo>
                    <a:pt x="34" y="141"/>
                  </a:lnTo>
                  <a:lnTo>
                    <a:pt x="31" y="142"/>
                  </a:lnTo>
                  <a:lnTo>
                    <a:pt x="26" y="141"/>
                  </a:lnTo>
                  <a:lnTo>
                    <a:pt x="23" y="141"/>
                  </a:lnTo>
                  <a:lnTo>
                    <a:pt x="17" y="144"/>
                  </a:lnTo>
                  <a:lnTo>
                    <a:pt x="15" y="147"/>
                  </a:lnTo>
                  <a:lnTo>
                    <a:pt x="12" y="148"/>
                  </a:lnTo>
                  <a:lnTo>
                    <a:pt x="10" y="148"/>
                  </a:lnTo>
                  <a:lnTo>
                    <a:pt x="7" y="149"/>
                  </a:lnTo>
                  <a:lnTo>
                    <a:pt x="6" y="151"/>
                  </a:lnTo>
                  <a:lnTo>
                    <a:pt x="2" y="151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8" y="158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8" y="160"/>
                  </a:lnTo>
                  <a:lnTo>
                    <a:pt x="16" y="159"/>
                  </a:lnTo>
                  <a:lnTo>
                    <a:pt x="24" y="160"/>
                  </a:lnTo>
                  <a:lnTo>
                    <a:pt x="27" y="162"/>
                  </a:lnTo>
                  <a:lnTo>
                    <a:pt x="22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5" y="162"/>
                  </a:lnTo>
                  <a:lnTo>
                    <a:pt x="16" y="166"/>
                  </a:lnTo>
                  <a:lnTo>
                    <a:pt x="18" y="168"/>
                  </a:lnTo>
                  <a:lnTo>
                    <a:pt x="22" y="170"/>
                  </a:lnTo>
                  <a:lnTo>
                    <a:pt x="20" y="173"/>
                  </a:lnTo>
                  <a:lnTo>
                    <a:pt x="23" y="175"/>
                  </a:lnTo>
                  <a:lnTo>
                    <a:pt x="25" y="176"/>
                  </a:lnTo>
                  <a:lnTo>
                    <a:pt x="36" y="178"/>
                  </a:lnTo>
                  <a:lnTo>
                    <a:pt x="39" y="179"/>
                  </a:lnTo>
                  <a:lnTo>
                    <a:pt x="50" y="177"/>
                  </a:lnTo>
                  <a:lnTo>
                    <a:pt x="59" y="176"/>
                  </a:lnTo>
                  <a:lnTo>
                    <a:pt x="61" y="177"/>
                  </a:lnTo>
                  <a:lnTo>
                    <a:pt x="63" y="178"/>
                  </a:lnTo>
                  <a:lnTo>
                    <a:pt x="67" y="181"/>
                  </a:lnTo>
                  <a:lnTo>
                    <a:pt x="66" y="175"/>
                  </a:lnTo>
                  <a:lnTo>
                    <a:pt x="71" y="179"/>
                  </a:lnTo>
                  <a:lnTo>
                    <a:pt x="74" y="181"/>
                  </a:lnTo>
                  <a:lnTo>
                    <a:pt x="75" y="178"/>
                  </a:lnTo>
                  <a:lnTo>
                    <a:pt x="77" y="176"/>
                  </a:lnTo>
                  <a:lnTo>
                    <a:pt x="80" y="174"/>
                  </a:lnTo>
                  <a:lnTo>
                    <a:pt x="83" y="174"/>
                  </a:lnTo>
                  <a:lnTo>
                    <a:pt x="85" y="171"/>
                  </a:lnTo>
                  <a:lnTo>
                    <a:pt x="88" y="173"/>
                  </a:lnTo>
                  <a:lnTo>
                    <a:pt x="91" y="171"/>
                  </a:lnTo>
                  <a:lnTo>
                    <a:pt x="93" y="169"/>
                  </a:lnTo>
                  <a:lnTo>
                    <a:pt x="96" y="168"/>
                  </a:lnTo>
                  <a:lnTo>
                    <a:pt x="95" y="170"/>
                  </a:lnTo>
                  <a:lnTo>
                    <a:pt x="97" y="171"/>
                  </a:lnTo>
                  <a:lnTo>
                    <a:pt x="99" y="175"/>
                  </a:lnTo>
                  <a:lnTo>
                    <a:pt x="96" y="177"/>
                  </a:lnTo>
                  <a:lnTo>
                    <a:pt x="94" y="178"/>
                  </a:lnTo>
                  <a:lnTo>
                    <a:pt x="91" y="177"/>
                  </a:lnTo>
                  <a:lnTo>
                    <a:pt x="91" y="179"/>
                  </a:lnTo>
                  <a:lnTo>
                    <a:pt x="93" y="181"/>
                  </a:lnTo>
                  <a:lnTo>
                    <a:pt x="96" y="185"/>
                  </a:lnTo>
                  <a:lnTo>
                    <a:pt x="97" y="188"/>
                  </a:lnTo>
                  <a:lnTo>
                    <a:pt x="99" y="191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84" y="201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4" y="205"/>
                  </a:lnTo>
                  <a:lnTo>
                    <a:pt x="71" y="207"/>
                  </a:lnTo>
                  <a:lnTo>
                    <a:pt x="68" y="209"/>
                  </a:lnTo>
                  <a:lnTo>
                    <a:pt x="66" y="210"/>
                  </a:lnTo>
                  <a:lnTo>
                    <a:pt x="63" y="210"/>
                  </a:lnTo>
                  <a:lnTo>
                    <a:pt x="60" y="210"/>
                  </a:lnTo>
                  <a:lnTo>
                    <a:pt x="58" y="211"/>
                  </a:lnTo>
                  <a:lnTo>
                    <a:pt x="60" y="209"/>
                  </a:lnTo>
                  <a:lnTo>
                    <a:pt x="59" y="207"/>
                  </a:lnTo>
                  <a:lnTo>
                    <a:pt x="54" y="205"/>
                  </a:lnTo>
                  <a:lnTo>
                    <a:pt x="49" y="207"/>
                  </a:lnTo>
                  <a:lnTo>
                    <a:pt x="48" y="209"/>
                  </a:lnTo>
                  <a:lnTo>
                    <a:pt x="50" y="211"/>
                  </a:lnTo>
                  <a:lnTo>
                    <a:pt x="46" y="210"/>
                  </a:lnTo>
                  <a:lnTo>
                    <a:pt x="44" y="213"/>
                  </a:lnTo>
                  <a:lnTo>
                    <a:pt x="44" y="216"/>
                  </a:lnTo>
                  <a:lnTo>
                    <a:pt x="43" y="216"/>
                  </a:lnTo>
                  <a:lnTo>
                    <a:pt x="45" y="219"/>
                  </a:lnTo>
                  <a:lnTo>
                    <a:pt x="49" y="217"/>
                  </a:lnTo>
                  <a:lnTo>
                    <a:pt x="45" y="219"/>
                  </a:lnTo>
                  <a:lnTo>
                    <a:pt x="44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2" y="230"/>
                  </a:lnTo>
                  <a:lnTo>
                    <a:pt x="31" y="233"/>
                  </a:lnTo>
                  <a:lnTo>
                    <a:pt x="33" y="235"/>
                  </a:lnTo>
                  <a:lnTo>
                    <a:pt x="31" y="236"/>
                  </a:lnTo>
                  <a:lnTo>
                    <a:pt x="28" y="238"/>
                  </a:lnTo>
                  <a:lnTo>
                    <a:pt x="31" y="239"/>
                  </a:lnTo>
                  <a:lnTo>
                    <a:pt x="28" y="239"/>
                  </a:lnTo>
                  <a:lnTo>
                    <a:pt x="25" y="239"/>
                  </a:lnTo>
                  <a:lnTo>
                    <a:pt x="27" y="242"/>
                  </a:lnTo>
                  <a:lnTo>
                    <a:pt x="29" y="244"/>
                  </a:lnTo>
                  <a:lnTo>
                    <a:pt x="29" y="246"/>
                  </a:lnTo>
                  <a:lnTo>
                    <a:pt x="33" y="248"/>
                  </a:lnTo>
                  <a:lnTo>
                    <a:pt x="33" y="251"/>
                  </a:lnTo>
                  <a:lnTo>
                    <a:pt x="36" y="250"/>
                  </a:lnTo>
                  <a:lnTo>
                    <a:pt x="39" y="247"/>
                  </a:lnTo>
                  <a:lnTo>
                    <a:pt x="39" y="244"/>
                  </a:lnTo>
                  <a:lnTo>
                    <a:pt x="44" y="241"/>
                  </a:lnTo>
                  <a:lnTo>
                    <a:pt x="45" y="241"/>
                  </a:lnTo>
                  <a:lnTo>
                    <a:pt x="43" y="243"/>
                  </a:lnTo>
                  <a:lnTo>
                    <a:pt x="41" y="244"/>
                  </a:lnTo>
                  <a:lnTo>
                    <a:pt x="36" y="250"/>
                  </a:lnTo>
                  <a:lnTo>
                    <a:pt x="40" y="248"/>
                  </a:lnTo>
                  <a:lnTo>
                    <a:pt x="40" y="251"/>
                  </a:lnTo>
                  <a:lnTo>
                    <a:pt x="42" y="253"/>
                  </a:lnTo>
                  <a:lnTo>
                    <a:pt x="40" y="255"/>
                  </a:lnTo>
                  <a:lnTo>
                    <a:pt x="43" y="254"/>
                  </a:lnTo>
                  <a:lnTo>
                    <a:pt x="45" y="254"/>
                  </a:lnTo>
                  <a:lnTo>
                    <a:pt x="49" y="256"/>
                  </a:lnTo>
                  <a:lnTo>
                    <a:pt x="54" y="256"/>
                  </a:lnTo>
                  <a:lnTo>
                    <a:pt x="59" y="253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61" y="258"/>
                  </a:lnTo>
                  <a:lnTo>
                    <a:pt x="62" y="260"/>
                  </a:lnTo>
                  <a:lnTo>
                    <a:pt x="59" y="262"/>
                  </a:lnTo>
                  <a:lnTo>
                    <a:pt x="57" y="261"/>
                  </a:lnTo>
                  <a:lnTo>
                    <a:pt x="57" y="258"/>
                  </a:lnTo>
                  <a:lnTo>
                    <a:pt x="54" y="259"/>
                  </a:lnTo>
                  <a:lnTo>
                    <a:pt x="49" y="262"/>
                  </a:lnTo>
                  <a:lnTo>
                    <a:pt x="51" y="260"/>
                  </a:lnTo>
                  <a:lnTo>
                    <a:pt x="50" y="258"/>
                  </a:lnTo>
                  <a:lnTo>
                    <a:pt x="48" y="258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1" y="258"/>
                  </a:lnTo>
                  <a:lnTo>
                    <a:pt x="36" y="263"/>
                  </a:lnTo>
                  <a:lnTo>
                    <a:pt x="42" y="263"/>
                  </a:lnTo>
                  <a:lnTo>
                    <a:pt x="40" y="265"/>
                  </a:lnTo>
                  <a:lnTo>
                    <a:pt x="42" y="267"/>
                  </a:lnTo>
                  <a:lnTo>
                    <a:pt x="44" y="268"/>
                  </a:lnTo>
                  <a:lnTo>
                    <a:pt x="45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7"/>
                  </a:lnTo>
                  <a:lnTo>
                    <a:pt x="56" y="278"/>
                  </a:lnTo>
                  <a:lnTo>
                    <a:pt x="58" y="278"/>
                  </a:lnTo>
                  <a:lnTo>
                    <a:pt x="63" y="278"/>
                  </a:lnTo>
                  <a:lnTo>
                    <a:pt x="67" y="277"/>
                  </a:lnTo>
                  <a:lnTo>
                    <a:pt x="69" y="276"/>
                  </a:lnTo>
                  <a:lnTo>
                    <a:pt x="71" y="273"/>
                  </a:lnTo>
                  <a:lnTo>
                    <a:pt x="75" y="273"/>
                  </a:lnTo>
                  <a:lnTo>
                    <a:pt x="76" y="272"/>
                  </a:lnTo>
                  <a:lnTo>
                    <a:pt x="76" y="270"/>
                  </a:lnTo>
                  <a:lnTo>
                    <a:pt x="75" y="267"/>
                  </a:lnTo>
                  <a:lnTo>
                    <a:pt x="77" y="264"/>
                  </a:lnTo>
                  <a:lnTo>
                    <a:pt x="80" y="259"/>
                  </a:lnTo>
                  <a:lnTo>
                    <a:pt x="82" y="260"/>
                  </a:lnTo>
                  <a:lnTo>
                    <a:pt x="84" y="260"/>
                  </a:lnTo>
                  <a:lnTo>
                    <a:pt x="82" y="261"/>
                  </a:lnTo>
                  <a:lnTo>
                    <a:pt x="79" y="263"/>
                  </a:lnTo>
                  <a:lnTo>
                    <a:pt x="77" y="267"/>
                  </a:lnTo>
                  <a:lnTo>
                    <a:pt x="77" y="269"/>
                  </a:lnTo>
                  <a:lnTo>
                    <a:pt x="79" y="271"/>
                  </a:lnTo>
                  <a:lnTo>
                    <a:pt x="79" y="273"/>
                  </a:lnTo>
                  <a:lnTo>
                    <a:pt x="83" y="279"/>
                  </a:lnTo>
                  <a:lnTo>
                    <a:pt x="84" y="281"/>
                  </a:lnTo>
                  <a:lnTo>
                    <a:pt x="86" y="284"/>
                  </a:lnTo>
                  <a:lnTo>
                    <a:pt x="84" y="286"/>
                  </a:lnTo>
                  <a:lnTo>
                    <a:pt x="82" y="289"/>
                  </a:lnTo>
                  <a:lnTo>
                    <a:pt x="84" y="291"/>
                  </a:lnTo>
                  <a:lnTo>
                    <a:pt x="87" y="293"/>
                  </a:lnTo>
                  <a:lnTo>
                    <a:pt x="84" y="294"/>
                  </a:lnTo>
                  <a:lnTo>
                    <a:pt x="85" y="299"/>
                  </a:lnTo>
                  <a:lnTo>
                    <a:pt x="83" y="301"/>
                  </a:lnTo>
                  <a:lnTo>
                    <a:pt x="80" y="301"/>
                  </a:lnTo>
                  <a:lnTo>
                    <a:pt x="88" y="302"/>
                  </a:lnTo>
                  <a:lnTo>
                    <a:pt x="91" y="301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100" y="296"/>
                  </a:lnTo>
                  <a:lnTo>
                    <a:pt x="102" y="294"/>
                  </a:lnTo>
                  <a:lnTo>
                    <a:pt x="105" y="293"/>
                  </a:lnTo>
                  <a:lnTo>
                    <a:pt x="106" y="296"/>
                  </a:lnTo>
                  <a:lnTo>
                    <a:pt x="110" y="297"/>
                  </a:lnTo>
                  <a:lnTo>
                    <a:pt x="112" y="298"/>
                  </a:lnTo>
                  <a:lnTo>
                    <a:pt x="113" y="296"/>
                  </a:lnTo>
                  <a:lnTo>
                    <a:pt x="116" y="297"/>
                  </a:lnTo>
                  <a:lnTo>
                    <a:pt x="119" y="301"/>
                  </a:lnTo>
                  <a:lnTo>
                    <a:pt x="122" y="305"/>
                  </a:lnTo>
                  <a:lnTo>
                    <a:pt x="123" y="306"/>
                  </a:lnTo>
                  <a:lnTo>
                    <a:pt x="127" y="304"/>
                  </a:lnTo>
                  <a:lnTo>
                    <a:pt x="125" y="301"/>
                  </a:lnTo>
                  <a:lnTo>
                    <a:pt x="130" y="293"/>
                  </a:lnTo>
                  <a:lnTo>
                    <a:pt x="129" y="290"/>
                  </a:lnTo>
                  <a:lnTo>
                    <a:pt x="131" y="293"/>
                  </a:lnTo>
                  <a:lnTo>
                    <a:pt x="135" y="294"/>
                  </a:lnTo>
                  <a:lnTo>
                    <a:pt x="136" y="295"/>
                  </a:lnTo>
                  <a:lnTo>
                    <a:pt x="133" y="294"/>
                  </a:lnTo>
                  <a:lnTo>
                    <a:pt x="130" y="296"/>
                  </a:lnTo>
                  <a:lnTo>
                    <a:pt x="129" y="298"/>
                  </a:lnTo>
                  <a:lnTo>
                    <a:pt x="134" y="302"/>
                  </a:lnTo>
                  <a:lnTo>
                    <a:pt x="136" y="302"/>
                  </a:lnTo>
                  <a:lnTo>
                    <a:pt x="142" y="299"/>
                  </a:lnTo>
                  <a:lnTo>
                    <a:pt x="150" y="296"/>
                  </a:lnTo>
                  <a:lnTo>
                    <a:pt x="153" y="294"/>
                  </a:lnTo>
                  <a:lnTo>
                    <a:pt x="154" y="291"/>
                  </a:lnTo>
                  <a:lnTo>
                    <a:pt x="153" y="294"/>
                  </a:lnTo>
                  <a:lnTo>
                    <a:pt x="151" y="297"/>
                  </a:lnTo>
                  <a:lnTo>
                    <a:pt x="152" y="299"/>
                  </a:lnTo>
                  <a:lnTo>
                    <a:pt x="148" y="301"/>
                  </a:lnTo>
                  <a:lnTo>
                    <a:pt x="143" y="306"/>
                  </a:lnTo>
                  <a:lnTo>
                    <a:pt x="144" y="308"/>
                  </a:lnTo>
                  <a:lnTo>
                    <a:pt x="146" y="310"/>
                  </a:lnTo>
                  <a:lnTo>
                    <a:pt x="148" y="311"/>
                  </a:lnTo>
                  <a:lnTo>
                    <a:pt x="146" y="310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2" y="316"/>
                  </a:lnTo>
                  <a:lnTo>
                    <a:pt x="142" y="319"/>
                  </a:lnTo>
                  <a:lnTo>
                    <a:pt x="143" y="324"/>
                  </a:lnTo>
                  <a:lnTo>
                    <a:pt x="145" y="323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2" y="323"/>
                  </a:lnTo>
                  <a:lnTo>
                    <a:pt x="138" y="324"/>
                  </a:lnTo>
                  <a:lnTo>
                    <a:pt x="136" y="327"/>
                  </a:lnTo>
                  <a:lnTo>
                    <a:pt x="133" y="328"/>
                  </a:lnTo>
                  <a:lnTo>
                    <a:pt x="128" y="332"/>
                  </a:lnTo>
                  <a:lnTo>
                    <a:pt x="128" y="336"/>
                  </a:lnTo>
                  <a:lnTo>
                    <a:pt x="126" y="338"/>
                  </a:lnTo>
                  <a:lnTo>
                    <a:pt x="123" y="337"/>
                  </a:lnTo>
                  <a:lnTo>
                    <a:pt x="120" y="340"/>
                  </a:lnTo>
                  <a:lnTo>
                    <a:pt x="112" y="342"/>
                  </a:lnTo>
                  <a:lnTo>
                    <a:pt x="106" y="347"/>
                  </a:lnTo>
                  <a:lnTo>
                    <a:pt x="104" y="349"/>
                  </a:lnTo>
                  <a:lnTo>
                    <a:pt x="103" y="352"/>
                  </a:lnTo>
                  <a:lnTo>
                    <a:pt x="103" y="355"/>
                  </a:lnTo>
                  <a:lnTo>
                    <a:pt x="104" y="357"/>
                  </a:lnTo>
                  <a:lnTo>
                    <a:pt x="102" y="356"/>
                  </a:lnTo>
                  <a:lnTo>
                    <a:pt x="99" y="356"/>
                  </a:lnTo>
                  <a:lnTo>
                    <a:pt x="99" y="358"/>
                  </a:lnTo>
                  <a:lnTo>
                    <a:pt x="97" y="356"/>
                  </a:lnTo>
                  <a:lnTo>
                    <a:pt x="97" y="354"/>
                  </a:lnTo>
                  <a:lnTo>
                    <a:pt x="95" y="355"/>
                  </a:lnTo>
                  <a:lnTo>
                    <a:pt x="92" y="354"/>
                  </a:lnTo>
                  <a:lnTo>
                    <a:pt x="80" y="357"/>
                  </a:lnTo>
                  <a:lnTo>
                    <a:pt x="78" y="359"/>
                  </a:lnTo>
                  <a:lnTo>
                    <a:pt x="76" y="363"/>
                  </a:lnTo>
                  <a:lnTo>
                    <a:pt x="76" y="365"/>
                  </a:lnTo>
                  <a:lnTo>
                    <a:pt x="72" y="366"/>
                  </a:lnTo>
                  <a:lnTo>
                    <a:pt x="70" y="368"/>
                  </a:lnTo>
                  <a:lnTo>
                    <a:pt x="67" y="368"/>
                  </a:lnTo>
                  <a:lnTo>
                    <a:pt x="65" y="370"/>
                  </a:lnTo>
                  <a:lnTo>
                    <a:pt x="65" y="373"/>
                  </a:lnTo>
                  <a:lnTo>
                    <a:pt x="66" y="375"/>
                  </a:lnTo>
                  <a:lnTo>
                    <a:pt x="67" y="373"/>
                  </a:lnTo>
                  <a:lnTo>
                    <a:pt x="66" y="370"/>
                  </a:lnTo>
                  <a:lnTo>
                    <a:pt x="69" y="373"/>
                  </a:lnTo>
                  <a:lnTo>
                    <a:pt x="71" y="374"/>
                  </a:lnTo>
                  <a:lnTo>
                    <a:pt x="75" y="373"/>
                  </a:lnTo>
                  <a:lnTo>
                    <a:pt x="74" y="370"/>
                  </a:lnTo>
                  <a:lnTo>
                    <a:pt x="72" y="367"/>
                  </a:lnTo>
                  <a:lnTo>
                    <a:pt x="76" y="368"/>
                  </a:lnTo>
                  <a:lnTo>
                    <a:pt x="77" y="372"/>
                  </a:lnTo>
                  <a:lnTo>
                    <a:pt x="80" y="370"/>
                  </a:lnTo>
                  <a:lnTo>
                    <a:pt x="83" y="370"/>
                  </a:lnTo>
                  <a:lnTo>
                    <a:pt x="84" y="367"/>
                  </a:lnTo>
                  <a:lnTo>
                    <a:pt x="86" y="364"/>
                  </a:lnTo>
                  <a:lnTo>
                    <a:pt x="87" y="362"/>
                  </a:lnTo>
                  <a:lnTo>
                    <a:pt x="89" y="361"/>
                  </a:lnTo>
                  <a:lnTo>
                    <a:pt x="93" y="362"/>
                  </a:lnTo>
                  <a:lnTo>
                    <a:pt x="89" y="363"/>
                  </a:lnTo>
                  <a:lnTo>
                    <a:pt x="89" y="365"/>
                  </a:lnTo>
                  <a:lnTo>
                    <a:pt x="93" y="366"/>
                  </a:lnTo>
                  <a:lnTo>
                    <a:pt x="97" y="363"/>
                  </a:lnTo>
                  <a:lnTo>
                    <a:pt x="101" y="362"/>
                  </a:lnTo>
                  <a:lnTo>
                    <a:pt x="103" y="363"/>
                  </a:lnTo>
                  <a:lnTo>
                    <a:pt x="104" y="359"/>
                  </a:lnTo>
                  <a:lnTo>
                    <a:pt x="106" y="359"/>
                  </a:lnTo>
                  <a:lnTo>
                    <a:pt x="110" y="357"/>
                  </a:lnTo>
                  <a:lnTo>
                    <a:pt x="111" y="357"/>
                  </a:lnTo>
                  <a:lnTo>
                    <a:pt x="114" y="358"/>
                  </a:lnTo>
                  <a:lnTo>
                    <a:pt x="113" y="361"/>
                  </a:lnTo>
                  <a:lnTo>
                    <a:pt x="116" y="361"/>
                  </a:lnTo>
                  <a:lnTo>
                    <a:pt x="117" y="357"/>
                  </a:lnTo>
                  <a:lnTo>
                    <a:pt x="120" y="355"/>
                  </a:lnTo>
                  <a:lnTo>
                    <a:pt x="122" y="355"/>
                  </a:lnTo>
                  <a:lnTo>
                    <a:pt x="126" y="353"/>
                  </a:lnTo>
                  <a:lnTo>
                    <a:pt x="128" y="354"/>
                  </a:lnTo>
                  <a:lnTo>
                    <a:pt x="129" y="350"/>
                  </a:lnTo>
                  <a:lnTo>
                    <a:pt x="130" y="354"/>
                  </a:lnTo>
                  <a:lnTo>
                    <a:pt x="131" y="353"/>
                  </a:lnTo>
                  <a:lnTo>
                    <a:pt x="133" y="350"/>
                  </a:lnTo>
                  <a:lnTo>
                    <a:pt x="135" y="349"/>
                  </a:lnTo>
                  <a:lnTo>
                    <a:pt x="133" y="349"/>
                  </a:lnTo>
                  <a:lnTo>
                    <a:pt x="133" y="347"/>
                  </a:lnTo>
                  <a:lnTo>
                    <a:pt x="129" y="347"/>
                  </a:lnTo>
                  <a:lnTo>
                    <a:pt x="133" y="344"/>
                  </a:lnTo>
                  <a:lnTo>
                    <a:pt x="135" y="344"/>
                  </a:lnTo>
                  <a:lnTo>
                    <a:pt x="138" y="342"/>
                  </a:lnTo>
                  <a:lnTo>
                    <a:pt x="135" y="342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3" y="339"/>
                  </a:lnTo>
                  <a:lnTo>
                    <a:pt x="146" y="337"/>
                  </a:lnTo>
                  <a:lnTo>
                    <a:pt x="150" y="337"/>
                  </a:lnTo>
                  <a:lnTo>
                    <a:pt x="152" y="335"/>
                  </a:lnTo>
                  <a:lnTo>
                    <a:pt x="157" y="332"/>
                  </a:lnTo>
                  <a:lnTo>
                    <a:pt x="159" y="330"/>
                  </a:lnTo>
                  <a:lnTo>
                    <a:pt x="157" y="328"/>
                  </a:lnTo>
                  <a:lnTo>
                    <a:pt x="160" y="325"/>
                  </a:lnTo>
                  <a:lnTo>
                    <a:pt x="165" y="323"/>
                  </a:lnTo>
                  <a:lnTo>
                    <a:pt x="168" y="323"/>
                  </a:lnTo>
                  <a:lnTo>
                    <a:pt x="169" y="321"/>
                  </a:lnTo>
                  <a:lnTo>
                    <a:pt x="172" y="319"/>
                  </a:lnTo>
                  <a:lnTo>
                    <a:pt x="177" y="316"/>
                  </a:lnTo>
                  <a:lnTo>
                    <a:pt x="179" y="314"/>
                  </a:lnTo>
                  <a:lnTo>
                    <a:pt x="185" y="312"/>
                  </a:lnTo>
                  <a:lnTo>
                    <a:pt x="187" y="313"/>
                  </a:lnTo>
                  <a:lnTo>
                    <a:pt x="189" y="310"/>
                  </a:lnTo>
                  <a:lnTo>
                    <a:pt x="189" y="307"/>
                  </a:lnTo>
                  <a:lnTo>
                    <a:pt x="190" y="305"/>
                  </a:lnTo>
                  <a:lnTo>
                    <a:pt x="194" y="302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0" y="297"/>
                  </a:lnTo>
                  <a:lnTo>
                    <a:pt x="199" y="295"/>
                  </a:lnTo>
                  <a:lnTo>
                    <a:pt x="197" y="294"/>
                  </a:lnTo>
                  <a:lnTo>
                    <a:pt x="195" y="293"/>
                  </a:lnTo>
                  <a:lnTo>
                    <a:pt x="189" y="293"/>
                  </a:lnTo>
                  <a:lnTo>
                    <a:pt x="189" y="291"/>
                  </a:lnTo>
                  <a:lnTo>
                    <a:pt x="190" y="287"/>
                  </a:lnTo>
                  <a:lnTo>
                    <a:pt x="193" y="286"/>
                  </a:lnTo>
                  <a:lnTo>
                    <a:pt x="194" y="284"/>
                  </a:lnTo>
                  <a:lnTo>
                    <a:pt x="196" y="281"/>
                  </a:lnTo>
                  <a:lnTo>
                    <a:pt x="202" y="280"/>
                  </a:lnTo>
                  <a:lnTo>
                    <a:pt x="204" y="280"/>
                  </a:lnTo>
                  <a:lnTo>
                    <a:pt x="205" y="277"/>
                  </a:lnTo>
                  <a:lnTo>
                    <a:pt x="202" y="277"/>
                  </a:lnTo>
                  <a:lnTo>
                    <a:pt x="207" y="276"/>
                  </a:lnTo>
                  <a:lnTo>
                    <a:pt x="211" y="273"/>
                  </a:lnTo>
                  <a:lnTo>
                    <a:pt x="211" y="272"/>
                  </a:lnTo>
                  <a:lnTo>
                    <a:pt x="206" y="268"/>
                  </a:lnTo>
                  <a:lnTo>
                    <a:pt x="208" y="269"/>
                  </a:lnTo>
                  <a:lnTo>
                    <a:pt x="211" y="269"/>
                  </a:lnTo>
                  <a:lnTo>
                    <a:pt x="214" y="268"/>
                  </a:lnTo>
                  <a:lnTo>
                    <a:pt x="214" y="264"/>
                  </a:lnTo>
                  <a:lnTo>
                    <a:pt x="216" y="262"/>
                  </a:lnTo>
                  <a:lnTo>
                    <a:pt x="220" y="260"/>
                  </a:lnTo>
                  <a:lnTo>
                    <a:pt x="222" y="258"/>
                  </a:lnTo>
                  <a:lnTo>
                    <a:pt x="223" y="255"/>
                  </a:lnTo>
                  <a:lnTo>
                    <a:pt x="225" y="253"/>
                  </a:lnTo>
                  <a:lnTo>
                    <a:pt x="231" y="252"/>
                  </a:lnTo>
                  <a:lnTo>
                    <a:pt x="233" y="248"/>
                  </a:lnTo>
                  <a:lnTo>
                    <a:pt x="237" y="248"/>
                  </a:lnTo>
                  <a:lnTo>
                    <a:pt x="239" y="245"/>
                  </a:lnTo>
                  <a:lnTo>
                    <a:pt x="241" y="248"/>
                  </a:lnTo>
                  <a:lnTo>
                    <a:pt x="247" y="248"/>
                  </a:lnTo>
                  <a:lnTo>
                    <a:pt x="249" y="245"/>
                  </a:lnTo>
                  <a:lnTo>
                    <a:pt x="251" y="243"/>
                  </a:lnTo>
                  <a:lnTo>
                    <a:pt x="255" y="244"/>
                  </a:lnTo>
                  <a:lnTo>
                    <a:pt x="249" y="246"/>
                  </a:lnTo>
                  <a:lnTo>
                    <a:pt x="247" y="248"/>
                  </a:lnTo>
                  <a:lnTo>
                    <a:pt x="247" y="251"/>
                  </a:lnTo>
                  <a:lnTo>
                    <a:pt x="251" y="253"/>
                  </a:lnTo>
                  <a:lnTo>
                    <a:pt x="257" y="255"/>
                  </a:lnTo>
                  <a:lnTo>
                    <a:pt x="249" y="254"/>
                  </a:lnTo>
                  <a:lnTo>
                    <a:pt x="246" y="255"/>
                  </a:lnTo>
                  <a:lnTo>
                    <a:pt x="240" y="253"/>
                  </a:lnTo>
                  <a:lnTo>
                    <a:pt x="237" y="254"/>
                  </a:lnTo>
                  <a:lnTo>
                    <a:pt x="232" y="258"/>
                  </a:lnTo>
                  <a:lnTo>
                    <a:pt x="229" y="258"/>
                  </a:lnTo>
                  <a:lnTo>
                    <a:pt x="228" y="261"/>
                  </a:lnTo>
                  <a:lnTo>
                    <a:pt x="229" y="263"/>
                  </a:lnTo>
                  <a:lnTo>
                    <a:pt x="229" y="267"/>
                  </a:lnTo>
                  <a:lnTo>
                    <a:pt x="228" y="269"/>
                  </a:lnTo>
                  <a:lnTo>
                    <a:pt x="223" y="273"/>
                  </a:lnTo>
                  <a:lnTo>
                    <a:pt x="221" y="278"/>
                  </a:lnTo>
                  <a:lnTo>
                    <a:pt x="223" y="280"/>
                  </a:lnTo>
                  <a:lnTo>
                    <a:pt x="225" y="281"/>
                  </a:lnTo>
                  <a:lnTo>
                    <a:pt x="229" y="280"/>
                  </a:lnTo>
                  <a:lnTo>
                    <a:pt x="231" y="280"/>
                  </a:lnTo>
                  <a:lnTo>
                    <a:pt x="229" y="282"/>
                  </a:lnTo>
                  <a:lnTo>
                    <a:pt x="227" y="285"/>
                  </a:lnTo>
                  <a:lnTo>
                    <a:pt x="223" y="285"/>
                  </a:lnTo>
                  <a:lnTo>
                    <a:pt x="221" y="286"/>
                  </a:lnTo>
                  <a:lnTo>
                    <a:pt x="220" y="289"/>
                  </a:lnTo>
                  <a:lnTo>
                    <a:pt x="222" y="290"/>
                  </a:lnTo>
                  <a:lnTo>
                    <a:pt x="231" y="288"/>
                  </a:lnTo>
                  <a:lnTo>
                    <a:pt x="233" y="289"/>
                  </a:lnTo>
                  <a:lnTo>
                    <a:pt x="236" y="287"/>
                  </a:lnTo>
                  <a:lnTo>
                    <a:pt x="238" y="285"/>
                  </a:lnTo>
                  <a:lnTo>
                    <a:pt x="239" y="282"/>
                  </a:lnTo>
                  <a:lnTo>
                    <a:pt x="241" y="282"/>
                  </a:lnTo>
                  <a:lnTo>
                    <a:pt x="244" y="279"/>
                  </a:lnTo>
                  <a:lnTo>
                    <a:pt x="244" y="282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51" y="277"/>
                  </a:lnTo>
                  <a:lnTo>
                    <a:pt x="253" y="279"/>
                  </a:lnTo>
                  <a:lnTo>
                    <a:pt x="253" y="277"/>
                  </a:lnTo>
                  <a:lnTo>
                    <a:pt x="255" y="273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7" y="273"/>
                  </a:lnTo>
                  <a:lnTo>
                    <a:pt x="264" y="274"/>
                  </a:lnTo>
                  <a:lnTo>
                    <a:pt x="266" y="273"/>
                  </a:lnTo>
                  <a:lnTo>
                    <a:pt x="268" y="273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0" y="268"/>
                  </a:lnTo>
                  <a:lnTo>
                    <a:pt x="273" y="265"/>
                  </a:lnTo>
                  <a:lnTo>
                    <a:pt x="274" y="263"/>
                  </a:lnTo>
                  <a:lnTo>
                    <a:pt x="272" y="262"/>
                  </a:lnTo>
                  <a:lnTo>
                    <a:pt x="268" y="263"/>
                  </a:lnTo>
                  <a:lnTo>
                    <a:pt x="266" y="263"/>
                  </a:lnTo>
                  <a:lnTo>
                    <a:pt x="268" y="262"/>
                  </a:lnTo>
                  <a:lnTo>
                    <a:pt x="271" y="261"/>
                  </a:lnTo>
                  <a:lnTo>
                    <a:pt x="271" y="258"/>
                  </a:lnTo>
                  <a:lnTo>
                    <a:pt x="268" y="261"/>
                  </a:lnTo>
                  <a:lnTo>
                    <a:pt x="267" y="258"/>
                  </a:lnTo>
                  <a:lnTo>
                    <a:pt x="265" y="260"/>
                  </a:lnTo>
                  <a:lnTo>
                    <a:pt x="266" y="256"/>
                  </a:lnTo>
                  <a:lnTo>
                    <a:pt x="270" y="256"/>
                  </a:lnTo>
                  <a:lnTo>
                    <a:pt x="271" y="254"/>
                  </a:lnTo>
                  <a:lnTo>
                    <a:pt x="271" y="251"/>
                  </a:lnTo>
                  <a:lnTo>
                    <a:pt x="273" y="253"/>
                  </a:lnTo>
                  <a:lnTo>
                    <a:pt x="275" y="250"/>
                  </a:lnTo>
                  <a:lnTo>
                    <a:pt x="278" y="247"/>
                  </a:lnTo>
                  <a:lnTo>
                    <a:pt x="278" y="250"/>
                  </a:lnTo>
                  <a:lnTo>
                    <a:pt x="275" y="252"/>
                  </a:lnTo>
                  <a:lnTo>
                    <a:pt x="274" y="255"/>
                  </a:lnTo>
                  <a:lnTo>
                    <a:pt x="280" y="256"/>
                  </a:lnTo>
                  <a:lnTo>
                    <a:pt x="280" y="253"/>
                  </a:lnTo>
                  <a:lnTo>
                    <a:pt x="281" y="251"/>
                  </a:lnTo>
                  <a:lnTo>
                    <a:pt x="281" y="253"/>
                  </a:lnTo>
                  <a:lnTo>
                    <a:pt x="287" y="253"/>
                  </a:lnTo>
                  <a:lnTo>
                    <a:pt x="289" y="254"/>
                  </a:lnTo>
                  <a:lnTo>
                    <a:pt x="292" y="252"/>
                  </a:lnTo>
                  <a:lnTo>
                    <a:pt x="295" y="251"/>
                  </a:lnTo>
                  <a:lnTo>
                    <a:pt x="298" y="252"/>
                  </a:lnTo>
                  <a:lnTo>
                    <a:pt x="295" y="252"/>
                  </a:lnTo>
                  <a:lnTo>
                    <a:pt x="292" y="253"/>
                  </a:lnTo>
                  <a:lnTo>
                    <a:pt x="292" y="255"/>
                  </a:lnTo>
                  <a:lnTo>
                    <a:pt x="295" y="258"/>
                  </a:lnTo>
                  <a:lnTo>
                    <a:pt x="298" y="256"/>
                  </a:lnTo>
                  <a:lnTo>
                    <a:pt x="300" y="256"/>
                  </a:lnTo>
                  <a:lnTo>
                    <a:pt x="296" y="258"/>
                  </a:lnTo>
                  <a:lnTo>
                    <a:pt x="293" y="260"/>
                  </a:lnTo>
                  <a:lnTo>
                    <a:pt x="296" y="260"/>
                  </a:lnTo>
                  <a:lnTo>
                    <a:pt x="301" y="258"/>
                  </a:lnTo>
                  <a:lnTo>
                    <a:pt x="300" y="261"/>
                  </a:lnTo>
                  <a:lnTo>
                    <a:pt x="302" y="260"/>
                  </a:lnTo>
                  <a:lnTo>
                    <a:pt x="306" y="262"/>
                  </a:lnTo>
                  <a:lnTo>
                    <a:pt x="304" y="264"/>
                  </a:lnTo>
                  <a:lnTo>
                    <a:pt x="307" y="264"/>
                  </a:lnTo>
                  <a:lnTo>
                    <a:pt x="309" y="267"/>
                  </a:lnTo>
                  <a:lnTo>
                    <a:pt x="313" y="265"/>
                  </a:lnTo>
                  <a:lnTo>
                    <a:pt x="317" y="261"/>
                  </a:lnTo>
                  <a:lnTo>
                    <a:pt x="321" y="259"/>
                  </a:lnTo>
                  <a:lnTo>
                    <a:pt x="321" y="260"/>
                  </a:lnTo>
                  <a:lnTo>
                    <a:pt x="317" y="262"/>
                  </a:lnTo>
                  <a:lnTo>
                    <a:pt x="317" y="268"/>
                  </a:lnTo>
                  <a:lnTo>
                    <a:pt x="319" y="269"/>
                  </a:lnTo>
                  <a:lnTo>
                    <a:pt x="323" y="270"/>
                  </a:lnTo>
                  <a:lnTo>
                    <a:pt x="325" y="271"/>
                  </a:lnTo>
                  <a:lnTo>
                    <a:pt x="326" y="273"/>
                  </a:lnTo>
                  <a:lnTo>
                    <a:pt x="331" y="273"/>
                  </a:lnTo>
                  <a:lnTo>
                    <a:pt x="333" y="273"/>
                  </a:lnTo>
                  <a:lnTo>
                    <a:pt x="347" y="271"/>
                  </a:lnTo>
                  <a:lnTo>
                    <a:pt x="349" y="272"/>
                  </a:lnTo>
                  <a:lnTo>
                    <a:pt x="358" y="273"/>
                  </a:lnTo>
                  <a:lnTo>
                    <a:pt x="360" y="274"/>
                  </a:lnTo>
                  <a:lnTo>
                    <a:pt x="364" y="273"/>
                  </a:lnTo>
                  <a:lnTo>
                    <a:pt x="365" y="271"/>
                  </a:lnTo>
                  <a:lnTo>
                    <a:pt x="366" y="273"/>
                  </a:lnTo>
                  <a:lnTo>
                    <a:pt x="365" y="277"/>
                  </a:lnTo>
                  <a:lnTo>
                    <a:pt x="373" y="279"/>
                  </a:lnTo>
                  <a:lnTo>
                    <a:pt x="378" y="280"/>
                  </a:lnTo>
                  <a:lnTo>
                    <a:pt x="381" y="279"/>
                  </a:lnTo>
                  <a:lnTo>
                    <a:pt x="384" y="278"/>
                  </a:lnTo>
                  <a:lnTo>
                    <a:pt x="386" y="277"/>
                  </a:lnTo>
                  <a:lnTo>
                    <a:pt x="390" y="273"/>
                  </a:lnTo>
                  <a:lnTo>
                    <a:pt x="392" y="273"/>
                  </a:lnTo>
                  <a:lnTo>
                    <a:pt x="393" y="276"/>
                  </a:lnTo>
                  <a:lnTo>
                    <a:pt x="399" y="278"/>
                  </a:lnTo>
                  <a:lnTo>
                    <a:pt x="396" y="277"/>
                  </a:lnTo>
                  <a:lnTo>
                    <a:pt x="393" y="279"/>
                  </a:lnTo>
                  <a:lnTo>
                    <a:pt x="393" y="282"/>
                  </a:lnTo>
                  <a:lnTo>
                    <a:pt x="393" y="277"/>
                  </a:lnTo>
                  <a:lnTo>
                    <a:pt x="390" y="274"/>
                  </a:lnTo>
                  <a:lnTo>
                    <a:pt x="390" y="277"/>
                  </a:lnTo>
                  <a:lnTo>
                    <a:pt x="391" y="280"/>
                  </a:lnTo>
                  <a:lnTo>
                    <a:pt x="389" y="282"/>
                  </a:lnTo>
                  <a:lnTo>
                    <a:pt x="385" y="284"/>
                  </a:lnTo>
                  <a:lnTo>
                    <a:pt x="389" y="285"/>
                  </a:lnTo>
                  <a:lnTo>
                    <a:pt x="391" y="286"/>
                  </a:lnTo>
                  <a:lnTo>
                    <a:pt x="393" y="287"/>
                  </a:lnTo>
                  <a:lnTo>
                    <a:pt x="396" y="288"/>
                  </a:lnTo>
                  <a:lnTo>
                    <a:pt x="399" y="289"/>
                  </a:lnTo>
                  <a:lnTo>
                    <a:pt x="402" y="291"/>
                  </a:lnTo>
                  <a:lnTo>
                    <a:pt x="404" y="290"/>
                  </a:lnTo>
                  <a:lnTo>
                    <a:pt x="403" y="293"/>
                  </a:lnTo>
                  <a:lnTo>
                    <a:pt x="407" y="293"/>
                  </a:lnTo>
                  <a:lnTo>
                    <a:pt x="409" y="295"/>
                  </a:lnTo>
                  <a:lnTo>
                    <a:pt x="411" y="297"/>
                  </a:lnTo>
                  <a:lnTo>
                    <a:pt x="416" y="302"/>
                  </a:lnTo>
                  <a:lnTo>
                    <a:pt x="421" y="305"/>
                  </a:lnTo>
                  <a:lnTo>
                    <a:pt x="427" y="307"/>
                  </a:lnTo>
                  <a:lnTo>
                    <a:pt x="429" y="310"/>
                  </a:lnTo>
                  <a:lnTo>
                    <a:pt x="429" y="307"/>
                  </a:lnTo>
                  <a:lnTo>
                    <a:pt x="433" y="306"/>
                  </a:lnTo>
                  <a:lnTo>
                    <a:pt x="435" y="307"/>
                  </a:lnTo>
                  <a:lnTo>
                    <a:pt x="437" y="306"/>
                  </a:lnTo>
                  <a:lnTo>
                    <a:pt x="435" y="304"/>
                  </a:lnTo>
                  <a:lnTo>
                    <a:pt x="435" y="301"/>
                  </a:lnTo>
                  <a:lnTo>
                    <a:pt x="432" y="301"/>
                  </a:lnTo>
                  <a:lnTo>
                    <a:pt x="432" y="298"/>
                  </a:lnTo>
                  <a:lnTo>
                    <a:pt x="426" y="296"/>
                  </a:lnTo>
                  <a:lnTo>
                    <a:pt x="424" y="297"/>
                  </a:lnTo>
                  <a:lnTo>
                    <a:pt x="426" y="296"/>
                  </a:lnTo>
                  <a:lnTo>
                    <a:pt x="424" y="293"/>
                  </a:lnTo>
                  <a:lnTo>
                    <a:pt x="426" y="295"/>
                  </a:lnTo>
                  <a:lnTo>
                    <a:pt x="429" y="294"/>
                  </a:lnTo>
                  <a:lnTo>
                    <a:pt x="432" y="297"/>
                  </a:lnTo>
                  <a:lnTo>
                    <a:pt x="434" y="298"/>
                  </a:lnTo>
                  <a:lnTo>
                    <a:pt x="437" y="297"/>
                  </a:lnTo>
                  <a:lnTo>
                    <a:pt x="437" y="294"/>
                  </a:lnTo>
                  <a:lnTo>
                    <a:pt x="437" y="297"/>
                  </a:lnTo>
                  <a:lnTo>
                    <a:pt x="441" y="297"/>
                  </a:lnTo>
                  <a:lnTo>
                    <a:pt x="437" y="298"/>
                  </a:lnTo>
                  <a:lnTo>
                    <a:pt x="441" y="304"/>
                  </a:lnTo>
                  <a:lnTo>
                    <a:pt x="441" y="306"/>
                  </a:lnTo>
                  <a:lnTo>
                    <a:pt x="443" y="305"/>
                  </a:lnTo>
                  <a:lnTo>
                    <a:pt x="446" y="306"/>
                  </a:lnTo>
                  <a:lnTo>
                    <a:pt x="447" y="308"/>
                  </a:lnTo>
                  <a:lnTo>
                    <a:pt x="450" y="310"/>
                  </a:lnTo>
                  <a:lnTo>
                    <a:pt x="451" y="307"/>
                  </a:lnTo>
                  <a:lnTo>
                    <a:pt x="450" y="305"/>
                  </a:lnTo>
                  <a:lnTo>
                    <a:pt x="450" y="302"/>
                  </a:lnTo>
                  <a:lnTo>
                    <a:pt x="446" y="295"/>
                  </a:lnTo>
                  <a:lnTo>
                    <a:pt x="446" y="293"/>
                  </a:lnTo>
                  <a:lnTo>
                    <a:pt x="445" y="289"/>
                  </a:lnTo>
                  <a:lnTo>
                    <a:pt x="447" y="290"/>
                  </a:lnTo>
                  <a:lnTo>
                    <a:pt x="445" y="288"/>
                  </a:lnTo>
                  <a:lnTo>
                    <a:pt x="446" y="288"/>
                  </a:lnTo>
                  <a:lnTo>
                    <a:pt x="447" y="285"/>
                  </a:lnTo>
                  <a:lnTo>
                    <a:pt x="447" y="287"/>
                  </a:lnTo>
                  <a:lnTo>
                    <a:pt x="447" y="289"/>
                  </a:lnTo>
                  <a:lnTo>
                    <a:pt x="449" y="293"/>
                  </a:lnTo>
                  <a:lnTo>
                    <a:pt x="450" y="297"/>
                  </a:lnTo>
                  <a:lnTo>
                    <a:pt x="453" y="298"/>
                  </a:lnTo>
                  <a:lnTo>
                    <a:pt x="452" y="302"/>
                  </a:lnTo>
                  <a:lnTo>
                    <a:pt x="455" y="306"/>
                  </a:lnTo>
                  <a:lnTo>
                    <a:pt x="459" y="307"/>
                  </a:lnTo>
                  <a:lnTo>
                    <a:pt x="461" y="310"/>
                  </a:lnTo>
                  <a:lnTo>
                    <a:pt x="464" y="310"/>
                  </a:lnTo>
                  <a:lnTo>
                    <a:pt x="467" y="304"/>
                  </a:lnTo>
                  <a:lnTo>
                    <a:pt x="469" y="304"/>
                  </a:lnTo>
                  <a:lnTo>
                    <a:pt x="467" y="306"/>
                  </a:lnTo>
                  <a:lnTo>
                    <a:pt x="464" y="308"/>
                  </a:lnTo>
                  <a:lnTo>
                    <a:pt x="464" y="311"/>
                  </a:lnTo>
                  <a:lnTo>
                    <a:pt x="467" y="314"/>
                  </a:lnTo>
                  <a:lnTo>
                    <a:pt x="469" y="313"/>
                  </a:lnTo>
                  <a:lnTo>
                    <a:pt x="468" y="315"/>
                  </a:lnTo>
                  <a:lnTo>
                    <a:pt x="470" y="319"/>
                  </a:lnTo>
                  <a:lnTo>
                    <a:pt x="472" y="315"/>
                  </a:lnTo>
                  <a:lnTo>
                    <a:pt x="475" y="316"/>
                  </a:lnTo>
                  <a:lnTo>
                    <a:pt x="477" y="318"/>
                  </a:lnTo>
                  <a:lnTo>
                    <a:pt x="475" y="316"/>
                  </a:lnTo>
                  <a:lnTo>
                    <a:pt x="472" y="318"/>
                  </a:lnTo>
                  <a:lnTo>
                    <a:pt x="473" y="320"/>
                  </a:lnTo>
                  <a:lnTo>
                    <a:pt x="479" y="323"/>
                  </a:lnTo>
                  <a:lnTo>
                    <a:pt x="471" y="320"/>
                  </a:lnTo>
                  <a:lnTo>
                    <a:pt x="472" y="323"/>
                  </a:lnTo>
                  <a:lnTo>
                    <a:pt x="475" y="322"/>
                  </a:lnTo>
                  <a:lnTo>
                    <a:pt x="472" y="325"/>
                  </a:lnTo>
                  <a:lnTo>
                    <a:pt x="476" y="328"/>
                  </a:lnTo>
                  <a:lnTo>
                    <a:pt x="478" y="328"/>
                  </a:lnTo>
                  <a:lnTo>
                    <a:pt x="472" y="329"/>
                  </a:lnTo>
                  <a:lnTo>
                    <a:pt x="473" y="331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81" y="333"/>
                  </a:lnTo>
                  <a:lnTo>
                    <a:pt x="481" y="336"/>
                  </a:lnTo>
                  <a:lnTo>
                    <a:pt x="484" y="338"/>
                  </a:lnTo>
                  <a:lnTo>
                    <a:pt x="487" y="339"/>
                  </a:lnTo>
                  <a:lnTo>
                    <a:pt x="486" y="341"/>
                  </a:lnTo>
                  <a:lnTo>
                    <a:pt x="489" y="341"/>
                  </a:lnTo>
                  <a:lnTo>
                    <a:pt x="489" y="344"/>
                  </a:lnTo>
                  <a:lnTo>
                    <a:pt x="493" y="346"/>
                  </a:lnTo>
                  <a:lnTo>
                    <a:pt x="494" y="349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494" y="352"/>
                  </a:lnTo>
                  <a:lnTo>
                    <a:pt x="494" y="354"/>
                  </a:lnTo>
                  <a:lnTo>
                    <a:pt x="490" y="359"/>
                  </a:lnTo>
                  <a:lnTo>
                    <a:pt x="492" y="362"/>
                  </a:lnTo>
                  <a:lnTo>
                    <a:pt x="495" y="361"/>
                  </a:lnTo>
                  <a:lnTo>
                    <a:pt x="496" y="358"/>
                  </a:lnTo>
                  <a:lnTo>
                    <a:pt x="496" y="356"/>
                  </a:lnTo>
                  <a:lnTo>
                    <a:pt x="498" y="354"/>
                  </a:lnTo>
                  <a:lnTo>
                    <a:pt x="504" y="354"/>
                  </a:lnTo>
                  <a:lnTo>
                    <a:pt x="509" y="358"/>
                  </a:lnTo>
                  <a:lnTo>
                    <a:pt x="509" y="364"/>
                  </a:lnTo>
                  <a:lnTo>
                    <a:pt x="510" y="367"/>
                  </a:lnTo>
                  <a:lnTo>
                    <a:pt x="507" y="367"/>
                  </a:lnTo>
                  <a:lnTo>
                    <a:pt x="509" y="371"/>
                  </a:lnTo>
                  <a:lnTo>
                    <a:pt x="511" y="370"/>
                  </a:lnTo>
                  <a:lnTo>
                    <a:pt x="514" y="366"/>
                  </a:lnTo>
                  <a:lnTo>
                    <a:pt x="511" y="370"/>
                  </a:lnTo>
                  <a:lnTo>
                    <a:pt x="509" y="371"/>
                  </a:lnTo>
                  <a:lnTo>
                    <a:pt x="507" y="373"/>
                  </a:lnTo>
                  <a:lnTo>
                    <a:pt x="507" y="376"/>
                  </a:lnTo>
                  <a:lnTo>
                    <a:pt x="511" y="374"/>
                  </a:lnTo>
                  <a:lnTo>
                    <a:pt x="511" y="376"/>
                  </a:lnTo>
                  <a:lnTo>
                    <a:pt x="514" y="375"/>
                  </a:lnTo>
                  <a:lnTo>
                    <a:pt x="517" y="373"/>
                  </a:lnTo>
                  <a:lnTo>
                    <a:pt x="518" y="370"/>
                  </a:lnTo>
                  <a:lnTo>
                    <a:pt x="520" y="367"/>
                  </a:lnTo>
                  <a:lnTo>
                    <a:pt x="519" y="363"/>
                  </a:lnTo>
                  <a:lnTo>
                    <a:pt x="518" y="357"/>
                  </a:lnTo>
                  <a:lnTo>
                    <a:pt x="520" y="355"/>
                  </a:lnTo>
                  <a:lnTo>
                    <a:pt x="520" y="355"/>
                  </a:lnTo>
                  <a:lnTo>
                    <a:pt x="519" y="357"/>
                  </a:lnTo>
                  <a:lnTo>
                    <a:pt x="520" y="366"/>
                  </a:lnTo>
                  <a:lnTo>
                    <a:pt x="520" y="371"/>
                  </a:lnTo>
                  <a:lnTo>
                    <a:pt x="521" y="370"/>
                  </a:lnTo>
                  <a:lnTo>
                    <a:pt x="523" y="366"/>
                  </a:lnTo>
                  <a:lnTo>
                    <a:pt x="523" y="362"/>
                  </a:lnTo>
                  <a:lnTo>
                    <a:pt x="526" y="364"/>
                  </a:lnTo>
                  <a:lnTo>
                    <a:pt x="524" y="367"/>
                  </a:lnTo>
                  <a:lnTo>
                    <a:pt x="522" y="370"/>
                  </a:lnTo>
                  <a:lnTo>
                    <a:pt x="523" y="372"/>
                  </a:lnTo>
                  <a:lnTo>
                    <a:pt x="526" y="372"/>
                  </a:lnTo>
                  <a:lnTo>
                    <a:pt x="520" y="373"/>
                  </a:lnTo>
                  <a:lnTo>
                    <a:pt x="518" y="378"/>
                  </a:lnTo>
                  <a:lnTo>
                    <a:pt x="519" y="379"/>
                  </a:lnTo>
                  <a:lnTo>
                    <a:pt x="515" y="380"/>
                  </a:lnTo>
                  <a:lnTo>
                    <a:pt x="518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5"/>
                  </a:lnTo>
                  <a:lnTo>
                    <a:pt x="520" y="384"/>
                  </a:lnTo>
                  <a:lnTo>
                    <a:pt x="514" y="380"/>
                  </a:lnTo>
                  <a:lnTo>
                    <a:pt x="514" y="384"/>
                  </a:lnTo>
                  <a:lnTo>
                    <a:pt x="517" y="384"/>
                  </a:lnTo>
                  <a:lnTo>
                    <a:pt x="517" y="387"/>
                  </a:lnTo>
                  <a:lnTo>
                    <a:pt x="518" y="388"/>
                  </a:lnTo>
                  <a:lnTo>
                    <a:pt x="520" y="388"/>
                  </a:lnTo>
                  <a:lnTo>
                    <a:pt x="522" y="387"/>
                  </a:lnTo>
                  <a:lnTo>
                    <a:pt x="528" y="387"/>
                  </a:lnTo>
                  <a:lnTo>
                    <a:pt x="521" y="388"/>
                  </a:lnTo>
                  <a:lnTo>
                    <a:pt x="523" y="391"/>
                  </a:lnTo>
                  <a:lnTo>
                    <a:pt x="520" y="388"/>
                  </a:lnTo>
                  <a:lnTo>
                    <a:pt x="520" y="391"/>
                  </a:lnTo>
                  <a:lnTo>
                    <a:pt x="520" y="393"/>
                  </a:lnTo>
                  <a:lnTo>
                    <a:pt x="528" y="401"/>
                  </a:lnTo>
                  <a:lnTo>
                    <a:pt x="530" y="402"/>
                  </a:lnTo>
                  <a:lnTo>
                    <a:pt x="531" y="398"/>
                  </a:lnTo>
                  <a:lnTo>
                    <a:pt x="534" y="396"/>
                  </a:lnTo>
                  <a:lnTo>
                    <a:pt x="537" y="393"/>
                  </a:lnTo>
                  <a:lnTo>
                    <a:pt x="538" y="391"/>
                  </a:lnTo>
                  <a:lnTo>
                    <a:pt x="539" y="391"/>
                  </a:lnTo>
                  <a:lnTo>
                    <a:pt x="538" y="393"/>
                  </a:lnTo>
                  <a:lnTo>
                    <a:pt x="541" y="395"/>
                  </a:lnTo>
                  <a:lnTo>
                    <a:pt x="538" y="395"/>
                  </a:lnTo>
                  <a:lnTo>
                    <a:pt x="537" y="397"/>
                  </a:lnTo>
                  <a:lnTo>
                    <a:pt x="538" y="399"/>
                  </a:lnTo>
                  <a:lnTo>
                    <a:pt x="540" y="401"/>
                  </a:lnTo>
                  <a:lnTo>
                    <a:pt x="544" y="401"/>
                  </a:lnTo>
                  <a:lnTo>
                    <a:pt x="546" y="401"/>
                  </a:lnTo>
                  <a:lnTo>
                    <a:pt x="547" y="401"/>
                  </a:lnTo>
                  <a:lnTo>
                    <a:pt x="548" y="405"/>
                  </a:lnTo>
                  <a:lnTo>
                    <a:pt x="546" y="401"/>
                  </a:lnTo>
                  <a:lnTo>
                    <a:pt x="544" y="401"/>
                  </a:lnTo>
                  <a:lnTo>
                    <a:pt x="541" y="402"/>
                  </a:lnTo>
                  <a:lnTo>
                    <a:pt x="538" y="401"/>
                  </a:lnTo>
                  <a:lnTo>
                    <a:pt x="536" y="401"/>
                  </a:lnTo>
                  <a:lnTo>
                    <a:pt x="536" y="405"/>
                  </a:lnTo>
                  <a:lnTo>
                    <a:pt x="541" y="408"/>
                  </a:lnTo>
                  <a:lnTo>
                    <a:pt x="541" y="410"/>
                  </a:lnTo>
                  <a:lnTo>
                    <a:pt x="543" y="414"/>
                  </a:lnTo>
                  <a:lnTo>
                    <a:pt x="546" y="413"/>
                  </a:lnTo>
                  <a:lnTo>
                    <a:pt x="545" y="419"/>
                  </a:lnTo>
                  <a:lnTo>
                    <a:pt x="545" y="422"/>
                  </a:lnTo>
                  <a:lnTo>
                    <a:pt x="547" y="419"/>
                  </a:lnTo>
                  <a:lnTo>
                    <a:pt x="548" y="422"/>
                  </a:lnTo>
                  <a:lnTo>
                    <a:pt x="549" y="419"/>
                  </a:lnTo>
                  <a:lnTo>
                    <a:pt x="549" y="422"/>
                  </a:lnTo>
                  <a:lnTo>
                    <a:pt x="549" y="425"/>
                  </a:lnTo>
                  <a:lnTo>
                    <a:pt x="558" y="419"/>
                  </a:lnTo>
                  <a:lnTo>
                    <a:pt x="562" y="414"/>
                  </a:lnTo>
                  <a:lnTo>
                    <a:pt x="561" y="417"/>
                  </a:lnTo>
                  <a:lnTo>
                    <a:pt x="558" y="419"/>
                  </a:lnTo>
                  <a:lnTo>
                    <a:pt x="560" y="422"/>
                  </a:lnTo>
                  <a:lnTo>
                    <a:pt x="564" y="422"/>
                  </a:lnTo>
                  <a:lnTo>
                    <a:pt x="563" y="424"/>
                  </a:lnTo>
                  <a:lnTo>
                    <a:pt x="564" y="426"/>
                  </a:lnTo>
                  <a:lnTo>
                    <a:pt x="562" y="424"/>
                  </a:lnTo>
                  <a:lnTo>
                    <a:pt x="560" y="423"/>
                  </a:lnTo>
                  <a:lnTo>
                    <a:pt x="557" y="424"/>
                  </a:lnTo>
                  <a:lnTo>
                    <a:pt x="555" y="427"/>
                  </a:lnTo>
                  <a:lnTo>
                    <a:pt x="553" y="427"/>
                  </a:lnTo>
                  <a:lnTo>
                    <a:pt x="551" y="430"/>
                  </a:lnTo>
                  <a:lnTo>
                    <a:pt x="549" y="432"/>
                  </a:lnTo>
                  <a:lnTo>
                    <a:pt x="551" y="436"/>
                  </a:lnTo>
                  <a:lnTo>
                    <a:pt x="553" y="438"/>
                  </a:lnTo>
                  <a:lnTo>
                    <a:pt x="554" y="435"/>
                  </a:lnTo>
                  <a:lnTo>
                    <a:pt x="554" y="434"/>
                  </a:lnTo>
                  <a:lnTo>
                    <a:pt x="557" y="432"/>
                  </a:lnTo>
                  <a:lnTo>
                    <a:pt x="558" y="434"/>
                  </a:lnTo>
                  <a:lnTo>
                    <a:pt x="563" y="434"/>
                  </a:lnTo>
                  <a:lnTo>
                    <a:pt x="566" y="432"/>
                  </a:lnTo>
                  <a:lnTo>
                    <a:pt x="565" y="435"/>
                  </a:lnTo>
                  <a:lnTo>
                    <a:pt x="557" y="435"/>
                  </a:lnTo>
                  <a:lnTo>
                    <a:pt x="555" y="436"/>
                  </a:lnTo>
                  <a:lnTo>
                    <a:pt x="552" y="441"/>
                  </a:lnTo>
                  <a:lnTo>
                    <a:pt x="557" y="441"/>
                  </a:lnTo>
                  <a:lnTo>
                    <a:pt x="560" y="440"/>
                  </a:lnTo>
                  <a:lnTo>
                    <a:pt x="557" y="441"/>
                  </a:lnTo>
                  <a:lnTo>
                    <a:pt x="553" y="442"/>
                  </a:lnTo>
                  <a:lnTo>
                    <a:pt x="552" y="444"/>
                  </a:lnTo>
                  <a:lnTo>
                    <a:pt x="557" y="445"/>
                  </a:lnTo>
                  <a:lnTo>
                    <a:pt x="563" y="445"/>
                  </a:lnTo>
                  <a:lnTo>
                    <a:pt x="565" y="444"/>
                  </a:lnTo>
                  <a:lnTo>
                    <a:pt x="563" y="445"/>
                  </a:lnTo>
                  <a:lnTo>
                    <a:pt x="560" y="445"/>
                  </a:lnTo>
                  <a:lnTo>
                    <a:pt x="557" y="445"/>
                  </a:lnTo>
                  <a:lnTo>
                    <a:pt x="555" y="445"/>
                  </a:lnTo>
                  <a:lnTo>
                    <a:pt x="556" y="448"/>
                  </a:lnTo>
                  <a:lnTo>
                    <a:pt x="558" y="449"/>
                  </a:lnTo>
                  <a:lnTo>
                    <a:pt x="562" y="449"/>
                  </a:lnTo>
                  <a:lnTo>
                    <a:pt x="558" y="448"/>
                  </a:lnTo>
                  <a:lnTo>
                    <a:pt x="562" y="449"/>
                  </a:lnTo>
                  <a:lnTo>
                    <a:pt x="568" y="449"/>
                  </a:lnTo>
                  <a:lnTo>
                    <a:pt x="570" y="448"/>
                  </a:lnTo>
                  <a:lnTo>
                    <a:pt x="572" y="448"/>
                  </a:lnTo>
                  <a:lnTo>
                    <a:pt x="570" y="449"/>
                  </a:lnTo>
                  <a:lnTo>
                    <a:pt x="572" y="450"/>
                  </a:lnTo>
                  <a:lnTo>
                    <a:pt x="573" y="452"/>
                  </a:lnTo>
                  <a:lnTo>
                    <a:pt x="577" y="452"/>
                  </a:lnTo>
                  <a:lnTo>
                    <a:pt x="579" y="451"/>
                  </a:lnTo>
                  <a:lnTo>
                    <a:pt x="581" y="445"/>
                  </a:lnTo>
                  <a:lnTo>
                    <a:pt x="581" y="449"/>
                  </a:lnTo>
                  <a:lnTo>
                    <a:pt x="580" y="451"/>
                  </a:lnTo>
                  <a:lnTo>
                    <a:pt x="577" y="452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5" y="453"/>
                  </a:lnTo>
                  <a:lnTo>
                    <a:pt x="572" y="456"/>
                  </a:lnTo>
                  <a:lnTo>
                    <a:pt x="575" y="456"/>
                  </a:lnTo>
                  <a:lnTo>
                    <a:pt x="578" y="455"/>
                  </a:lnTo>
                  <a:lnTo>
                    <a:pt x="580" y="457"/>
                  </a:lnTo>
                  <a:lnTo>
                    <a:pt x="581" y="453"/>
                  </a:lnTo>
                  <a:lnTo>
                    <a:pt x="582" y="457"/>
                  </a:lnTo>
                  <a:lnTo>
                    <a:pt x="584" y="457"/>
                  </a:lnTo>
                  <a:lnTo>
                    <a:pt x="588" y="456"/>
                  </a:lnTo>
                  <a:lnTo>
                    <a:pt x="590" y="453"/>
                  </a:lnTo>
                  <a:lnTo>
                    <a:pt x="589" y="450"/>
                  </a:lnTo>
                  <a:lnTo>
                    <a:pt x="591" y="448"/>
                  </a:lnTo>
                  <a:lnTo>
                    <a:pt x="591" y="449"/>
                  </a:lnTo>
                  <a:lnTo>
                    <a:pt x="590" y="455"/>
                  </a:lnTo>
                  <a:lnTo>
                    <a:pt x="588" y="456"/>
                  </a:lnTo>
                  <a:lnTo>
                    <a:pt x="588" y="459"/>
                  </a:lnTo>
                  <a:lnTo>
                    <a:pt x="591" y="459"/>
                  </a:lnTo>
                  <a:lnTo>
                    <a:pt x="594" y="457"/>
                  </a:lnTo>
                  <a:lnTo>
                    <a:pt x="596" y="457"/>
                  </a:lnTo>
                  <a:lnTo>
                    <a:pt x="594" y="459"/>
                  </a:lnTo>
                  <a:lnTo>
                    <a:pt x="594" y="462"/>
                  </a:lnTo>
                  <a:lnTo>
                    <a:pt x="594" y="465"/>
                  </a:lnTo>
                  <a:lnTo>
                    <a:pt x="591" y="465"/>
                  </a:lnTo>
                  <a:lnTo>
                    <a:pt x="596" y="468"/>
                  </a:lnTo>
                  <a:lnTo>
                    <a:pt x="598" y="469"/>
                  </a:lnTo>
                  <a:lnTo>
                    <a:pt x="601" y="468"/>
                  </a:lnTo>
                  <a:lnTo>
                    <a:pt x="604" y="467"/>
                  </a:lnTo>
                  <a:lnTo>
                    <a:pt x="603" y="465"/>
                  </a:lnTo>
                  <a:lnTo>
                    <a:pt x="605" y="462"/>
                  </a:lnTo>
                  <a:lnTo>
                    <a:pt x="604" y="465"/>
                  </a:lnTo>
                  <a:lnTo>
                    <a:pt x="604" y="466"/>
                  </a:lnTo>
                  <a:lnTo>
                    <a:pt x="604" y="469"/>
                  </a:lnTo>
                  <a:lnTo>
                    <a:pt x="606" y="470"/>
                  </a:lnTo>
                  <a:lnTo>
                    <a:pt x="609" y="470"/>
                  </a:lnTo>
                  <a:lnTo>
                    <a:pt x="607" y="470"/>
                  </a:lnTo>
                  <a:lnTo>
                    <a:pt x="601" y="472"/>
                  </a:lnTo>
                  <a:lnTo>
                    <a:pt x="604" y="474"/>
                  </a:lnTo>
                  <a:lnTo>
                    <a:pt x="609" y="475"/>
                  </a:lnTo>
                  <a:lnTo>
                    <a:pt x="611" y="473"/>
                  </a:lnTo>
                  <a:lnTo>
                    <a:pt x="614" y="472"/>
                  </a:lnTo>
                  <a:lnTo>
                    <a:pt x="613" y="474"/>
                  </a:lnTo>
                  <a:lnTo>
                    <a:pt x="614" y="476"/>
                  </a:lnTo>
                  <a:lnTo>
                    <a:pt x="616" y="477"/>
                  </a:lnTo>
                  <a:lnTo>
                    <a:pt x="615" y="479"/>
                  </a:lnTo>
                  <a:lnTo>
                    <a:pt x="616" y="479"/>
                  </a:lnTo>
                  <a:lnTo>
                    <a:pt x="615" y="483"/>
                  </a:lnTo>
                  <a:lnTo>
                    <a:pt x="616" y="483"/>
                  </a:lnTo>
                  <a:lnTo>
                    <a:pt x="617" y="481"/>
                  </a:lnTo>
                  <a:lnTo>
                    <a:pt x="620" y="483"/>
                  </a:lnTo>
                  <a:lnTo>
                    <a:pt x="620" y="485"/>
                  </a:lnTo>
                  <a:lnTo>
                    <a:pt x="623" y="486"/>
                  </a:lnTo>
                  <a:lnTo>
                    <a:pt x="624" y="490"/>
                  </a:lnTo>
                  <a:lnTo>
                    <a:pt x="623" y="492"/>
                  </a:lnTo>
                  <a:lnTo>
                    <a:pt x="621" y="492"/>
                  </a:lnTo>
                  <a:lnTo>
                    <a:pt x="624" y="494"/>
                  </a:lnTo>
                  <a:lnTo>
                    <a:pt x="625" y="498"/>
                  </a:lnTo>
                  <a:lnTo>
                    <a:pt x="626" y="500"/>
                  </a:lnTo>
                  <a:lnTo>
                    <a:pt x="625" y="503"/>
                  </a:lnTo>
                  <a:lnTo>
                    <a:pt x="624" y="506"/>
                  </a:lnTo>
                  <a:lnTo>
                    <a:pt x="625" y="511"/>
                  </a:lnTo>
                  <a:lnTo>
                    <a:pt x="623" y="512"/>
                  </a:lnTo>
                  <a:lnTo>
                    <a:pt x="621" y="516"/>
                  </a:lnTo>
                  <a:lnTo>
                    <a:pt x="618" y="516"/>
                  </a:lnTo>
                  <a:lnTo>
                    <a:pt x="616" y="515"/>
                  </a:lnTo>
                  <a:lnTo>
                    <a:pt x="620" y="511"/>
                  </a:lnTo>
                  <a:lnTo>
                    <a:pt x="620" y="515"/>
                  </a:lnTo>
                  <a:lnTo>
                    <a:pt x="622" y="511"/>
                  </a:lnTo>
                  <a:lnTo>
                    <a:pt x="623" y="509"/>
                  </a:lnTo>
                  <a:lnTo>
                    <a:pt x="622" y="506"/>
                  </a:lnTo>
                  <a:lnTo>
                    <a:pt x="623" y="503"/>
                  </a:lnTo>
                  <a:lnTo>
                    <a:pt x="621" y="503"/>
                  </a:lnTo>
                  <a:lnTo>
                    <a:pt x="618" y="506"/>
                  </a:lnTo>
                  <a:lnTo>
                    <a:pt x="616" y="508"/>
                  </a:lnTo>
                  <a:lnTo>
                    <a:pt x="617" y="510"/>
                  </a:lnTo>
                  <a:lnTo>
                    <a:pt x="614" y="511"/>
                  </a:lnTo>
                  <a:lnTo>
                    <a:pt x="616" y="508"/>
                  </a:lnTo>
                  <a:lnTo>
                    <a:pt x="621" y="503"/>
                  </a:lnTo>
                  <a:lnTo>
                    <a:pt x="621" y="500"/>
                  </a:lnTo>
                  <a:lnTo>
                    <a:pt x="620" y="498"/>
                  </a:lnTo>
                  <a:lnTo>
                    <a:pt x="617" y="498"/>
                  </a:lnTo>
                  <a:lnTo>
                    <a:pt x="614" y="496"/>
                  </a:lnTo>
                  <a:lnTo>
                    <a:pt x="612" y="498"/>
                  </a:lnTo>
                  <a:lnTo>
                    <a:pt x="604" y="496"/>
                  </a:lnTo>
                  <a:lnTo>
                    <a:pt x="598" y="495"/>
                  </a:lnTo>
                  <a:lnTo>
                    <a:pt x="596" y="493"/>
                  </a:lnTo>
                  <a:lnTo>
                    <a:pt x="592" y="493"/>
                  </a:lnTo>
                  <a:lnTo>
                    <a:pt x="594" y="495"/>
                  </a:lnTo>
                  <a:lnTo>
                    <a:pt x="594" y="498"/>
                  </a:lnTo>
                  <a:lnTo>
                    <a:pt x="594" y="500"/>
                  </a:lnTo>
                  <a:lnTo>
                    <a:pt x="596" y="503"/>
                  </a:lnTo>
                  <a:lnTo>
                    <a:pt x="598" y="506"/>
                  </a:lnTo>
                  <a:lnTo>
                    <a:pt x="598" y="509"/>
                  </a:lnTo>
                  <a:lnTo>
                    <a:pt x="599" y="511"/>
                  </a:lnTo>
                  <a:lnTo>
                    <a:pt x="599" y="511"/>
                  </a:lnTo>
                  <a:lnTo>
                    <a:pt x="600" y="515"/>
                  </a:lnTo>
                  <a:lnTo>
                    <a:pt x="603" y="517"/>
                  </a:lnTo>
                  <a:lnTo>
                    <a:pt x="605" y="518"/>
                  </a:lnTo>
                  <a:lnTo>
                    <a:pt x="601" y="519"/>
                  </a:lnTo>
                  <a:lnTo>
                    <a:pt x="603" y="522"/>
                  </a:lnTo>
                  <a:lnTo>
                    <a:pt x="604" y="524"/>
                  </a:lnTo>
                  <a:lnTo>
                    <a:pt x="603" y="526"/>
                  </a:lnTo>
                  <a:lnTo>
                    <a:pt x="601" y="524"/>
                  </a:lnTo>
                  <a:lnTo>
                    <a:pt x="603" y="527"/>
                  </a:lnTo>
                  <a:lnTo>
                    <a:pt x="603" y="529"/>
                  </a:lnTo>
                  <a:lnTo>
                    <a:pt x="608" y="529"/>
                  </a:lnTo>
                  <a:lnTo>
                    <a:pt x="612" y="530"/>
                  </a:lnTo>
                  <a:lnTo>
                    <a:pt x="614" y="532"/>
                  </a:lnTo>
                  <a:lnTo>
                    <a:pt x="612" y="532"/>
                  </a:lnTo>
                  <a:lnTo>
                    <a:pt x="608" y="530"/>
                  </a:lnTo>
                  <a:lnTo>
                    <a:pt x="603" y="530"/>
                  </a:lnTo>
                  <a:lnTo>
                    <a:pt x="604" y="534"/>
                  </a:lnTo>
                  <a:lnTo>
                    <a:pt x="604" y="544"/>
                  </a:lnTo>
                  <a:lnTo>
                    <a:pt x="601" y="554"/>
                  </a:lnTo>
                  <a:lnTo>
                    <a:pt x="600" y="570"/>
                  </a:lnTo>
                  <a:lnTo>
                    <a:pt x="601" y="573"/>
                  </a:lnTo>
                  <a:lnTo>
                    <a:pt x="599" y="575"/>
                  </a:lnTo>
                  <a:lnTo>
                    <a:pt x="600" y="577"/>
                  </a:lnTo>
                  <a:lnTo>
                    <a:pt x="598" y="580"/>
                  </a:lnTo>
                  <a:lnTo>
                    <a:pt x="596" y="586"/>
                  </a:lnTo>
                  <a:lnTo>
                    <a:pt x="596" y="589"/>
                  </a:lnTo>
                  <a:lnTo>
                    <a:pt x="597" y="592"/>
                  </a:lnTo>
                  <a:lnTo>
                    <a:pt x="597" y="596"/>
                  </a:lnTo>
                  <a:lnTo>
                    <a:pt x="598" y="598"/>
                  </a:lnTo>
                  <a:lnTo>
                    <a:pt x="600" y="602"/>
                  </a:lnTo>
                  <a:lnTo>
                    <a:pt x="600" y="604"/>
                  </a:lnTo>
                  <a:lnTo>
                    <a:pt x="601" y="609"/>
                  </a:lnTo>
                  <a:lnTo>
                    <a:pt x="601" y="613"/>
                  </a:lnTo>
                  <a:lnTo>
                    <a:pt x="600" y="615"/>
                  </a:lnTo>
                  <a:lnTo>
                    <a:pt x="601" y="619"/>
                  </a:lnTo>
                  <a:lnTo>
                    <a:pt x="600" y="621"/>
                  </a:lnTo>
                  <a:lnTo>
                    <a:pt x="598" y="623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600" y="631"/>
                  </a:lnTo>
                  <a:lnTo>
                    <a:pt x="604" y="635"/>
                  </a:lnTo>
                  <a:lnTo>
                    <a:pt x="605" y="638"/>
                  </a:lnTo>
                  <a:lnTo>
                    <a:pt x="606" y="640"/>
                  </a:lnTo>
                  <a:lnTo>
                    <a:pt x="606" y="646"/>
                  </a:lnTo>
                  <a:lnTo>
                    <a:pt x="607" y="648"/>
                  </a:lnTo>
                  <a:lnTo>
                    <a:pt x="607" y="652"/>
                  </a:lnTo>
                  <a:lnTo>
                    <a:pt x="615" y="658"/>
                  </a:lnTo>
                  <a:lnTo>
                    <a:pt x="617" y="663"/>
                  </a:lnTo>
                  <a:lnTo>
                    <a:pt x="618" y="665"/>
                  </a:lnTo>
                  <a:lnTo>
                    <a:pt x="621" y="667"/>
                  </a:lnTo>
                  <a:lnTo>
                    <a:pt x="623" y="666"/>
                  </a:lnTo>
                  <a:lnTo>
                    <a:pt x="625" y="664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2" y="665"/>
                  </a:lnTo>
                  <a:lnTo>
                    <a:pt x="634" y="664"/>
                  </a:lnTo>
                  <a:lnTo>
                    <a:pt x="637" y="665"/>
                  </a:lnTo>
                  <a:lnTo>
                    <a:pt x="633" y="666"/>
                  </a:lnTo>
                  <a:lnTo>
                    <a:pt x="631" y="665"/>
                  </a:lnTo>
                  <a:lnTo>
                    <a:pt x="625" y="666"/>
                  </a:lnTo>
                  <a:lnTo>
                    <a:pt x="625" y="669"/>
                  </a:lnTo>
                  <a:lnTo>
                    <a:pt x="629" y="671"/>
                  </a:lnTo>
                  <a:lnTo>
                    <a:pt x="629" y="674"/>
                  </a:lnTo>
                  <a:lnTo>
                    <a:pt x="626" y="672"/>
                  </a:lnTo>
                  <a:lnTo>
                    <a:pt x="623" y="670"/>
                  </a:lnTo>
                  <a:lnTo>
                    <a:pt x="623" y="673"/>
                  </a:lnTo>
                  <a:lnTo>
                    <a:pt x="624" y="675"/>
                  </a:lnTo>
                  <a:lnTo>
                    <a:pt x="624" y="678"/>
                  </a:lnTo>
                  <a:lnTo>
                    <a:pt x="626" y="681"/>
                  </a:lnTo>
                  <a:lnTo>
                    <a:pt x="630" y="682"/>
                  </a:lnTo>
                  <a:lnTo>
                    <a:pt x="632" y="683"/>
                  </a:lnTo>
                  <a:lnTo>
                    <a:pt x="633" y="686"/>
                  </a:lnTo>
                  <a:lnTo>
                    <a:pt x="631" y="690"/>
                  </a:lnTo>
                  <a:lnTo>
                    <a:pt x="632" y="693"/>
                  </a:lnTo>
                  <a:lnTo>
                    <a:pt x="634" y="695"/>
                  </a:lnTo>
                  <a:lnTo>
                    <a:pt x="638" y="698"/>
                  </a:lnTo>
                  <a:lnTo>
                    <a:pt x="639" y="700"/>
                  </a:lnTo>
                  <a:lnTo>
                    <a:pt x="641" y="703"/>
                  </a:lnTo>
                  <a:lnTo>
                    <a:pt x="646" y="707"/>
                  </a:lnTo>
                  <a:lnTo>
                    <a:pt x="647" y="710"/>
                  </a:lnTo>
                  <a:lnTo>
                    <a:pt x="649" y="712"/>
                  </a:lnTo>
                  <a:lnTo>
                    <a:pt x="649" y="715"/>
                  </a:lnTo>
                  <a:lnTo>
                    <a:pt x="649" y="720"/>
                  </a:lnTo>
                  <a:lnTo>
                    <a:pt x="651" y="722"/>
                  </a:lnTo>
                  <a:lnTo>
                    <a:pt x="658" y="722"/>
                  </a:lnTo>
                  <a:lnTo>
                    <a:pt x="663" y="722"/>
                  </a:lnTo>
                  <a:lnTo>
                    <a:pt x="666" y="723"/>
                  </a:lnTo>
                  <a:lnTo>
                    <a:pt x="668" y="726"/>
                  </a:lnTo>
                  <a:lnTo>
                    <a:pt x="671" y="727"/>
                  </a:lnTo>
                  <a:lnTo>
                    <a:pt x="674" y="729"/>
                  </a:lnTo>
                  <a:lnTo>
                    <a:pt x="676" y="727"/>
                  </a:lnTo>
                  <a:lnTo>
                    <a:pt x="680" y="730"/>
                  </a:lnTo>
                  <a:lnTo>
                    <a:pt x="681" y="733"/>
                  </a:lnTo>
                  <a:lnTo>
                    <a:pt x="682" y="732"/>
                  </a:lnTo>
                  <a:lnTo>
                    <a:pt x="684" y="733"/>
                  </a:lnTo>
                  <a:lnTo>
                    <a:pt x="690" y="737"/>
                  </a:lnTo>
                  <a:lnTo>
                    <a:pt x="692" y="740"/>
                  </a:lnTo>
                  <a:lnTo>
                    <a:pt x="694" y="742"/>
                  </a:lnTo>
                  <a:lnTo>
                    <a:pt x="694" y="746"/>
                  </a:lnTo>
                  <a:lnTo>
                    <a:pt x="694" y="748"/>
                  </a:lnTo>
                  <a:lnTo>
                    <a:pt x="697" y="750"/>
                  </a:lnTo>
                  <a:lnTo>
                    <a:pt x="698" y="752"/>
                  </a:lnTo>
                  <a:lnTo>
                    <a:pt x="700" y="756"/>
                  </a:lnTo>
                  <a:lnTo>
                    <a:pt x="700" y="758"/>
                  </a:lnTo>
                  <a:lnTo>
                    <a:pt x="702" y="761"/>
                  </a:lnTo>
                  <a:lnTo>
                    <a:pt x="703" y="766"/>
                  </a:lnTo>
                  <a:lnTo>
                    <a:pt x="708" y="772"/>
                  </a:lnTo>
                  <a:lnTo>
                    <a:pt x="709" y="775"/>
                  </a:lnTo>
                  <a:lnTo>
                    <a:pt x="711" y="777"/>
                  </a:lnTo>
                  <a:lnTo>
                    <a:pt x="711" y="780"/>
                  </a:lnTo>
                  <a:lnTo>
                    <a:pt x="714" y="783"/>
                  </a:lnTo>
                  <a:lnTo>
                    <a:pt x="715" y="784"/>
                  </a:lnTo>
                  <a:lnTo>
                    <a:pt x="715" y="786"/>
                  </a:lnTo>
                  <a:lnTo>
                    <a:pt x="715" y="790"/>
                  </a:lnTo>
                  <a:lnTo>
                    <a:pt x="716" y="791"/>
                  </a:lnTo>
                  <a:lnTo>
                    <a:pt x="717" y="793"/>
                  </a:lnTo>
                  <a:lnTo>
                    <a:pt x="720" y="795"/>
                  </a:lnTo>
                  <a:lnTo>
                    <a:pt x="720" y="797"/>
                  </a:lnTo>
                  <a:lnTo>
                    <a:pt x="724" y="798"/>
                  </a:lnTo>
                  <a:lnTo>
                    <a:pt x="725" y="798"/>
                  </a:lnTo>
                  <a:lnTo>
                    <a:pt x="727" y="799"/>
                  </a:lnTo>
                  <a:lnTo>
                    <a:pt x="727" y="800"/>
                  </a:lnTo>
                  <a:lnTo>
                    <a:pt x="728" y="801"/>
                  </a:lnTo>
                  <a:lnTo>
                    <a:pt x="732" y="806"/>
                  </a:lnTo>
                  <a:lnTo>
                    <a:pt x="737" y="810"/>
                  </a:lnTo>
                  <a:lnTo>
                    <a:pt x="737" y="811"/>
                  </a:lnTo>
                  <a:lnTo>
                    <a:pt x="739" y="814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7" y="824"/>
                  </a:lnTo>
                  <a:lnTo>
                    <a:pt x="741" y="821"/>
                  </a:lnTo>
                  <a:lnTo>
                    <a:pt x="741" y="824"/>
                  </a:lnTo>
                  <a:lnTo>
                    <a:pt x="741" y="827"/>
                  </a:lnTo>
                  <a:lnTo>
                    <a:pt x="740" y="824"/>
                  </a:lnTo>
                  <a:lnTo>
                    <a:pt x="737" y="824"/>
                  </a:lnTo>
                  <a:lnTo>
                    <a:pt x="734" y="821"/>
                  </a:lnTo>
                  <a:lnTo>
                    <a:pt x="732" y="823"/>
                  </a:lnTo>
                  <a:lnTo>
                    <a:pt x="728" y="823"/>
                  </a:lnTo>
                  <a:lnTo>
                    <a:pt x="726" y="824"/>
                  </a:lnTo>
                  <a:lnTo>
                    <a:pt x="728" y="825"/>
                  </a:lnTo>
                  <a:lnTo>
                    <a:pt x="732" y="827"/>
                  </a:lnTo>
                  <a:lnTo>
                    <a:pt x="733" y="829"/>
                  </a:lnTo>
                  <a:lnTo>
                    <a:pt x="735" y="832"/>
                  </a:lnTo>
                  <a:lnTo>
                    <a:pt x="739" y="833"/>
                  </a:lnTo>
                  <a:lnTo>
                    <a:pt x="739" y="833"/>
                  </a:lnTo>
                  <a:lnTo>
                    <a:pt x="742" y="835"/>
                  </a:lnTo>
                  <a:lnTo>
                    <a:pt x="744" y="837"/>
                  </a:lnTo>
                  <a:lnTo>
                    <a:pt x="746" y="837"/>
                  </a:lnTo>
                  <a:lnTo>
                    <a:pt x="749" y="837"/>
                  </a:lnTo>
                  <a:lnTo>
                    <a:pt x="751" y="835"/>
                  </a:lnTo>
                  <a:lnTo>
                    <a:pt x="751" y="834"/>
                  </a:lnTo>
                  <a:lnTo>
                    <a:pt x="751" y="837"/>
                  </a:lnTo>
                  <a:lnTo>
                    <a:pt x="752" y="840"/>
                  </a:lnTo>
                  <a:lnTo>
                    <a:pt x="756" y="842"/>
                  </a:lnTo>
                  <a:lnTo>
                    <a:pt x="758" y="844"/>
                  </a:lnTo>
                  <a:lnTo>
                    <a:pt x="758" y="844"/>
                  </a:lnTo>
                  <a:lnTo>
                    <a:pt x="761" y="845"/>
                  </a:lnTo>
                  <a:lnTo>
                    <a:pt x="761" y="845"/>
                  </a:lnTo>
                  <a:lnTo>
                    <a:pt x="763" y="849"/>
                  </a:lnTo>
                  <a:lnTo>
                    <a:pt x="763" y="849"/>
                  </a:lnTo>
                  <a:lnTo>
                    <a:pt x="766" y="851"/>
                  </a:lnTo>
                  <a:lnTo>
                    <a:pt x="766" y="854"/>
                  </a:lnTo>
                  <a:lnTo>
                    <a:pt x="766" y="857"/>
                  </a:lnTo>
                  <a:lnTo>
                    <a:pt x="766" y="859"/>
                  </a:lnTo>
                  <a:lnTo>
                    <a:pt x="766" y="860"/>
                  </a:lnTo>
                  <a:lnTo>
                    <a:pt x="765" y="862"/>
                  </a:lnTo>
                  <a:lnTo>
                    <a:pt x="765" y="864"/>
                  </a:lnTo>
                  <a:lnTo>
                    <a:pt x="768" y="867"/>
                  </a:lnTo>
                  <a:lnTo>
                    <a:pt x="769" y="869"/>
                  </a:lnTo>
                  <a:lnTo>
                    <a:pt x="773" y="871"/>
                  </a:lnTo>
                  <a:lnTo>
                    <a:pt x="773" y="871"/>
                  </a:lnTo>
                  <a:lnTo>
                    <a:pt x="778" y="875"/>
                  </a:lnTo>
                  <a:lnTo>
                    <a:pt x="780" y="877"/>
                  </a:lnTo>
                  <a:lnTo>
                    <a:pt x="783" y="879"/>
                  </a:lnTo>
                  <a:lnTo>
                    <a:pt x="786" y="881"/>
                  </a:lnTo>
                  <a:lnTo>
                    <a:pt x="788" y="883"/>
                  </a:lnTo>
                  <a:lnTo>
                    <a:pt x="791" y="886"/>
                  </a:lnTo>
                  <a:lnTo>
                    <a:pt x="792" y="888"/>
                  </a:lnTo>
                  <a:lnTo>
                    <a:pt x="793" y="891"/>
                  </a:lnTo>
                  <a:lnTo>
                    <a:pt x="794" y="893"/>
                  </a:lnTo>
                  <a:lnTo>
                    <a:pt x="795" y="894"/>
                  </a:lnTo>
                  <a:lnTo>
                    <a:pt x="796" y="893"/>
                  </a:lnTo>
                  <a:lnTo>
                    <a:pt x="799" y="891"/>
                  </a:lnTo>
                  <a:lnTo>
                    <a:pt x="802" y="889"/>
                  </a:lnTo>
                  <a:lnTo>
                    <a:pt x="802" y="886"/>
                  </a:lnTo>
                  <a:lnTo>
                    <a:pt x="801" y="884"/>
                  </a:lnTo>
                  <a:lnTo>
                    <a:pt x="799" y="883"/>
                  </a:lnTo>
                  <a:lnTo>
                    <a:pt x="797" y="880"/>
                  </a:lnTo>
                  <a:lnTo>
                    <a:pt x="797" y="877"/>
                  </a:lnTo>
                  <a:lnTo>
                    <a:pt x="794" y="876"/>
                  </a:lnTo>
                  <a:lnTo>
                    <a:pt x="793" y="875"/>
                  </a:lnTo>
                  <a:lnTo>
                    <a:pt x="790" y="874"/>
                  </a:lnTo>
                  <a:lnTo>
                    <a:pt x="788" y="875"/>
                  </a:lnTo>
                  <a:lnTo>
                    <a:pt x="787" y="875"/>
                  </a:lnTo>
                  <a:lnTo>
                    <a:pt x="785" y="872"/>
                  </a:lnTo>
                  <a:lnTo>
                    <a:pt x="784" y="870"/>
                  </a:lnTo>
                  <a:lnTo>
                    <a:pt x="784" y="867"/>
                  </a:lnTo>
                  <a:lnTo>
                    <a:pt x="784" y="864"/>
                  </a:lnTo>
                  <a:lnTo>
                    <a:pt x="782" y="861"/>
                  </a:lnTo>
                  <a:lnTo>
                    <a:pt x="782" y="859"/>
                  </a:lnTo>
                  <a:lnTo>
                    <a:pt x="780" y="857"/>
                  </a:lnTo>
                  <a:lnTo>
                    <a:pt x="778" y="853"/>
                  </a:lnTo>
                  <a:lnTo>
                    <a:pt x="776" y="851"/>
                  </a:lnTo>
                  <a:lnTo>
                    <a:pt x="776" y="848"/>
                  </a:lnTo>
                  <a:lnTo>
                    <a:pt x="775" y="845"/>
                  </a:lnTo>
                  <a:lnTo>
                    <a:pt x="775" y="843"/>
                  </a:lnTo>
                  <a:lnTo>
                    <a:pt x="773" y="840"/>
                  </a:lnTo>
                  <a:lnTo>
                    <a:pt x="771" y="837"/>
                  </a:lnTo>
                  <a:lnTo>
                    <a:pt x="768" y="835"/>
                  </a:lnTo>
                  <a:lnTo>
                    <a:pt x="768" y="838"/>
                  </a:lnTo>
                  <a:lnTo>
                    <a:pt x="768" y="835"/>
                  </a:lnTo>
                  <a:lnTo>
                    <a:pt x="768" y="833"/>
                  </a:lnTo>
                  <a:lnTo>
                    <a:pt x="766" y="832"/>
                  </a:lnTo>
                  <a:lnTo>
                    <a:pt x="763" y="829"/>
                  </a:lnTo>
                  <a:lnTo>
                    <a:pt x="762" y="826"/>
                  </a:lnTo>
                  <a:lnTo>
                    <a:pt x="760" y="825"/>
                  </a:lnTo>
                  <a:lnTo>
                    <a:pt x="757" y="821"/>
                  </a:lnTo>
                  <a:lnTo>
                    <a:pt x="757" y="819"/>
                  </a:lnTo>
                  <a:lnTo>
                    <a:pt x="756" y="818"/>
                  </a:lnTo>
                  <a:lnTo>
                    <a:pt x="756" y="815"/>
                  </a:lnTo>
                  <a:lnTo>
                    <a:pt x="751" y="809"/>
                  </a:lnTo>
                  <a:lnTo>
                    <a:pt x="746" y="806"/>
                  </a:lnTo>
                  <a:lnTo>
                    <a:pt x="745" y="802"/>
                  </a:lnTo>
                  <a:lnTo>
                    <a:pt x="744" y="800"/>
                  </a:lnTo>
                  <a:lnTo>
                    <a:pt x="737" y="793"/>
                  </a:lnTo>
                  <a:lnTo>
                    <a:pt x="734" y="792"/>
                  </a:lnTo>
                  <a:lnTo>
                    <a:pt x="732" y="790"/>
                  </a:lnTo>
                  <a:lnTo>
                    <a:pt x="731" y="785"/>
                  </a:lnTo>
                  <a:lnTo>
                    <a:pt x="731" y="782"/>
                  </a:lnTo>
                  <a:lnTo>
                    <a:pt x="729" y="780"/>
                  </a:lnTo>
                  <a:lnTo>
                    <a:pt x="729" y="777"/>
                  </a:lnTo>
                  <a:lnTo>
                    <a:pt x="728" y="774"/>
                  </a:lnTo>
                  <a:lnTo>
                    <a:pt x="727" y="772"/>
                  </a:lnTo>
                  <a:lnTo>
                    <a:pt x="728" y="764"/>
                  </a:lnTo>
                  <a:lnTo>
                    <a:pt x="726" y="760"/>
                  </a:lnTo>
                  <a:lnTo>
                    <a:pt x="725" y="759"/>
                  </a:lnTo>
                  <a:lnTo>
                    <a:pt x="726" y="760"/>
                  </a:lnTo>
                  <a:lnTo>
                    <a:pt x="727" y="760"/>
                  </a:lnTo>
                  <a:lnTo>
                    <a:pt x="735" y="766"/>
                  </a:lnTo>
                  <a:lnTo>
                    <a:pt x="739" y="767"/>
                  </a:lnTo>
                  <a:lnTo>
                    <a:pt x="741" y="765"/>
                  </a:lnTo>
                  <a:lnTo>
                    <a:pt x="744" y="766"/>
                  </a:lnTo>
                  <a:lnTo>
                    <a:pt x="744" y="769"/>
                  </a:lnTo>
                  <a:lnTo>
                    <a:pt x="746" y="770"/>
                  </a:lnTo>
                  <a:lnTo>
                    <a:pt x="750" y="770"/>
                  </a:lnTo>
                  <a:lnTo>
                    <a:pt x="752" y="772"/>
                  </a:lnTo>
                  <a:lnTo>
                    <a:pt x="752" y="773"/>
                  </a:lnTo>
                  <a:lnTo>
                    <a:pt x="752" y="778"/>
                  </a:lnTo>
                  <a:lnTo>
                    <a:pt x="757" y="786"/>
                  </a:lnTo>
                  <a:lnTo>
                    <a:pt x="757" y="790"/>
                  </a:lnTo>
                  <a:lnTo>
                    <a:pt x="759" y="794"/>
                  </a:lnTo>
                  <a:lnTo>
                    <a:pt x="761" y="797"/>
                  </a:lnTo>
                  <a:lnTo>
                    <a:pt x="761" y="799"/>
                  </a:lnTo>
                  <a:lnTo>
                    <a:pt x="765" y="801"/>
                  </a:lnTo>
                  <a:lnTo>
                    <a:pt x="765" y="802"/>
                  </a:lnTo>
                  <a:lnTo>
                    <a:pt x="766" y="806"/>
                  </a:lnTo>
                  <a:lnTo>
                    <a:pt x="769" y="808"/>
                  </a:lnTo>
                  <a:lnTo>
                    <a:pt x="770" y="810"/>
                  </a:lnTo>
                  <a:lnTo>
                    <a:pt x="775" y="815"/>
                  </a:lnTo>
                  <a:lnTo>
                    <a:pt x="777" y="818"/>
                  </a:lnTo>
                  <a:lnTo>
                    <a:pt x="779" y="820"/>
                  </a:lnTo>
                  <a:lnTo>
                    <a:pt x="783" y="821"/>
                  </a:lnTo>
                  <a:lnTo>
                    <a:pt x="783" y="819"/>
                  </a:lnTo>
                  <a:lnTo>
                    <a:pt x="783" y="819"/>
                  </a:lnTo>
                  <a:lnTo>
                    <a:pt x="783" y="820"/>
                  </a:lnTo>
                  <a:lnTo>
                    <a:pt x="787" y="821"/>
                  </a:lnTo>
                  <a:lnTo>
                    <a:pt x="785" y="824"/>
                  </a:lnTo>
                  <a:lnTo>
                    <a:pt x="786" y="827"/>
                  </a:lnTo>
                  <a:lnTo>
                    <a:pt x="790" y="831"/>
                  </a:lnTo>
                  <a:lnTo>
                    <a:pt x="792" y="832"/>
                  </a:lnTo>
                  <a:lnTo>
                    <a:pt x="795" y="833"/>
                  </a:lnTo>
                  <a:lnTo>
                    <a:pt x="797" y="837"/>
                  </a:lnTo>
                  <a:lnTo>
                    <a:pt x="799" y="838"/>
                  </a:lnTo>
                  <a:lnTo>
                    <a:pt x="802" y="838"/>
                  </a:lnTo>
                  <a:lnTo>
                    <a:pt x="804" y="841"/>
                  </a:lnTo>
                  <a:lnTo>
                    <a:pt x="804" y="844"/>
                  </a:lnTo>
                  <a:lnTo>
                    <a:pt x="807" y="843"/>
                  </a:lnTo>
                  <a:lnTo>
                    <a:pt x="805" y="845"/>
                  </a:lnTo>
                  <a:lnTo>
                    <a:pt x="804" y="845"/>
                  </a:lnTo>
                  <a:lnTo>
                    <a:pt x="802" y="848"/>
                  </a:lnTo>
                  <a:lnTo>
                    <a:pt x="802" y="851"/>
                  </a:lnTo>
                  <a:lnTo>
                    <a:pt x="803" y="852"/>
                  </a:lnTo>
                  <a:lnTo>
                    <a:pt x="805" y="854"/>
                  </a:lnTo>
                  <a:lnTo>
                    <a:pt x="808" y="854"/>
                  </a:lnTo>
                  <a:lnTo>
                    <a:pt x="810" y="854"/>
                  </a:lnTo>
                  <a:lnTo>
                    <a:pt x="813" y="858"/>
                  </a:lnTo>
                  <a:lnTo>
                    <a:pt x="814" y="859"/>
                  </a:lnTo>
                  <a:lnTo>
                    <a:pt x="818" y="860"/>
                  </a:lnTo>
                  <a:lnTo>
                    <a:pt x="821" y="862"/>
                  </a:lnTo>
                  <a:lnTo>
                    <a:pt x="821" y="863"/>
                  </a:lnTo>
                  <a:lnTo>
                    <a:pt x="821" y="867"/>
                  </a:lnTo>
                  <a:lnTo>
                    <a:pt x="822" y="869"/>
                  </a:lnTo>
                  <a:lnTo>
                    <a:pt x="826" y="870"/>
                  </a:lnTo>
                  <a:lnTo>
                    <a:pt x="827" y="872"/>
                  </a:lnTo>
                  <a:lnTo>
                    <a:pt x="834" y="877"/>
                  </a:lnTo>
                  <a:lnTo>
                    <a:pt x="842" y="887"/>
                  </a:lnTo>
                  <a:lnTo>
                    <a:pt x="844" y="889"/>
                  </a:lnTo>
                  <a:lnTo>
                    <a:pt x="850" y="894"/>
                  </a:lnTo>
                  <a:lnTo>
                    <a:pt x="853" y="900"/>
                  </a:lnTo>
                  <a:lnTo>
                    <a:pt x="854" y="902"/>
                  </a:lnTo>
                  <a:lnTo>
                    <a:pt x="854" y="908"/>
                  </a:lnTo>
                  <a:lnTo>
                    <a:pt x="857" y="913"/>
                  </a:lnTo>
                  <a:lnTo>
                    <a:pt x="860" y="913"/>
                  </a:lnTo>
                  <a:lnTo>
                    <a:pt x="860" y="919"/>
                  </a:lnTo>
                  <a:lnTo>
                    <a:pt x="857" y="921"/>
                  </a:lnTo>
                  <a:lnTo>
                    <a:pt x="856" y="925"/>
                  </a:lnTo>
                  <a:lnTo>
                    <a:pt x="860" y="926"/>
                  </a:lnTo>
                  <a:lnTo>
                    <a:pt x="860" y="926"/>
                  </a:lnTo>
                  <a:lnTo>
                    <a:pt x="859" y="927"/>
                  </a:lnTo>
                  <a:lnTo>
                    <a:pt x="854" y="930"/>
                  </a:lnTo>
                  <a:lnTo>
                    <a:pt x="855" y="932"/>
                  </a:lnTo>
                  <a:lnTo>
                    <a:pt x="856" y="935"/>
                  </a:lnTo>
                  <a:lnTo>
                    <a:pt x="862" y="943"/>
                  </a:lnTo>
                  <a:lnTo>
                    <a:pt x="865" y="946"/>
                  </a:lnTo>
                  <a:lnTo>
                    <a:pt x="872" y="948"/>
                  </a:lnTo>
                  <a:lnTo>
                    <a:pt x="877" y="952"/>
                  </a:lnTo>
                  <a:lnTo>
                    <a:pt x="880" y="954"/>
                  </a:lnTo>
                  <a:lnTo>
                    <a:pt x="885" y="960"/>
                  </a:lnTo>
                  <a:lnTo>
                    <a:pt x="890" y="961"/>
                  </a:lnTo>
                  <a:lnTo>
                    <a:pt x="893" y="963"/>
                  </a:lnTo>
                  <a:lnTo>
                    <a:pt x="902" y="964"/>
                  </a:lnTo>
                  <a:lnTo>
                    <a:pt x="903" y="964"/>
                  </a:lnTo>
                  <a:lnTo>
                    <a:pt x="906" y="964"/>
                  </a:lnTo>
                  <a:lnTo>
                    <a:pt x="908" y="968"/>
                  </a:lnTo>
                  <a:lnTo>
                    <a:pt x="916" y="974"/>
                  </a:lnTo>
                  <a:lnTo>
                    <a:pt x="931" y="979"/>
                  </a:lnTo>
                  <a:lnTo>
                    <a:pt x="935" y="981"/>
                  </a:lnTo>
                  <a:lnTo>
                    <a:pt x="949" y="985"/>
                  </a:lnTo>
                  <a:lnTo>
                    <a:pt x="950" y="987"/>
                  </a:lnTo>
                  <a:lnTo>
                    <a:pt x="957" y="989"/>
                  </a:lnTo>
                  <a:lnTo>
                    <a:pt x="962" y="992"/>
                  </a:lnTo>
                  <a:lnTo>
                    <a:pt x="965" y="992"/>
                  </a:lnTo>
                  <a:lnTo>
                    <a:pt x="970" y="994"/>
                  </a:lnTo>
                  <a:lnTo>
                    <a:pt x="974" y="996"/>
                  </a:lnTo>
                  <a:lnTo>
                    <a:pt x="980" y="997"/>
                  </a:lnTo>
                  <a:lnTo>
                    <a:pt x="980" y="996"/>
                  </a:lnTo>
                  <a:lnTo>
                    <a:pt x="982" y="996"/>
                  </a:lnTo>
                  <a:lnTo>
                    <a:pt x="985" y="995"/>
                  </a:lnTo>
                  <a:lnTo>
                    <a:pt x="987" y="994"/>
                  </a:lnTo>
                  <a:lnTo>
                    <a:pt x="992" y="992"/>
                  </a:lnTo>
                  <a:lnTo>
                    <a:pt x="998" y="989"/>
                  </a:lnTo>
                  <a:lnTo>
                    <a:pt x="998" y="989"/>
                  </a:lnTo>
                  <a:lnTo>
                    <a:pt x="1000" y="989"/>
                  </a:lnTo>
                  <a:lnTo>
                    <a:pt x="1002" y="989"/>
                  </a:lnTo>
                  <a:lnTo>
                    <a:pt x="1000" y="988"/>
                  </a:lnTo>
                  <a:lnTo>
                    <a:pt x="1000" y="987"/>
                  </a:lnTo>
                  <a:lnTo>
                    <a:pt x="1002" y="986"/>
                  </a:lnTo>
                  <a:lnTo>
                    <a:pt x="1004" y="989"/>
                  </a:lnTo>
                  <a:lnTo>
                    <a:pt x="1006" y="989"/>
                  </a:lnTo>
                  <a:lnTo>
                    <a:pt x="1013" y="991"/>
                  </a:lnTo>
                  <a:lnTo>
                    <a:pt x="1012" y="990"/>
                  </a:lnTo>
                  <a:lnTo>
                    <a:pt x="1009" y="989"/>
                  </a:lnTo>
                  <a:lnTo>
                    <a:pt x="1013" y="989"/>
                  </a:lnTo>
                  <a:lnTo>
                    <a:pt x="1015" y="990"/>
                  </a:lnTo>
                  <a:lnTo>
                    <a:pt x="1017" y="994"/>
                  </a:lnTo>
                  <a:lnTo>
                    <a:pt x="1027" y="1002"/>
                  </a:lnTo>
                  <a:lnTo>
                    <a:pt x="1030" y="1003"/>
                  </a:lnTo>
                  <a:lnTo>
                    <a:pt x="1031" y="1006"/>
                  </a:lnTo>
                  <a:lnTo>
                    <a:pt x="1038" y="1012"/>
                  </a:lnTo>
                  <a:lnTo>
                    <a:pt x="1047" y="1020"/>
                  </a:lnTo>
                  <a:lnTo>
                    <a:pt x="1050" y="1021"/>
                  </a:lnTo>
                  <a:lnTo>
                    <a:pt x="1053" y="1021"/>
                  </a:lnTo>
                  <a:lnTo>
                    <a:pt x="1059" y="1021"/>
                  </a:lnTo>
                  <a:lnTo>
                    <a:pt x="1061" y="1021"/>
                  </a:lnTo>
                  <a:lnTo>
                    <a:pt x="1068" y="1024"/>
                  </a:lnTo>
                  <a:lnTo>
                    <a:pt x="1070" y="1026"/>
                  </a:lnTo>
                  <a:lnTo>
                    <a:pt x="1077" y="1028"/>
                  </a:lnTo>
                  <a:lnTo>
                    <a:pt x="1079" y="1028"/>
                  </a:lnTo>
                  <a:lnTo>
                    <a:pt x="1084" y="1030"/>
                  </a:lnTo>
                  <a:lnTo>
                    <a:pt x="1090" y="1031"/>
                  </a:lnTo>
                  <a:lnTo>
                    <a:pt x="1086" y="1030"/>
                  </a:lnTo>
                  <a:lnTo>
                    <a:pt x="1091" y="1031"/>
                  </a:lnTo>
                  <a:lnTo>
                    <a:pt x="1091" y="1031"/>
                  </a:lnTo>
                  <a:lnTo>
                    <a:pt x="1095" y="1031"/>
                  </a:lnTo>
                  <a:lnTo>
                    <a:pt x="1098" y="1030"/>
                  </a:lnTo>
                  <a:lnTo>
                    <a:pt x="1098" y="1028"/>
                  </a:lnTo>
                  <a:lnTo>
                    <a:pt x="1098" y="1029"/>
                  </a:lnTo>
                  <a:lnTo>
                    <a:pt x="1100" y="1029"/>
                  </a:lnTo>
                  <a:lnTo>
                    <a:pt x="1101" y="1029"/>
                  </a:lnTo>
                  <a:lnTo>
                    <a:pt x="1104" y="1029"/>
                  </a:lnTo>
                  <a:lnTo>
                    <a:pt x="1103" y="1029"/>
                  </a:lnTo>
                  <a:lnTo>
                    <a:pt x="1103" y="1032"/>
                  </a:lnTo>
                  <a:lnTo>
                    <a:pt x="1106" y="1033"/>
                  </a:lnTo>
                  <a:lnTo>
                    <a:pt x="1106" y="1034"/>
                  </a:lnTo>
                  <a:lnTo>
                    <a:pt x="1104" y="1034"/>
                  </a:lnTo>
                  <a:lnTo>
                    <a:pt x="1101" y="1033"/>
                  </a:lnTo>
                  <a:lnTo>
                    <a:pt x="1100" y="1033"/>
                  </a:lnTo>
                  <a:lnTo>
                    <a:pt x="1102" y="1037"/>
                  </a:lnTo>
                  <a:lnTo>
                    <a:pt x="1107" y="1041"/>
                  </a:lnTo>
                  <a:lnTo>
                    <a:pt x="1108" y="1041"/>
                  </a:lnTo>
                  <a:lnTo>
                    <a:pt x="1108" y="1041"/>
                  </a:lnTo>
                  <a:lnTo>
                    <a:pt x="1107" y="1041"/>
                  </a:lnTo>
                  <a:lnTo>
                    <a:pt x="1112" y="1045"/>
                  </a:lnTo>
                  <a:lnTo>
                    <a:pt x="1113" y="1048"/>
                  </a:lnTo>
                  <a:lnTo>
                    <a:pt x="1118" y="1052"/>
                  </a:lnTo>
                  <a:lnTo>
                    <a:pt x="1120" y="1055"/>
                  </a:lnTo>
                  <a:lnTo>
                    <a:pt x="1127" y="1060"/>
                  </a:lnTo>
                  <a:lnTo>
                    <a:pt x="1125" y="1063"/>
                  </a:lnTo>
                  <a:lnTo>
                    <a:pt x="1125" y="1064"/>
                  </a:lnTo>
                  <a:lnTo>
                    <a:pt x="1128" y="1065"/>
                  </a:lnTo>
                  <a:lnTo>
                    <a:pt x="1127" y="1067"/>
                  </a:lnTo>
                  <a:lnTo>
                    <a:pt x="1125" y="1071"/>
                  </a:lnTo>
                  <a:lnTo>
                    <a:pt x="1125" y="1073"/>
                  </a:lnTo>
                  <a:lnTo>
                    <a:pt x="1128" y="1076"/>
                  </a:lnTo>
                  <a:lnTo>
                    <a:pt x="1130" y="1077"/>
                  </a:lnTo>
                  <a:lnTo>
                    <a:pt x="1134" y="1079"/>
                  </a:lnTo>
                  <a:lnTo>
                    <a:pt x="1135" y="1081"/>
                  </a:lnTo>
                  <a:lnTo>
                    <a:pt x="1137" y="1079"/>
                  </a:lnTo>
                  <a:lnTo>
                    <a:pt x="1137" y="1076"/>
                  </a:lnTo>
                  <a:lnTo>
                    <a:pt x="1135" y="1075"/>
                  </a:lnTo>
                  <a:lnTo>
                    <a:pt x="1134" y="1074"/>
                  </a:lnTo>
                  <a:lnTo>
                    <a:pt x="1133" y="1072"/>
                  </a:lnTo>
                  <a:lnTo>
                    <a:pt x="1134" y="1072"/>
                  </a:lnTo>
                  <a:lnTo>
                    <a:pt x="1134" y="1073"/>
                  </a:lnTo>
                  <a:lnTo>
                    <a:pt x="1136" y="1073"/>
                  </a:lnTo>
                  <a:lnTo>
                    <a:pt x="1142" y="1079"/>
                  </a:lnTo>
                  <a:lnTo>
                    <a:pt x="1142" y="1080"/>
                  </a:lnTo>
                  <a:lnTo>
                    <a:pt x="1143" y="1082"/>
                  </a:lnTo>
                  <a:lnTo>
                    <a:pt x="1147" y="1083"/>
                  </a:lnTo>
                  <a:lnTo>
                    <a:pt x="1153" y="1086"/>
                  </a:lnTo>
                  <a:lnTo>
                    <a:pt x="1155" y="1090"/>
                  </a:lnTo>
                  <a:lnTo>
                    <a:pt x="1157" y="1091"/>
                  </a:lnTo>
                  <a:lnTo>
                    <a:pt x="1154" y="1093"/>
                  </a:lnTo>
                  <a:lnTo>
                    <a:pt x="1154" y="1096"/>
                  </a:lnTo>
                  <a:lnTo>
                    <a:pt x="1160" y="1098"/>
                  </a:lnTo>
                  <a:lnTo>
                    <a:pt x="1160" y="1096"/>
                  </a:lnTo>
                  <a:lnTo>
                    <a:pt x="1159" y="1093"/>
                  </a:lnTo>
                  <a:lnTo>
                    <a:pt x="1161" y="1094"/>
                  </a:lnTo>
                  <a:lnTo>
                    <a:pt x="1166" y="1102"/>
                  </a:lnTo>
                  <a:lnTo>
                    <a:pt x="1164" y="1099"/>
                  </a:lnTo>
                  <a:lnTo>
                    <a:pt x="1164" y="1099"/>
                  </a:lnTo>
                  <a:lnTo>
                    <a:pt x="1164" y="1098"/>
                  </a:lnTo>
                  <a:lnTo>
                    <a:pt x="1166" y="1097"/>
                  </a:lnTo>
                  <a:lnTo>
                    <a:pt x="1167" y="1097"/>
                  </a:lnTo>
                  <a:lnTo>
                    <a:pt x="1167" y="1096"/>
                  </a:lnTo>
                  <a:lnTo>
                    <a:pt x="1166" y="1092"/>
                  </a:lnTo>
                  <a:lnTo>
                    <a:pt x="1167" y="1091"/>
                  </a:lnTo>
                  <a:lnTo>
                    <a:pt x="1168" y="1090"/>
                  </a:lnTo>
                  <a:lnTo>
                    <a:pt x="1168" y="1090"/>
                  </a:lnTo>
                  <a:lnTo>
                    <a:pt x="1164" y="1089"/>
                  </a:lnTo>
                  <a:lnTo>
                    <a:pt x="1164" y="1085"/>
                  </a:lnTo>
                  <a:lnTo>
                    <a:pt x="1167" y="1082"/>
                  </a:lnTo>
                  <a:lnTo>
                    <a:pt x="1166" y="1081"/>
                  </a:lnTo>
                  <a:lnTo>
                    <a:pt x="1167" y="1081"/>
                  </a:lnTo>
                  <a:lnTo>
                    <a:pt x="1169" y="1082"/>
                  </a:lnTo>
                  <a:lnTo>
                    <a:pt x="1170" y="1081"/>
                  </a:lnTo>
                  <a:lnTo>
                    <a:pt x="1166" y="1079"/>
                  </a:lnTo>
                  <a:lnTo>
                    <a:pt x="1163" y="1075"/>
                  </a:lnTo>
                  <a:lnTo>
                    <a:pt x="1163" y="1075"/>
                  </a:lnTo>
                  <a:lnTo>
                    <a:pt x="1160" y="1072"/>
                  </a:lnTo>
                  <a:lnTo>
                    <a:pt x="1157" y="1067"/>
                  </a:lnTo>
                  <a:lnTo>
                    <a:pt x="1155" y="1065"/>
                  </a:lnTo>
                  <a:lnTo>
                    <a:pt x="1155" y="1065"/>
                  </a:lnTo>
                  <a:lnTo>
                    <a:pt x="1155" y="1063"/>
                  </a:lnTo>
                  <a:lnTo>
                    <a:pt x="1154" y="1063"/>
                  </a:lnTo>
                  <a:lnTo>
                    <a:pt x="1153" y="1060"/>
                  </a:lnTo>
                  <a:lnTo>
                    <a:pt x="1152" y="1057"/>
                  </a:lnTo>
                  <a:lnTo>
                    <a:pt x="1155" y="1051"/>
                  </a:lnTo>
                  <a:lnTo>
                    <a:pt x="1153" y="1049"/>
                  </a:lnTo>
                  <a:lnTo>
                    <a:pt x="1154" y="1046"/>
                  </a:lnTo>
                  <a:lnTo>
                    <a:pt x="1155" y="1043"/>
                  </a:lnTo>
                  <a:lnTo>
                    <a:pt x="1154" y="1042"/>
                  </a:lnTo>
                  <a:lnTo>
                    <a:pt x="1155" y="1039"/>
                  </a:lnTo>
                  <a:lnTo>
                    <a:pt x="1155" y="1037"/>
                  </a:lnTo>
                  <a:lnTo>
                    <a:pt x="1157" y="1037"/>
                  </a:lnTo>
                  <a:lnTo>
                    <a:pt x="1155" y="1040"/>
                  </a:lnTo>
                  <a:lnTo>
                    <a:pt x="1155" y="1040"/>
                  </a:lnTo>
                  <a:lnTo>
                    <a:pt x="1155" y="1042"/>
                  </a:lnTo>
                  <a:lnTo>
                    <a:pt x="1157" y="1040"/>
                  </a:lnTo>
                  <a:lnTo>
                    <a:pt x="1157" y="1038"/>
                  </a:lnTo>
                  <a:lnTo>
                    <a:pt x="1158" y="1035"/>
                  </a:lnTo>
                  <a:lnTo>
                    <a:pt x="1157" y="1033"/>
                  </a:lnTo>
                  <a:lnTo>
                    <a:pt x="1157" y="1029"/>
                  </a:lnTo>
                  <a:lnTo>
                    <a:pt x="1158" y="1021"/>
                  </a:lnTo>
                  <a:lnTo>
                    <a:pt x="1161" y="1016"/>
                  </a:lnTo>
                  <a:lnTo>
                    <a:pt x="1161" y="1014"/>
                  </a:lnTo>
                  <a:lnTo>
                    <a:pt x="1160" y="1009"/>
                  </a:lnTo>
                  <a:lnTo>
                    <a:pt x="1162" y="1006"/>
                  </a:lnTo>
                  <a:lnTo>
                    <a:pt x="1161" y="1005"/>
                  </a:lnTo>
                  <a:lnTo>
                    <a:pt x="1159" y="1003"/>
                  </a:lnTo>
                  <a:lnTo>
                    <a:pt x="1157" y="1002"/>
                  </a:lnTo>
                  <a:lnTo>
                    <a:pt x="1157" y="1002"/>
                  </a:lnTo>
                  <a:lnTo>
                    <a:pt x="1153" y="1003"/>
                  </a:lnTo>
                  <a:lnTo>
                    <a:pt x="1151" y="1000"/>
                  </a:lnTo>
                  <a:lnTo>
                    <a:pt x="1152" y="1003"/>
                  </a:lnTo>
                  <a:lnTo>
                    <a:pt x="1151" y="1002"/>
                  </a:lnTo>
                  <a:lnTo>
                    <a:pt x="1149" y="999"/>
                  </a:lnTo>
                  <a:lnTo>
                    <a:pt x="1151" y="998"/>
                  </a:lnTo>
                  <a:lnTo>
                    <a:pt x="1154" y="1000"/>
                  </a:lnTo>
                  <a:lnTo>
                    <a:pt x="1154" y="1000"/>
                  </a:lnTo>
                  <a:lnTo>
                    <a:pt x="1151" y="998"/>
                  </a:lnTo>
                  <a:lnTo>
                    <a:pt x="1146" y="994"/>
                  </a:lnTo>
                  <a:lnTo>
                    <a:pt x="1144" y="995"/>
                  </a:lnTo>
                  <a:lnTo>
                    <a:pt x="1142" y="994"/>
                  </a:lnTo>
                  <a:lnTo>
                    <a:pt x="1137" y="992"/>
                  </a:lnTo>
                  <a:lnTo>
                    <a:pt x="1130" y="994"/>
                  </a:lnTo>
                  <a:lnTo>
                    <a:pt x="1127" y="992"/>
                  </a:lnTo>
                  <a:lnTo>
                    <a:pt x="1127" y="992"/>
                  </a:lnTo>
                  <a:lnTo>
                    <a:pt x="1125" y="992"/>
                  </a:lnTo>
                  <a:lnTo>
                    <a:pt x="1124" y="994"/>
                  </a:lnTo>
                  <a:lnTo>
                    <a:pt x="1120" y="994"/>
                  </a:lnTo>
                  <a:lnTo>
                    <a:pt x="1118" y="995"/>
                  </a:lnTo>
                  <a:lnTo>
                    <a:pt x="1117" y="995"/>
                  </a:lnTo>
                  <a:lnTo>
                    <a:pt x="1108" y="995"/>
                  </a:lnTo>
                  <a:lnTo>
                    <a:pt x="1104" y="994"/>
                  </a:lnTo>
                  <a:lnTo>
                    <a:pt x="1102" y="995"/>
                  </a:lnTo>
                  <a:lnTo>
                    <a:pt x="1099" y="992"/>
                  </a:lnTo>
                  <a:lnTo>
                    <a:pt x="1095" y="995"/>
                  </a:lnTo>
                  <a:lnTo>
                    <a:pt x="1093" y="996"/>
                  </a:lnTo>
                  <a:lnTo>
                    <a:pt x="1090" y="994"/>
                  </a:lnTo>
                  <a:lnTo>
                    <a:pt x="1089" y="994"/>
                  </a:lnTo>
                  <a:lnTo>
                    <a:pt x="1087" y="996"/>
                  </a:lnTo>
                  <a:lnTo>
                    <a:pt x="1087" y="995"/>
                  </a:lnTo>
                  <a:lnTo>
                    <a:pt x="1083" y="994"/>
                  </a:lnTo>
                  <a:lnTo>
                    <a:pt x="1083" y="992"/>
                  </a:lnTo>
                  <a:lnTo>
                    <a:pt x="1086" y="988"/>
                  </a:lnTo>
                  <a:lnTo>
                    <a:pt x="1089" y="987"/>
                  </a:lnTo>
                  <a:lnTo>
                    <a:pt x="1090" y="985"/>
                  </a:lnTo>
                  <a:lnTo>
                    <a:pt x="1091" y="985"/>
                  </a:lnTo>
                  <a:lnTo>
                    <a:pt x="1092" y="981"/>
                  </a:lnTo>
                  <a:lnTo>
                    <a:pt x="1092" y="973"/>
                  </a:lnTo>
                  <a:lnTo>
                    <a:pt x="1093" y="971"/>
                  </a:lnTo>
                  <a:lnTo>
                    <a:pt x="1092" y="970"/>
                  </a:lnTo>
                  <a:lnTo>
                    <a:pt x="1094" y="962"/>
                  </a:lnTo>
                  <a:lnTo>
                    <a:pt x="1094" y="960"/>
                  </a:lnTo>
                  <a:lnTo>
                    <a:pt x="1092" y="956"/>
                  </a:lnTo>
                  <a:lnTo>
                    <a:pt x="1092" y="954"/>
                  </a:lnTo>
                  <a:lnTo>
                    <a:pt x="1095" y="953"/>
                  </a:lnTo>
                  <a:lnTo>
                    <a:pt x="1094" y="955"/>
                  </a:lnTo>
                  <a:lnTo>
                    <a:pt x="1098" y="961"/>
                  </a:lnTo>
                  <a:lnTo>
                    <a:pt x="1103" y="945"/>
                  </a:lnTo>
                  <a:lnTo>
                    <a:pt x="1101" y="946"/>
                  </a:lnTo>
                  <a:lnTo>
                    <a:pt x="1100" y="945"/>
                  </a:lnTo>
                  <a:lnTo>
                    <a:pt x="1102" y="941"/>
                  </a:lnTo>
                  <a:lnTo>
                    <a:pt x="1100" y="941"/>
                  </a:lnTo>
                  <a:lnTo>
                    <a:pt x="1103" y="936"/>
                  </a:lnTo>
                  <a:lnTo>
                    <a:pt x="1103" y="934"/>
                  </a:lnTo>
                  <a:lnTo>
                    <a:pt x="1104" y="931"/>
                  </a:lnTo>
                  <a:lnTo>
                    <a:pt x="1106" y="929"/>
                  </a:lnTo>
                  <a:lnTo>
                    <a:pt x="1109" y="926"/>
                  </a:lnTo>
                  <a:lnTo>
                    <a:pt x="1111" y="923"/>
                  </a:lnTo>
                  <a:lnTo>
                    <a:pt x="1111" y="921"/>
                  </a:lnTo>
                  <a:lnTo>
                    <a:pt x="1111" y="917"/>
                  </a:lnTo>
                  <a:lnTo>
                    <a:pt x="1110" y="914"/>
                  </a:lnTo>
                  <a:lnTo>
                    <a:pt x="1108" y="912"/>
                  </a:lnTo>
                  <a:lnTo>
                    <a:pt x="1104" y="914"/>
                  </a:lnTo>
                  <a:lnTo>
                    <a:pt x="1094" y="912"/>
                  </a:lnTo>
                  <a:lnTo>
                    <a:pt x="1091" y="913"/>
                  </a:lnTo>
                  <a:lnTo>
                    <a:pt x="1090" y="913"/>
                  </a:lnTo>
                  <a:lnTo>
                    <a:pt x="1084" y="915"/>
                  </a:lnTo>
                  <a:lnTo>
                    <a:pt x="1070" y="917"/>
                  </a:lnTo>
                  <a:lnTo>
                    <a:pt x="1065" y="920"/>
                  </a:lnTo>
                  <a:lnTo>
                    <a:pt x="1063" y="922"/>
                  </a:lnTo>
                  <a:lnTo>
                    <a:pt x="1064" y="923"/>
                  </a:lnTo>
                  <a:lnTo>
                    <a:pt x="1063" y="925"/>
                  </a:lnTo>
                  <a:lnTo>
                    <a:pt x="1061" y="927"/>
                  </a:lnTo>
                  <a:lnTo>
                    <a:pt x="1061" y="930"/>
                  </a:lnTo>
                  <a:lnTo>
                    <a:pt x="1061" y="932"/>
                  </a:lnTo>
                  <a:lnTo>
                    <a:pt x="1061" y="935"/>
                  </a:lnTo>
                  <a:lnTo>
                    <a:pt x="1061" y="936"/>
                  </a:lnTo>
                  <a:lnTo>
                    <a:pt x="1059" y="938"/>
                  </a:lnTo>
                  <a:lnTo>
                    <a:pt x="1058" y="944"/>
                  </a:lnTo>
                  <a:lnTo>
                    <a:pt x="1056" y="947"/>
                  </a:lnTo>
                  <a:lnTo>
                    <a:pt x="1050" y="949"/>
                  </a:lnTo>
                  <a:lnTo>
                    <a:pt x="1048" y="952"/>
                  </a:lnTo>
                  <a:lnTo>
                    <a:pt x="1049" y="952"/>
                  </a:lnTo>
                  <a:lnTo>
                    <a:pt x="1051" y="955"/>
                  </a:lnTo>
                  <a:lnTo>
                    <a:pt x="1050" y="955"/>
                  </a:lnTo>
                  <a:lnTo>
                    <a:pt x="1048" y="957"/>
                  </a:lnTo>
                  <a:lnTo>
                    <a:pt x="1046" y="957"/>
                  </a:lnTo>
                  <a:lnTo>
                    <a:pt x="1043" y="957"/>
                  </a:lnTo>
                  <a:lnTo>
                    <a:pt x="1041" y="955"/>
                  </a:lnTo>
                  <a:lnTo>
                    <a:pt x="1042" y="955"/>
                  </a:lnTo>
                  <a:lnTo>
                    <a:pt x="1040" y="954"/>
                  </a:lnTo>
                  <a:lnTo>
                    <a:pt x="1034" y="954"/>
                  </a:lnTo>
                  <a:lnTo>
                    <a:pt x="1033" y="955"/>
                  </a:lnTo>
                  <a:lnTo>
                    <a:pt x="1032" y="957"/>
                  </a:lnTo>
                  <a:lnTo>
                    <a:pt x="1031" y="956"/>
                  </a:lnTo>
                  <a:lnTo>
                    <a:pt x="1029" y="957"/>
                  </a:lnTo>
                  <a:lnTo>
                    <a:pt x="1025" y="957"/>
                  </a:lnTo>
                  <a:lnTo>
                    <a:pt x="1021" y="957"/>
                  </a:lnTo>
                  <a:lnTo>
                    <a:pt x="1010" y="961"/>
                  </a:lnTo>
                  <a:lnTo>
                    <a:pt x="1007" y="962"/>
                  </a:lnTo>
                  <a:lnTo>
                    <a:pt x="1006" y="961"/>
                  </a:lnTo>
                  <a:lnTo>
                    <a:pt x="1002" y="956"/>
                  </a:lnTo>
                  <a:lnTo>
                    <a:pt x="1000" y="956"/>
                  </a:lnTo>
                  <a:lnTo>
                    <a:pt x="996" y="954"/>
                  </a:lnTo>
                  <a:lnTo>
                    <a:pt x="991" y="953"/>
                  </a:lnTo>
                  <a:lnTo>
                    <a:pt x="989" y="953"/>
                  </a:lnTo>
                  <a:lnTo>
                    <a:pt x="989" y="953"/>
                  </a:lnTo>
                  <a:lnTo>
                    <a:pt x="988" y="954"/>
                  </a:lnTo>
                  <a:lnTo>
                    <a:pt x="988" y="955"/>
                  </a:lnTo>
                  <a:lnTo>
                    <a:pt x="987" y="955"/>
                  </a:lnTo>
                  <a:lnTo>
                    <a:pt x="988" y="954"/>
                  </a:lnTo>
                  <a:lnTo>
                    <a:pt x="987" y="952"/>
                  </a:lnTo>
                  <a:lnTo>
                    <a:pt x="989" y="953"/>
                  </a:lnTo>
                  <a:lnTo>
                    <a:pt x="987" y="952"/>
                  </a:lnTo>
                  <a:lnTo>
                    <a:pt x="985" y="948"/>
                  </a:lnTo>
                  <a:lnTo>
                    <a:pt x="982" y="945"/>
                  </a:lnTo>
                  <a:lnTo>
                    <a:pt x="981" y="944"/>
                  </a:lnTo>
                  <a:lnTo>
                    <a:pt x="980" y="938"/>
                  </a:lnTo>
                  <a:lnTo>
                    <a:pt x="979" y="935"/>
                  </a:lnTo>
                  <a:lnTo>
                    <a:pt x="971" y="927"/>
                  </a:lnTo>
                  <a:lnTo>
                    <a:pt x="967" y="919"/>
                  </a:lnTo>
                  <a:lnTo>
                    <a:pt x="965" y="914"/>
                  </a:lnTo>
                  <a:lnTo>
                    <a:pt x="964" y="912"/>
                  </a:lnTo>
                  <a:lnTo>
                    <a:pt x="963" y="910"/>
                  </a:lnTo>
                  <a:lnTo>
                    <a:pt x="963" y="906"/>
                  </a:lnTo>
                  <a:lnTo>
                    <a:pt x="964" y="910"/>
                  </a:lnTo>
                  <a:lnTo>
                    <a:pt x="967" y="913"/>
                  </a:lnTo>
                  <a:lnTo>
                    <a:pt x="966" y="915"/>
                  </a:lnTo>
                  <a:lnTo>
                    <a:pt x="967" y="917"/>
                  </a:lnTo>
                  <a:lnTo>
                    <a:pt x="968" y="913"/>
                  </a:lnTo>
                  <a:lnTo>
                    <a:pt x="967" y="912"/>
                  </a:lnTo>
                  <a:lnTo>
                    <a:pt x="964" y="910"/>
                  </a:lnTo>
                  <a:lnTo>
                    <a:pt x="963" y="906"/>
                  </a:lnTo>
                  <a:lnTo>
                    <a:pt x="962" y="904"/>
                  </a:lnTo>
                  <a:lnTo>
                    <a:pt x="962" y="903"/>
                  </a:lnTo>
                  <a:lnTo>
                    <a:pt x="961" y="901"/>
                  </a:lnTo>
                  <a:lnTo>
                    <a:pt x="961" y="896"/>
                  </a:lnTo>
                  <a:lnTo>
                    <a:pt x="962" y="893"/>
                  </a:lnTo>
                  <a:lnTo>
                    <a:pt x="962" y="891"/>
                  </a:lnTo>
                  <a:lnTo>
                    <a:pt x="962" y="884"/>
                  </a:lnTo>
                  <a:lnTo>
                    <a:pt x="961" y="880"/>
                  </a:lnTo>
                  <a:lnTo>
                    <a:pt x="962" y="880"/>
                  </a:lnTo>
                  <a:lnTo>
                    <a:pt x="962" y="878"/>
                  </a:lnTo>
                  <a:lnTo>
                    <a:pt x="962" y="872"/>
                  </a:lnTo>
                  <a:lnTo>
                    <a:pt x="961" y="869"/>
                  </a:lnTo>
                  <a:lnTo>
                    <a:pt x="963" y="867"/>
                  </a:lnTo>
                  <a:lnTo>
                    <a:pt x="963" y="864"/>
                  </a:lnTo>
                  <a:lnTo>
                    <a:pt x="963" y="863"/>
                  </a:lnTo>
                  <a:lnTo>
                    <a:pt x="963" y="858"/>
                  </a:lnTo>
                  <a:lnTo>
                    <a:pt x="965" y="859"/>
                  </a:lnTo>
                  <a:lnTo>
                    <a:pt x="965" y="863"/>
                  </a:lnTo>
                  <a:lnTo>
                    <a:pt x="964" y="869"/>
                  </a:lnTo>
                  <a:lnTo>
                    <a:pt x="962" y="879"/>
                  </a:lnTo>
                  <a:lnTo>
                    <a:pt x="963" y="879"/>
                  </a:lnTo>
                  <a:lnTo>
                    <a:pt x="963" y="871"/>
                  </a:lnTo>
                  <a:lnTo>
                    <a:pt x="965" y="862"/>
                  </a:lnTo>
                  <a:lnTo>
                    <a:pt x="970" y="854"/>
                  </a:lnTo>
                  <a:lnTo>
                    <a:pt x="971" y="849"/>
                  </a:lnTo>
                  <a:lnTo>
                    <a:pt x="968" y="846"/>
                  </a:lnTo>
                  <a:lnTo>
                    <a:pt x="964" y="834"/>
                  </a:lnTo>
                  <a:lnTo>
                    <a:pt x="966" y="832"/>
                  </a:lnTo>
                  <a:lnTo>
                    <a:pt x="964" y="831"/>
                  </a:lnTo>
                  <a:lnTo>
                    <a:pt x="962" y="827"/>
                  </a:lnTo>
                  <a:lnTo>
                    <a:pt x="964" y="828"/>
                  </a:lnTo>
                  <a:lnTo>
                    <a:pt x="966" y="829"/>
                  </a:lnTo>
                  <a:lnTo>
                    <a:pt x="968" y="824"/>
                  </a:lnTo>
                  <a:lnTo>
                    <a:pt x="967" y="821"/>
                  </a:lnTo>
                  <a:lnTo>
                    <a:pt x="965" y="821"/>
                  </a:lnTo>
                  <a:lnTo>
                    <a:pt x="970" y="821"/>
                  </a:lnTo>
                  <a:lnTo>
                    <a:pt x="972" y="818"/>
                  </a:lnTo>
                  <a:lnTo>
                    <a:pt x="972" y="817"/>
                  </a:lnTo>
                  <a:lnTo>
                    <a:pt x="975" y="816"/>
                  </a:lnTo>
                  <a:lnTo>
                    <a:pt x="974" y="814"/>
                  </a:lnTo>
                  <a:lnTo>
                    <a:pt x="975" y="812"/>
                  </a:lnTo>
                  <a:lnTo>
                    <a:pt x="978" y="815"/>
                  </a:lnTo>
                  <a:lnTo>
                    <a:pt x="981" y="812"/>
                  </a:lnTo>
                  <a:lnTo>
                    <a:pt x="978" y="810"/>
                  </a:lnTo>
                  <a:lnTo>
                    <a:pt x="978" y="810"/>
                  </a:lnTo>
                  <a:lnTo>
                    <a:pt x="979" y="809"/>
                  </a:lnTo>
                  <a:lnTo>
                    <a:pt x="980" y="810"/>
                  </a:lnTo>
                  <a:lnTo>
                    <a:pt x="980" y="808"/>
                  </a:lnTo>
                  <a:lnTo>
                    <a:pt x="983" y="809"/>
                  </a:lnTo>
                  <a:lnTo>
                    <a:pt x="984" y="810"/>
                  </a:lnTo>
                  <a:lnTo>
                    <a:pt x="983" y="810"/>
                  </a:lnTo>
                  <a:lnTo>
                    <a:pt x="987" y="810"/>
                  </a:lnTo>
                  <a:lnTo>
                    <a:pt x="983" y="812"/>
                  </a:lnTo>
                  <a:lnTo>
                    <a:pt x="991" y="808"/>
                  </a:lnTo>
                  <a:lnTo>
                    <a:pt x="993" y="807"/>
                  </a:lnTo>
                  <a:lnTo>
                    <a:pt x="995" y="807"/>
                  </a:lnTo>
                  <a:lnTo>
                    <a:pt x="997" y="804"/>
                  </a:lnTo>
                  <a:lnTo>
                    <a:pt x="998" y="802"/>
                  </a:lnTo>
                  <a:lnTo>
                    <a:pt x="1001" y="800"/>
                  </a:lnTo>
                  <a:lnTo>
                    <a:pt x="999" y="794"/>
                  </a:lnTo>
                  <a:lnTo>
                    <a:pt x="999" y="793"/>
                  </a:lnTo>
                  <a:lnTo>
                    <a:pt x="1001" y="794"/>
                  </a:lnTo>
                  <a:lnTo>
                    <a:pt x="1004" y="793"/>
                  </a:lnTo>
                  <a:lnTo>
                    <a:pt x="1005" y="797"/>
                  </a:lnTo>
                  <a:lnTo>
                    <a:pt x="1007" y="797"/>
                  </a:lnTo>
                  <a:lnTo>
                    <a:pt x="1006" y="797"/>
                  </a:lnTo>
                  <a:lnTo>
                    <a:pt x="1002" y="799"/>
                  </a:lnTo>
                  <a:lnTo>
                    <a:pt x="1008" y="795"/>
                  </a:lnTo>
                  <a:lnTo>
                    <a:pt x="1012" y="794"/>
                  </a:lnTo>
                  <a:lnTo>
                    <a:pt x="1014" y="794"/>
                  </a:lnTo>
                  <a:lnTo>
                    <a:pt x="1015" y="793"/>
                  </a:lnTo>
                  <a:lnTo>
                    <a:pt x="1014" y="792"/>
                  </a:lnTo>
                  <a:lnTo>
                    <a:pt x="1016" y="790"/>
                  </a:lnTo>
                  <a:lnTo>
                    <a:pt x="1015" y="792"/>
                  </a:lnTo>
                  <a:lnTo>
                    <a:pt x="1015" y="793"/>
                  </a:lnTo>
                  <a:lnTo>
                    <a:pt x="1021" y="793"/>
                  </a:lnTo>
                  <a:lnTo>
                    <a:pt x="1022" y="792"/>
                  </a:lnTo>
                  <a:lnTo>
                    <a:pt x="1023" y="790"/>
                  </a:lnTo>
                  <a:lnTo>
                    <a:pt x="1023" y="790"/>
                  </a:lnTo>
                  <a:lnTo>
                    <a:pt x="1022" y="792"/>
                  </a:lnTo>
                  <a:lnTo>
                    <a:pt x="1027" y="793"/>
                  </a:lnTo>
                  <a:lnTo>
                    <a:pt x="1031" y="795"/>
                  </a:lnTo>
                  <a:lnTo>
                    <a:pt x="1036" y="797"/>
                  </a:lnTo>
                  <a:lnTo>
                    <a:pt x="1039" y="795"/>
                  </a:lnTo>
                  <a:lnTo>
                    <a:pt x="1040" y="795"/>
                  </a:lnTo>
                  <a:lnTo>
                    <a:pt x="1041" y="792"/>
                  </a:lnTo>
                  <a:lnTo>
                    <a:pt x="1043" y="793"/>
                  </a:lnTo>
                  <a:lnTo>
                    <a:pt x="1049" y="797"/>
                  </a:lnTo>
                  <a:lnTo>
                    <a:pt x="1051" y="795"/>
                  </a:lnTo>
                  <a:lnTo>
                    <a:pt x="1051" y="797"/>
                  </a:lnTo>
                  <a:lnTo>
                    <a:pt x="1055" y="802"/>
                  </a:lnTo>
                  <a:lnTo>
                    <a:pt x="1059" y="802"/>
                  </a:lnTo>
                  <a:lnTo>
                    <a:pt x="1059" y="801"/>
                  </a:lnTo>
                  <a:lnTo>
                    <a:pt x="1063" y="799"/>
                  </a:lnTo>
                  <a:lnTo>
                    <a:pt x="1066" y="802"/>
                  </a:lnTo>
                  <a:lnTo>
                    <a:pt x="1067" y="801"/>
                  </a:lnTo>
                  <a:lnTo>
                    <a:pt x="1067" y="799"/>
                  </a:lnTo>
                  <a:lnTo>
                    <a:pt x="1066" y="795"/>
                  </a:lnTo>
                  <a:lnTo>
                    <a:pt x="1070" y="798"/>
                  </a:lnTo>
                  <a:lnTo>
                    <a:pt x="1074" y="801"/>
                  </a:lnTo>
                  <a:lnTo>
                    <a:pt x="1076" y="802"/>
                  </a:lnTo>
                  <a:lnTo>
                    <a:pt x="1076" y="806"/>
                  </a:lnTo>
                  <a:lnTo>
                    <a:pt x="1078" y="803"/>
                  </a:lnTo>
                  <a:lnTo>
                    <a:pt x="1082" y="802"/>
                  </a:lnTo>
                  <a:lnTo>
                    <a:pt x="1082" y="801"/>
                  </a:lnTo>
                  <a:lnTo>
                    <a:pt x="1079" y="800"/>
                  </a:lnTo>
                  <a:lnTo>
                    <a:pt x="1077" y="799"/>
                  </a:lnTo>
                  <a:lnTo>
                    <a:pt x="1074" y="797"/>
                  </a:lnTo>
                  <a:lnTo>
                    <a:pt x="1073" y="794"/>
                  </a:lnTo>
                  <a:lnTo>
                    <a:pt x="1076" y="792"/>
                  </a:lnTo>
                  <a:lnTo>
                    <a:pt x="1076" y="790"/>
                  </a:lnTo>
                  <a:lnTo>
                    <a:pt x="1074" y="790"/>
                  </a:lnTo>
                  <a:lnTo>
                    <a:pt x="1072" y="790"/>
                  </a:lnTo>
                  <a:lnTo>
                    <a:pt x="1070" y="790"/>
                  </a:lnTo>
                  <a:lnTo>
                    <a:pt x="1073" y="787"/>
                  </a:lnTo>
                  <a:lnTo>
                    <a:pt x="1073" y="787"/>
                  </a:lnTo>
                  <a:lnTo>
                    <a:pt x="1070" y="787"/>
                  </a:lnTo>
                  <a:lnTo>
                    <a:pt x="1068" y="789"/>
                  </a:lnTo>
                  <a:lnTo>
                    <a:pt x="1066" y="789"/>
                  </a:lnTo>
                  <a:lnTo>
                    <a:pt x="1063" y="787"/>
                  </a:lnTo>
                  <a:lnTo>
                    <a:pt x="1064" y="785"/>
                  </a:lnTo>
                  <a:lnTo>
                    <a:pt x="1067" y="784"/>
                  </a:lnTo>
                  <a:lnTo>
                    <a:pt x="1070" y="786"/>
                  </a:lnTo>
                  <a:lnTo>
                    <a:pt x="1072" y="785"/>
                  </a:lnTo>
                  <a:lnTo>
                    <a:pt x="1074" y="786"/>
                  </a:lnTo>
                  <a:lnTo>
                    <a:pt x="1074" y="787"/>
                  </a:lnTo>
                  <a:lnTo>
                    <a:pt x="1077" y="785"/>
                  </a:lnTo>
                  <a:lnTo>
                    <a:pt x="1077" y="784"/>
                  </a:lnTo>
                  <a:lnTo>
                    <a:pt x="1084" y="784"/>
                  </a:lnTo>
                  <a:lnTo>
                    <a:pt x="1084" y="783"/>
                  </a:lnTo>
                  <a:lnTo>
                    <a:pt x="1083" y="783"/>
                  </a:lnTo>
                  <a:lnTo>
                    <a:pt x="1086" y="784"/>
                  </a:lnTo>
                  <a:lnTo>
                    <a:pt x="1093" y="784"/>
                  </a:lnTo>
                  <a:lnTo>
                    <a:pt x="1094" y="781"/>
                  </a:lnTo>
                  <a:lnTo>
                    <a:pt x="1095" y="778"/>
                  </a:lnTo>
                  <a:lnTo>
                    <a:pt x="1096" y="780"/>
                  </a:lnTo>
                  <a:lnTo>
                    <a:pt x="1096" y="782"/>
                  </a:lnTo>
                  <a:lnTo>
                    <a:pt x="1099" y="784"/>
                  </a:lnTo>
                  <a:lnTo>
                    <a:pt x="1095" y="785"/>
                  </a:lnTo>
                  <a:lnTo>
                    <a:pt x="1099" y="786"/>
                  </a:lnTo>
                  <a:lnTo>
                    <a:pt x="1101" y="785"/>
                  </a:lnTo>
                  <a:lnTo>
                    <a:pt x="1103" y="783"/>
                  </a:lnTo>
                  <a:lnTo>
                    <a:pt x="1103" y="782"/>
                  </a:lnTo>
                  <a:lnTo>
                    <a:pt x="1104" y="783"/>
                  </a:lnTo>
                  <a:lnTo>
                    <a:pt x="1107" y="783"/>
                  </a:lnTo>
                  <a:lnTo>
                    <a:pt x="1107" y="782"/>
                  </a:lnTo>
                  <a:lnTo>
                    <a:pt x="1109" y="781"/>
                  </a:lnTo>
                  <a:lnTo>
                    <a:pt x="1109" y="783"/>
                  </a:lnTo>
                  <a:lnTo>
                    <a:pt x="1108" y="784"/>
                  </a:lnTo>
                  <a:lnTo>
                    <a:pt x="1115" y="783"/>
                  </a:lnTo>
                  <a:lnTo>
                    <a:pt x="1120" y="782"/>
                  </a:lnTo>
                  <a:lnTo>
                    <a:pt x="1121" y="783"/>
                  </a:lnTo>
                  <a:lnTo>
                    <a:pt x="1121" y="784"/>
                  </a:lnTo>
                  <a:lnTo>
                    <a:pt x="1120" y="783"/>
                  </a:lnTo>
                  <a:lnTo>
                    <a:pt x="1116" y="783"/>
                  </a:lnTo>
                  <a:lnTo>
                    <a:pt x="1121" y="784"/>
                  </a:lnTo>
                  <a:lnTo>
                    <a:pt x="1127" y="787"/>
                  </a:lnTo>
                  <a:lnTo>
                    <a:pt x="1125" y="785"/>
                  </a:lnTo>
                  <a:lnTo>
                    <a:pt x="1128" y="785"/>
                  </a:lnTo>
                  <a:lnTo>
                    <a:pt x="1127" y="786"/>
                  </a:lnTo>
                  <a:lnTo>
                    <a:pt x="1132" y="789"/>
                  </a:lnTo>
                  <a:lnTo>
                    <a:pt x="1128" y="787"/>
                  </a:lnTo>
                  <a:lnTo>
                    <a:pt x="1129" y="790"/>
                  </a:lnTo>
                  <a:lnTo>
                    <a:pt x="1132" y="791"/>
                  </a:lnTo>
                  <a:lnTo>
                    <a:pt x="1133" y="794"/>
                  </a:lnTo>
                  <a:lnTo>
                    <a:pt x="1134" y="793"/>
                  </a:lnTo>
                  <a:lnTo>
                    <a:pt x="1137" y="793"/>
                  </a:lnTo>
                  <a:lnTo>
                    <a:pt x="1144" y="791"/>
                  </a:lnTo>
                  <a:lnTo>
                    <a:pt x="1144" y="790"/>
                  </a:lnTo>
                  <a:lnTo>
                    <a:pt x="1145" y="790"/>
                  </a:lnTo>
                  <a:lnTo>
                    <a:pt x="1147" y="787"/>
                  </a:lnTo>
                  <a:lnTo>
                    <a:pt x="1151" y="789"/>
                  </a:lnTo>
                  <a:lnTo>
                    <a:pt x="1155" y="791"/>
                  </a:lnTo>
                  <a:lnTo>
                    <a:pt x="1159" y="797"/>
                  </a:lnTo>
                  <a:lnTo>
                    <a:pt x="1161" y="799"/>
                  </a:lnTo>
                  <a:lnTo>
                    <a:pt x="1162" y="800"/>
                  </a:lnTo>
                  <a:lnTo>
                    <a:pt x="1168" y="803"/>
                  </a:lnTo>
                  <a:lnTo>
                    <a:pt x="1169" y="806"/>
                  </a:lnTo>
                  <a:lnTo>
                    <a:pt x="1169" y="811"/>
                  </a:lnTo>
                  <a:lnTo>
                    <a:pt x="1167" y="817"/>
                  </a:lnTo>
                  <a:lnTo>
                    <a:pt x="1167" y="819"/>
                  </a:lnTo>
                  <a:lnTo>
                    <a:pt x="1166" y="821"/>
                  </a:lnTo>
                  <a:lnTo>
                    <a:pt x="1168" y="824"/>
                  </a:lnTo>
                  <a:lnTo>
                    <a:pt x="1169" y="821"/>
                  </a:lnTo>
                  <a:lnTo>
                    <a:pt x="1168" y="819"/>
                  </a:lnTo>
                  <a:lnTo>
                    <a:pt x="1170" y="821"/>
                  </a:lnTo>
                  <a:lnTo>
                    <a:pt x="1171" y="824"/>
                  </a:lnTo>
                  <a:lnTo>
                    <a:pt x="1170" y="825"/>
                  </a:lnTo>
                  <a:lnTo>
                    <a:pt x="1169" y="828"/>
                  </a:lnTo>
                  <a:lnTo>
                    <a:pt x="1171" y="831"/>
                  </a:lnTo>
                  <a:lnTo>
                    <a:pt x="1172" y="835"/>
                  </a:lnTo>
                  <a:lnTo>
                    <a:pt x="1176" y="836"/>
                  </a:lnTo>
                  <a:lnTo>
                    <a:pt x="1174" y="834"/>
                  </a:lnTo>
                  <a:lnTo>
                    <a:pt x="1177" y="835"/>
                  </a:lnTo>
                  <a:lnTo>
                    <a:pt x="1177" y="840"/>
                  </a:lnTo>
                  <a:lnTo>
                    <a:pt x="1180" y="838"/>
                  </a:lnTo>
                  <a:lnTo>
                    <a:pt x="1179" y="841"/>
                  </a:lnTo>
                  <a:lnTo>
                    <a:pt x="1180" y="846"/>
                  </a:lnTo>
                  <a:lnTo>
                    <a:pt x="1181" y="849"/>
                  </a:lnTo>
                  <a:lnTo>
                    <a:pt x="1181" y="850"/>
                  </a:lnTo>
                  <a:lnTo>
                    <a:pt x="1187" y="851"/>
                  </a:lnTo>
                  <a:lnTo>
                    <a:pt x="1189" y="857"/>
                  </a:lnTo>
                  <a:lnTo>
                    <a:pt x="1192" y="859"/>
                  </a:lnTo>
                  <a:lnTo>
                    <a:pt x="1189" y="859"/>
                  </a:lnTo>
                  <a:lnTo>
                    <a:pt x="1192" y="861"/>
                  </a:lnTo>
                  <a:lnTo>
                    <a:pt x="1195" y="861"/>
                  </a:lnTo>
                  <a:lnTo>
                    <a:pt x="1200" y="859"/>
                  </a:lnTo>
                  <a:lnTo>
                    <a:pt x="1202" y="853"/>
                  </a:lnTo>
                  <a:lnTo>
                    <a:pt x="1203" y="852"/>
                  </a:lnTo>
                  <a:lnTo>
                    <a:pt x="1203" y="850"/>
                  </a:lnTo>
                  <a:lnTo>
                    <a:pt x="1204" y="838"/>
                  </a:lnTo>
                  <a:lnTo>
                    <a:pt x="1204" y="836"/>
                  </a:lnTo>
                  <a:lnTo>
                    <a:pt x="1204" y="835"/>
                  </a:lnTo>
                  <a:lnTo>
                    <a:pt x="1203" y="832"/>
                  </a:lnTo>
                  <a:lnTo>
                    <a:pt x="1202" y="831"/>
                  </a:lnTo>
                  <a:lnTo>
                    <a:pt x="1202" y="831"/>
                  </a:lnTo>
                  <a:lnTo>
                    <a:pt x="1201" y="825"/>
                  </a:lnTo>
                  <a:lnTo>
                    <a:pt x="1195" y="814"/>
                  </a:lnTo>
                  <a:lnTo>
                    <a:pt x="1194" y="811"/>
                  </a:lnTo>
                  <a:lnTo>
                    <a:pt x="1194" y="808"/>
                  </a:lnTo>
                  <a:lnTo>
                    <a:pt x="1196" y="810"/>
                  </a:lnTo>
                  <a:lnTo>
                    <a:pt x="1197" y="812"/>
                  </a:lnTo>
                  <a:lnTo>
                    <a:pt x="1196" y="816"/>
                  </a:lnTo>
                  <a:lnTo>
                    <a:pt x="1197" y="818"/>
                  </a:lnTo>
                  <a:lnTo>
                    <a:pt x="1198" y="821"/>
                  </a:lnTo>
                  <a:lnTo>
                    <a:pt x="1197" y="816"/>
                  </a:lnTo>
                  <a:lnTo>
                    <a:pt x="1197" y="810"/>
                  </a:lnTo>
                  <a:lnTo>
                    <a:pt x="1193" y="803"/>
                  </a:lnTo>
                  <a:lnTo>
                    <a:pt x="1191" y="799"/>
                  </a:lnTo>
                  <a:lnTo>
                    <a:pt x="1188" y="793"/>
                  </a:lnTo>
                  <a:lnTo>
                    <a:pt x="1186" y="784"/>
                  </a:lnTo>
                  <a:lnTo>
                    <a:pt x="1185" y="781"/>
                  </a:lnTo>
                  <a:lnTo>
                    <a:pt x="1185" y="773"/>
                  </a:lnTo>
                  <a:lnTo>
                    <a:pt x="1187" y="772"/>
                  </a:lnTo>
                  <a:lnTo>
                    <a:pt x="1185" y="768"/>
                  </a:lnTo>
                  <a:lnTo>
                    <a:pt x="1187" y="769"/>
                  </a:lnTo>
                  <a:lnTo>
                    <a:pt x="1188" y="768"/>
                  </a:lnTo>
                  <a:lnTo>
                    <a:pt x="1187" y="766"/>
                  </a:lnTo>
                  <a:lnTo>
                    <a:pt x="1189" y="764"/>
                  </a:lnTo>
                  <a:lnTo>
                    <a:pt x="1189" y="761"/>
                  </a:lnTo>
                  <a:lnTo>
                    <a:pt x="1193" y="760"/>
                  </a:lnTo>
                  <a:lnTo>
                    <a:pt x="1193" y="759"/>
                  </a:lnTo>
                  <a:lnTo>
                    <a:pt x="1195" y="756"/>
                  </a:lnTo>
                  <a:lnTo>
                    <a:pt x="1194" y="752"/>
                  </a:lnTo>
                  <a:lnTo>
                    <a:pt x="1196" y="755"/>
                  </a:lnTo>
                  <a:lnTo>
                    <a:pt x="1198" y="755"/>
                  </a:lnTo>
                  <a:lnTo>
                    <a:pt x="1198" y="751"/>
                  </a:lnTo>
                  <a:lnTo>
                    <a:pt x="1201" y="751"/>
                  </a:lnTo>
                  <a:lnTo>
                    <a:pt x="1203" y="750"/>
                  </a:lnTo>
                  <a:lnTo>
                    <a:pt x="1205" y="750"/>
                  </a:lnTo>
                  <a:lnTo>
                    <a:pt x="1206" y="746"/>
                  </a:lnTo>
                  <a:lnTo>
                    <a:pt x="1209" y="747"/>
                  </a:lnTo>
                  <a:lnTo>
                    <a:pt x="1211" y="744"/>
                  </a:lnTo>
                  <a:lnTo>
                    <a:pt x="1213" y="743"/>
                  </a:lnTo>
                  <a:lnTo>
                    <a:pt x="1215" y="739"/>
                  </a:lnTo>
                  <a:lnTo>
                    <a:pt x="1222" y="732"/>
                  </a:lnTo>
                  <a:lnTo>
                    <a:pt x="1224" y="731"/>
                  </a:lnTo>
                  <a:lnTo>
                    <a:pt x="1224" y="731"/>
                  </a:lnTo>
                  <a:lnTo>
                    <a:pt x="1230" y="730"/>
                  </a:lnTo>
                  <a:lnTo>
                    <a:pt x="1234" y="729"/>
                  </a:lnTo>
                  <a:lnTo>
                    <a:pt x="1234" y="726"/>
                  </a:lnTo>
                  <a:lnTo>
                    <a:pt x="1234" y="729"/>
                  </a:lnTo>
                  <a:lnTo>
                    <a:pt x="1235" y="726"/>
                  </a:lnTo>
                  <a:lnTo>
                    <a:pt x="1236" y="724"/>
                  </a:lnTo>
                  <a:lnTo>
                    <a:pt x="1239" y="722"/>
                  </a:lnTo>
                  <a:lnTo>
                    <a:pt x="1241" y="720"/>
                  </a:lnTo>
                  <a:lnTo>
                    <a:pt x="1249" y="717"/>
                  </a:lnTo>
                  <a:lnTo>
                    <a:pt x="1252" y="717"/>
                  </a:lnTo>
                  <a:lnTo>
                    <a:pt x="1255" y="715"/>
                  </a:lnTo>
                  <a:lnTo>
                    <a:pt x="1255" y="713"/>
                  </a:lnTo>
                  <a:lnTo>
                    <a:pt x="1253" y="713"/>
                  </a:lnTo>
                  <a:lnTo>
                    <a:pt x="1249" y="715"/>
                  </a:lnTo>
                  <a:lnTo>
                    <a:pt x="1247" y="714"/>
                  </a:lnTo>
                  <a:lnTo>
                    <a:pt x="1246" y="713"/>
                  </a:lnTo>
                  <a:lnTo>
                    <a:pt x="1251" y="713"/>
                  </a:lnTo>
                  <a:lnTo>
                    <a:pt x="1252" y="710"/>
                  </a:lnTo>
                  <a:lnTo>
                    <a:pt x="1251" y="708"/>
                  </a:lnTo>
                  <a:lnTo>
                    <a:pt x="1248" y="706"/>
                  </a:lnTo>
                  <a:lnTo>
                    <a:pt x="1251" y="706"/>
                  </a:lnTo>
                  <a:lnTo>
                    <a:pt x="1254" y="705"/>
                  </a:lnTo>
                  <a:lnTo>
                    <a:pt x="1254" y="707"/>
                  </a:lnTo>
                  <a:lnTo>
                    <a:pt x="1257" y="708"/>
                  </a:lnTo>
                  <a:lnTo>
                    <a:pt x="1260" y="705"/>
                  </a:lnTo>
                  <a:lnTo>
                    <a:pt x="1263" y="704"/>
                  </a:lnTo>
                  <a:lnTo>
                    <a:pt x="1264" y="701"/>
                  </a:lnTo>
                  <a:lnTo>
                    <a:pt x="1263" y="699"/>
                  </a:lnTo>
                  <a:lnTo>
                    <a:pt x="1260" y="699"/>
                  </a:lnTo>
                  <a:lnTo>
                    <a:pt x="1260" y="701"/>
                  </a:lnTo>
                  <a:lnTo>
                    <a:pt x="1260" y="699"/>
                  </a:lnTo>
                  <a:lnTo>
                    <a:pt x="1256" y="698"/>
                  </a:lnTo>
                  <a:lnTo>
                    <a:pt x="1251" y="698"/>
                  </a:lnTo>
                  <a:lnTo>
                    <a:pt x="1249" y="696"/>
                  </a:lnTo>
                  <a:lnTo>
                    <a:pt x="1251" y="693"/>
                  </a:lnTo>
                  <a:lnTo>
                    <a:pt x="1251" y="696"/>
                  </a:lnTo>
                  <a:lnTo>
                    <a:pt x="1253" y="698"/>
                  </a:lnTo>
                  <a:lnTo>
                    <a:pt x="1255" y="696"/>
                  </a:lnTo>
                  <a:lnTo>
                    <a:pt x="1258" y="696"/>
                  </a:lnTo>
                  <a:lnTo>
                    <a:pt x="1257" y="693"/>
                  </a:lnTo>
                  <a:lnTo>
                    <a:pt x="1262" y="696"/>
                  </a:lnTo>
                  <a:lnTo>
                    <a:pt x="1262" y="693"/>
                  </a:lnTo>
                  <a:lnTo>
                    <a:pt x="1260" y="691"/>
                  </a:lnTo>
                  <a:lnTo>
                    <a:pt x="1260" y="689"/>
                  </a:lnTo>
                  <a:lnTo>
                    <a:pt x="1262" y="689"/>
                  </a:lnTo>
                  <a:lnTo>
                    <a:pt x="1263" y="695"/>
                  </a:lnTo>
                  <a:lnTo>
                    <a:pt x="1265" y="700"/>
                  </a:lnTo>
                  <a:lnTo>
                    <a:pt x="1263" y="695"/>
                  </a:lnTo>
                  <a:lnTo>
                    <a:pt x="1260" y="683"/>
                  </a:lnTo>
                  <a:lnTo>
                    <a:pt x="1257" y="683"/>
                  </a:lnTo>
                  <a:lnTo>
                    <a:pt x="1255" y="683"/>
                  </a:lnTo>
                  <a:lnTo>
                    <a:pt x="1256" y="684"/>
                  </a:lnTo>
                  <a:lnTo>
                    <a:pt x="1252" y="681"/>
                  </a:lnTo>
                  <a:lnTo>
                    <a:pt x="1248" y="679"/>
                  </a:lnTo>
                  <a:lnTo>
                    <a:pt x="1246" y="678"/>
                  </a:lnTo>
                  <a:lnTo>
                    <a:pt x="1244" y="678"/>
                  </a:lnTo>
                  <a:lnTo>
                    <a:pt x="1243" y="677"/>
                  </a:lnTo>
                  <a:lnTo>
                    <a:pt x="1246" y="678"/>
                  </a:lnTo>
                  <a:lnTo>
                    <a:pt x="1248" y="677"/>
                  </a:lnTo>
                  <a:lnTo>
                    <a:pt x="1251" y="679"/>
                  </a:lnTo>
                  <a:lnTo>
                    <a:pt x="1253" y="681"/>
                  </a:lnTo>
                  <a:lnTo>
                    <a:pt x="1255" y="682"/>
                  </a:lnTo>
                  <a:lnTo>
                    <a:pt x="1255" y="679"/>
                  </a:lnTo>
                  <a:lnTo>
                    <a:pt x="1253" y="678"/>
                  </a:lnTo>
                  <a:lnTo>
                    <a:pt x="1251" y="675"/>
                  </a:lnTo>
                  <a:lnTo>
                    <a:pt x="1252" y="677"/>
                  </a:lnTo>
                  <a:lnTo>
                    <a:pt x="1255" y="678"/>
                  </a:lnTo>
                  <a:lnTo>
                    <a:pt x="1256" y="675"/>
                  </a:lnTo>
                  <a:lnTo>
                    <a:pt x="1248" y="667"/>
                  </a:lnTo>
                  <a:lnTo>
                    <a:pt x="1247" y="665"/>
                  </a:lnTo>
                  <a:lnTo>
                    <a:pt x="1245" y="663"/>
                  </a:lnTo>
                  <a:lnTo>
                    <a:pt x="1247" y="664"/>
                  </a:lnTo>
                  <a:lnTo>
                    <a:pt x="1249" y="667"/>
                  </a:lnTo>
                  <a:lnTo>
                    <a:pt x="1254" y="671"/>
                  </a:lnTo>
                  <a:lnTo>
                    <a:pt x="1255" y="669"/>
                  </a:lnTo>
                  <a:lnTo>
                    <a:pt x="1256" y="667"/>
                  </a:lnTo>
                  <a:lnTo>
                    <a:pt x="1254" y="666"/>
                  </a:lnTo>
                  <a:lnTo>
                    <a:pt x="1252" y="664"/>
                  </a:lnTo>
                  <a:lnTo>
                    <a:pt x="1247" y="663"/>
                  </a:lnTo>
                  <a:lnTo>
                    <a:pt x="1244" y="661"/>
                  </a:lnTo>
                  <a:lnTo>
                    <a:pt x="1243" y="661"/>
                  </a:lnTo>
                  <a:lnTo>
                    <a:pt x="1243" y="660"/>
                  </a:lnTo>
                  <a:lnTo>
                    <a:pt x="1243" y="657"/>
                  </a:lnTo>
                  <a:lnTo>
                    <a:pt x="1245" y="656"/>
                  </a:lnTo>
                  <a:lnTo>
                    <a:pt x="1245" y="655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2"/>
                  </a:lnTo>
                  <a:lnTo>
                    <a:pt x="1246" y="653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6"/>
                  </a:lnTo>
                  <a:lnTo>
                    <a:pt x="1243" y="658"/>
                  </a:lnTo>
                  <a:lnTo>
                    <a:pt x="1245" y="660"/>
                  </a:lnTo>
                  <a:lnTo>
                    <a:pt x="1248" y="662"/>
                  </a:lnTo>
                  <a:lnTo>
                    <a:pt x="1248" y="661"/>
                  </a:lnTo>
                  <a:lnTo>
                    <a:pt x="1252" y="663"/>
                  </a:lnTo>
                  <a:lnTo>
                    <a:pt x="1254" y="663"/>
                  </a:lnTo>
                  <a:lnTo>
                    <a:pt x="1253" y="661"/>
                  </a:lnTo>
                  <a:lnTo>
                    <a:pt x="1252" y="658"/>
                  </a:lnTo>
                  <a:lnTo>
                    <a:pt x="1251" y="658"/>
                  </a:lnTo>
                  <a:lnTo>
                    <a:pt x="1251" y="655"/>
                  </a:lnTo>
                  <a:lnTo>
                    <a:pt x="1252" y="658"/>
                  </a:lnTo>
                  <a:lnTo>
                    <a:pt x="1254" y="661"/>
                  </a:lnTo>
                  <a:lnTo>
                    <a:pt x="1253" y="655"/>
                  </a:lnTo>
                  <a:lnTo>
                    <a:pt x="1253" y="647"/>
                  </a:lnTo>
                  <a:lnTo>
                    <a:pt x="1255" y="645"/>
                  </a:lnTo>
                  <a:lnTo>
                    <a:pt x="1255" y="645"/>
                  </a:lnTo>
                  <a:lnTo>
                    <a:pt x="1257" y="643"/>
                  </a:lnTo>
                  <a:lnTo>
                    <a:pt x="1258" y="641"/>
                  </a:lnTo>
                  <a:lnTo>
                    <a:pt x="1261" y="641"/>
                  </a:lnTo>
                  <a:lnTo>
                    <a:pt x="1260" y="644"/>
                  </a:lnTo>
                  <a:lnTo>
                    <a:pt x="1257" y="646"/>
                  </a:lnTo>
                  <a:lnTo>
                    <a:pt x="1257" y="649"/>
                  </a:lnTo>
                  <a:lnTo>
                    <a:pt x="1257" y="649"/>
                  </a:lnTo>
                  <a:lnTo>
                    <a:pt x="1255" y="650"/>
                  </a:lnTo>
                  <a:lnTo>
                    <a:pt x="1256" y="652"/>
                  </a:lnTo>
                  <a:lnTo>
                    <a:pt x="1258" y="654"/>
                  </a:lnTo>
                  <a:lnTo>
                    <a:pt x="1255" y="654"/>
                  </a:lnTo>
                  <a:lnTo>
                    <a:pt x="1258" y="655"/>
                  </a:lnTo>
                  <a:lnTo>
                    <a:pt x="1260" y="657"/>
                  </a:lnTo>
                  <a:lnTo>
                    <a:pt x="1256" y="656"/>
                  </a:lnTo>
                  <a:lnTo>
                    <a:pt x="1256" y="658"/>
                  </a:lnTo>
                  <a:lnTo>
                    <a:pt x="1258" y="662"/>
                  </a:lnTo>
                  <a:lnTo>
                    <a:pt x="1261" y="662"/>
                  </a:lnTo>
                  <a:lnTo>
                    <a:pt x="1262" y="664"/>
                  </a:lnTo>
                  <a:lnTo>
                    <a:pt x="1262" y="667"/>
                  </a:lnTo>
                  <a:lnTo>
                    <a:pt x="1264" y="666"/>
                  </a:lnTo>
                  <a:lnTo>
                    <a:pt x="1264" y="670"/>
                  </a:lnTo>
                  <a:lnTo>
                    <a:pt x="1261" y="675"/>
                  </a:lnTo>
                  <a:lnTo>
                    <a:pt x="1260" y="678"/>
                  </a:lnTo>
                  <a:lnTo>
                    <a:pt x="1261" y="680"/>
                  </a:lnTo>
                  <a:lnTo>
                    <a:pt x="1263" y="674"/>
                  </a:lnTo>
                  <a:lnTo>
                    <a:pt x="1265" y="671"/>
                  </a:lnTo>
                  <a:lnTo>
                    <a:pt x="1272" y="658"/>
                  </a:lnTo>
                  <a:lnTo>
                    <a:pt x="1273" y="658"/>
                  </a:lnTo>
                  <a:lnTo>
                    <a:pt x="1272" y="656"/>
                  </a:lnTo>
                  <a:lnTo>
                    <a:pt x="1271" y="654"/>
                  </a:lnTo>
                  <a:lnTo>
                    <a:pt x="1269" y="648"/>
                  </a:lnTo>
                  <a:lnTo>
                    <a:pt x="1268" y="645"/>
                  </a:lnTo>
                  <a:lnTo>
                    <a:pt x="1265" y="643"/>
                  </a:lnTo>
                  <a:lnTo>
                    <a:pt x="1265" y="640"/>
                  </a:lnTo>
                  <a:lnTo>
                    <a:pt x="1268" y="637"/>
                  </a:lnTo>
                  <a:lnTo>
                    <a:pt x="1271" y="637"/>
                  </a:lnTo>
                  <a:lnTo>
                    <a:pt x="1270" y="637"/>
                  </a:lnTo>
                  <a:lnTo>
                    <a:pt x="1269" y="637"/>
                  </a:lnTo>
                  <a:lnTo>
                    <a:pt x="1266" y="640"/>
                  </a:lnTo>
                  <a:lnTo>
                    <a:pt x="1266" y="643"/>
                  </a:lnTo>
                  <a:lnTo>
                    <a:pt x="1269" y="645"/>
                  </a:lnTo>
                  <a:lnTo>
                    <a:pt x="1271" y="646"/>
                  </a:lnTo>
                  <a:lnTo>
                    <a:pt x="1274" y="647"/>
                  </a:lnTo>
                  <a:lnTo>
                    <a:pt x="1274" y="649"/>
                  </a:lnTo>
                  <a:lnTo>
                    <a:pt x="1277" y="650"/>
                  </a:lnTo>
                  <a:lnTo>
                    <a:pt x="1278" y="648"/>
                  </a:lnTo>
                  <a:lnTo>
                    <a:pt x="1279" y="645"/>
                  </a:lnTo>
                  <a:lnTo>
                    <a:pt x="1281" y="645"/>
                  </a:lnTo>
                  <a:lnTo>
                    <a:pt x="1281" y="641"/>
                  </a:lnTo>
                  <a:lnTo>
                    <a:pt x="1283" y="640"/>
                  </a:lnTo>
                  <a:lnTo>
                    <a:pt x="1285" y="638"/>
                  </a:lnTo>
                  <a:lnTo>
                    <a:pt x="1286" y="636"/>
                  </a:lnTo>
                  <a:lnTo>
                    <a:pt x="1286" y="635"/>
                  </a:lnTo>
                  <a:lnTo>
                    <a:pt x="1287" y="635"/>
                  </a:lnTo>
                  <a:lnTo>
                    <a:pt x="1288" y="629"/>
                  </a:lnTo>
                  <a:lnTo>
                    <a:pt x="1283" y="626"/>
                  </a:lnTo>
                  <a:lnTo>
                    <a:pt x="1286" y="623"/>
                  </a:lnTo>
                  <a:lnTo>
                    <a:pt x="1286" y="623"/>
                  </a:lnTo>
                  <a:lnTo>
                    <a:pt x="1287" y="622"/>
                  </a:lnTo>
                  <a:lnTo>
                    <a:pt x="1288" y="619"/>
                  </a:lnTo>
                  <a:lnTo>
                    <a:pt x="1289" y="615"/>
                  </a:lnTo>
                  <a:lnTo>
                    <a:pt x="1288" y="613"/>
                  </a:lnTo>
                  <a:lnTo>
                    <a:pt x="1289" y="615"/>
                  </a:lnTo>
                  <a:lnTo>
                    <a:pt x="1289" y="619"/>
                  </a:lnTo>
                  <a:lnTo>
                    <a:pt x="1287" y="622"/>
                  </a:lnTo>
                  <a:lnTo>
                    <a:pt x="1290" y="621"/>
                  </a:lnTo>
                  <a:lnTo>
                    <a:pt x="1292" y="618"/>
                  </a:lnTo>
                  <a:lnTo>
                    <a:pt x="1303" y="614"/>
                  </a:lnTo>
                  <a:lnTo>
                    <a:pt x="1309" y="613"/>
                  </a:lnTo>
                  <a:lnTo>
                    <a:pt x="1315" y="612"/>
                  </a:lnTo>
                  <a:lnTo>
                    <a:pt x="1316" y="613"/>
                  </a:lnTo>
                  <a:lnTo>
                    <a:pt x="1320" y="612"/>
                  </a:lnTo>
                  <a:lnTo>
                    <a:pt x="1322" y="611"/>
                  </a:lnTo>
                  <a:lnTo>
                    <a:pt x="1323" y="605"/>
                  </a:lnTo>
                  <a:lnTo>
                    <a:pt x="1325" y="606"/>
                  </a:lnTo>
                  <a:lnTo>
                    <a:pt x="1325" y="610"/>
                  </a:lnTo>
                  <a:lnTo>
                    <a:pt x="1329" y="609"/>
                  </a:lnTo>
                  <a:lnTo>
                    <a:pt x="1333" y="606"/>
                  </a:lnTo>
                  <a:lnTo>
                    <a:pt x="1333" y="609"/>
                  </a:lnTo>
                  <a:lnTo>
                    <a:pt x="1335" y="609"/>
                  </a:lnTo>
                  <a:lnTo>
                    <a:pt x="1339" y="607"/>
                  </a:lnTo>
                  <a:lnTo>
                    <a:pt x="1341" y="606"/>
                  </a:lnTo>
                  <a:lnTo>
                    <a:pt x="1342" y="607"/>
                  </a:lnTo>
                  <a:lnTo>
                    <a:pt x="1342" y="604"/>
                  </a:lnTo>
                  <a:lnTo>
                    <a:pt x="1342" y="602"/>
                  </a:lnTo>
                  <a:lnTo>
                    <a:pt x="1339" y="601"/>
                  </a:lnTo>
                  <a:lnTo>
                    <a:pt x="1341" y="603"/>
                  </a:lnTo>
                  <a:lnTo>
                    <a:pt x="1342" y="603"/>
                  </a:lnTo>
                  <a:lnTo>
                    <a:pt x="1342" y="605"/>
                  </a:lnTo>
                  <a:lnTo>
                    <a:pt x="1339" y="606"/>
                  </a:lnTo>
                  <a:lnTo>
                    <a:pt x="1337" y="606"/>
                  </a:lnTo>
                  <a:lnTo>
                    <a:pt x="1335" y="605"/>
                  </a:lnTo>
                  <a:lnTo>
                    <a:pt x="1333" y="600"/>
                  </a:lnTo>
                  <a:lnTo>
                    <a:pt x="1331" y="597"/>
                  </a:lnTo>
                  <a:lnTo>
                    <a:pt x="1328" y="597"/>
                  </a:lnTo>
                  <a:lnTo>
                    <a:pt x="1330" y="594"/>
                  </a:lnTo>
                  <a:lnTo>
                    <a:pt x="1332" y="592"/>
                  </a:lnTo>
                  <a:lnTo>
                    <a:pt x="1330" y="588"/>
                  </a:lnTo>
                  <a:lnTo>
                    <a:pt x="1332" y="584"/>
                  </a:lnTo>
                  <a:lnTo>
                    <a:pt x="1332" y="584"/>
                  </a:lnTo>
                  <a:lnTo>
                    <a:pt x="1337" y="578"/>
                  </a:lnTo>
                  <a:lnTo>
                    <a:pt x="1339" y="573"/>
                  </a:lnTo>
                  <a:lnTo>
                    <a:pt x="1342" y="570"/>
                  </a:lnTo>
                  <a:lnTo>
                    <a:pt x="1342" y="572"/>
                  </a:lnTo>
                  <a:lnTo>
                    <a:pt x="1345" y="573"/>
                  </a:lnTo>
                  <a:lnTo>
                    <a:pt x="1345" y="570"/>
                  </a:lnTo>
                  <a:lnTo>
                    <a:pt x="1343" y="569"/>
                  </a:lnTo>
                  <a:lnTo>
                    <a:pt x="1346" y="567"/>
                  </a:lnTo>
                  <a:lnTo>
                    <a:pt x="1345" y="570"/>
                  </a:lnTo>
                  <a:lnTo>
                    <a:pt x="1348" y="571"/>
                  </a:lnTo>
                  <a:lnTo>
                    <a:pt x="1348" y="568"/>
                  </a:lnTo>
                  <a:lnTo>
                    <a:pt x="1348" y="571"/>
                  </a:lnTo>
                  <a:lnTo>
                    <a:pt x="1349" y="571"/>
                  </a:lnTo>
                  <a:lnTo>
                    <a:pt x="1350" y="568"/>
                  </a:lnTo>
                  <a:lnTo>
                    <a:pt x="1352" y="569"/>
                  </a:lnTo>
                  <a:lnTo>
                    <a:pt x="1355" y="567"/>
                  </a:lnTo>
                  <a:lnTo>
                    <a:pt x="1356" y="563"/>
                  </a:lnTo>
                  <a:lnTo>
                    <a:pt x="1356" y="561"/>
                  </a:lnTo>
                  <a:lnTo>
                    <a:pt x="1358" y="559"/>
                  </a:lnTo>
                  <a:lnTo>
                    <a:pt x="1358" y="561"/>
                  </a:lnTo>
                  <a:lnTo>
                    <a:pt x="1363" y="564"/>
                  </a:lnTo>
                  <a:lnTo>
                    <a:pt x="1362" y="561"/>
                  </a:lnTo>
                  <a:lnTo>
                    <a:pt x="1367" y="560"/>
                  </a:lnTo>
                  <a:lnTo>
                    <a:pt x="1368" y="561"/>
                  </a:lnTo>
                  <a:lnTo>
                    <a:pt x="1371" y="560"/>
                  </a:lnTo>
                  <a:lnTo>
                    <a:pt x="1373" y="560"/>
                  </a:lnTo>
                  <a:lnTo>
                    <a:pt x="1376" y="558"/>
                  </a:lnTo>
                  <a:lnTo>
                    <a:pt x="1379" y="556"/>
                  </a:lnTo>
                  <a:lnTo>
                    <a:pt x="1382" y="556"/>
                  </a:lnTo>
                  <a:lnTo>
                    <a:pt x="1383" y="553"/>
                  </a:lnTo>
                  <a:lnTo>
                    <a:pt x="1382" y="550"/>
                  </a:lnTo>
                  <a:lnTo>
                    <a:pt x="1381" y="549"/>
                  </a:lnTo>
                  <a:lnTo>
                    <a:pt x="1381" y="549"/>
                  </a:lnTo>
                  <a:lnTo>
                    <a:pt x="1382" y="550"/>
                  </a:lnTo>
                  <a:lnTo>
                    <a:pt x="1384" y="551"/>
                  </a:lnTo>
                  <a:lnTo>
                    <a:pt x="1388" y="550"/>
                  </a:lnTo>
                  <a:lnTo>
                    <a:pt x="1390" y="549"/>
                  </a:lnTo>
                  <a:lnTo>
                    <a:pt x="1393" y="550"/>
                  </a:lnTo>
                  <a:lnTo>
                    <a:pt x="1394" y="549"/>
                  </a:lnTo>
                  <a:lnTo>
                    <a:pt x="1394" y="546"/>
                  </a:lnTo>
                  <a:lnTo>
                    <a:pt x="1397" y="544"/>
                  </a:lnTo>
                  <a:lnTo>
                    <a:pt x="1396" y="546"/>
                  </a:lnTo>
                  <a:lnTo>
                    <a:pt x="1398" y="547"/>
                  </a:lnTo>
                  <a:lnTo>
                    <a:pt x="1400" y="547"/>
                  </a:lnTo>
                  <a:lnTo>
                    <a:pt x="1408" y="543"/>
                  </a:lnTo>
                  <a:lnTo>
                    <a:pt x="1414" y="541"/>
                  </a:lnTo>
                  <a:lnTo>
                    <a:pt x="1416" y="538"/>
                  </a:lnTo>
                  <a:lnTo>
                    <a:pt x="1416" y="536"/>
                  </a:lnTo>
                  <a:lnTo>
                    <a:pt x="1414" y="533"/>
                  </a:lnTo>
                  <a:lnTo>
                    <a:pt x="1418" y="538"/>
                  </a:lnTo>
                  <a:lnTo>
                    <a:pt x="1420" y="537"/>
                  </a:lnTo>
                  <a:lnTo>
                    <a:pt x="1420" y="538"/>
                  </a:lnTo>
                  <a:lnTo>
                    <a:pt x="1413" y="544"/>
                  </a:lnTo>
                  <a:lnTo>
                    <a:pt x="1414" y="546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22" y="545"/>
                  </a:lnTo>
                  <a:lnTo>
                    <a:pt x="1427" y="545"/>
                  </a:lnTo>
                  <a:lnTo>
                    <a:pt x="1433" y="545"/>
                  </a:lnTo>
                  <a:lnTo>
                    <a:pt x="1430" y="546"/>
                  </a:lnTo>
                  <a:lnTo>
                    <a:pt x="1427" y="546"/>
                  </a:lnTo>
                  <a:lnTo>
                    <a:pt x="1422" y="549"/>
                  </a:lnTo>
                  <a:lnTo>
                    <a:pt x="1423" y="552"/>
                  </a:lnTo>
                  <a:lnTo>
                    <a:pt x="1422" y="552"/>
                  </a:lnTo>
                  <a:lnTo>
                    <a:pt x="1422" y="551"/>
                  </a:lnTo>
                  <a:lnTo>
                    <a:pt x="1419" y="549"/>
                  </a:lnTo>
                  <a:lnTo>
                    <a:pt x="1419" y="546"/>
                  </a:lnTo>
                  <a:lnTo>
                    <a:pt x="1416" y="547"/>
                  </a:lnTo>
                  <a:lnTo>
                    <a:pt x="1414" y="549"/>
                  </a:lnTo>
                  <a:lnTo>
                    <a:pt x="1403" y="554"/>
                  </a:lnTo>
                  <a:lnTo>
                    <a:pt x="1400" y="558"/>
                  </a:lnTo>
                  <a:lnTo>
                    <a:pt x="1403" y="556"/>
                  </a:lnTo>
                  <a:lnTo>
                    <a:pt x="1400" y="558"/>
                  </a:lnTo>
                  <a:lnTo>
                    <a:pt x="1400" y="556"/>
                  </a:lnTo>
                  <a:lnTo>
                    <a:pt x="1397" y="559"/>
                  </a:lnTo>
                  <a:lnTo>
                    <a:pt x="1394" y="561"/>
                  </a:lnTo>
                  <a:lnTo>
                    <a:pt x="1398" y="560"/>
                  </a:lnTo>
                  <a:lnTo>
                    <a:pt x="1396" y="562"/>
                  </a:lnTo>
                  <a:lnTo>
                    <a:pt x="1394" y="566"/>
                  </a:lnTo>
                  <a:lnTo>
                    <a:pt x="1394" y="571"/>
                  </a:lnTo>
                  <a:lnTo>
                    <a:pt x="1397" y="573"/>
                  </a:lnTo>
                  <a:lnTo>
                    <a:pt x="1397" y="571"/>
                  </a:lnTo>
                  <a:lnTo>
                    <a:pt x="1402" y="576"/>
                  </a:lnTo>
                  <a:lnTo>
                    <a:pt x="1405" y="576"/>
                  </a:lnTo>
                  <a:lnTo>
                    <a:pt x="1406" y="573"/>
                  </a:lnTo>
                  <a:lnTo>
                    <a:pt x="1409" y="573"/>
                  </a:lnTo>
                  <a:lnTo>
                    <a:pt x="1410" y="573"/>
                  </a:lnTo>
                  <a:lnTo>
                    <a:pt x="1411" y="570"/>
                  </a:lnTo>
                  <a:lnTo>
                    <a:pt x="1415" y="569"/>
                  </a:lnTo>
                  <a:lnTo>
                    <a:pt x="1416" y="567"/>
                  </a:lnTo>
                  <a:lnTo>
                    <a:pt x="1418" y="564"/>
                  </a:lnTo>
                  <a:lnTo>
                    <a:pt x="1420" y="562"/>
                  </a:lnTo>
                  <a:lnTo>
                    <a:pt x="1420" y="562"/>
                  </a:lnTo>
                  <a:lnTo>
                    <a:pt x="1422" y="559"/>
                  </a:lnTo>
                  <a:lnTo>
                    <a:pt x="1424" y="560"/>
                  </a:lnTo>
                  <a:lnTo>
                    <a:pt x="1426" y="556"/>
                  </a:lnTo>
                  <a:lnTo>
                    <a:pt x="1425" y="560"/>
                  </a:lnTo>
                  <a:lnTo>
                    <a:pt x="1428" y="561"/>
                  </a:lnTo>
                  <a:lnTo>
                    <a:pt x="1431" y="559"/>
                  </a:lnTo>
                  <a:lnTo>
                    <a:pt x="1430" y="556"/>
                  </a:lnTo>
                  <a:lnTo>
                    <a:pt x="1432" y="558"/>
                  </a:lnTo>
                  <a:lnTo>
                    <a:pt x="1434" y="558"/>
                  </a:lnTo>
                  <a:lnTo>
                    <a:pt x="1435" y="556"/>
                  </a:lnTo>
                  <a:lnTo>
                    <a:pt x="1439" y="556"/>
                  </a:lnTo>
                  <a:lnTo>
                    <a:pt x="1447" y="553"/>
                  </a:lnTo>
                  <a:lnTo>
                    <a:pt x="1451" y="552"/>
                  </a:lnTo>
                  <a:lnTo>
                    <a:pt x="1457" y="549"/>
                  </a:lnTo>
                  <a:lnTo>
                    <a:pt x="1459" y="550"/>
                  </a:lnTo>
                  <a:lnTo>
                    <a:pt x="1465" y="545"/>
                  </a:lnTo>
                  <a:lnTo>
                    <a:pt x="1461" y="546"/>
                  </a:lnTo>
                  <a:lnTo>
                    <a:pt x="1459" y="545"/>
                  </a:lnTo>
                  <a:lnTo>
                    <a:pt x="1462" y="544"/>
                  </a:lnTo>
                  <a:lnTo>
                    <a:pt x="1460" y="542"/>
                  </a:lnTo>
                  <a:lnTo>
                    <a:pt x="1460" y="541"/>
                  </a:lnTo>
                  <a:lnTo>
                    <a:pt x="1459" y="539"/>
                  </a:lnTo>
                  <a:lnTo>
                    <a:pt x="1456" y="541"/>
                  </a:lnTo>
                  <a:lnTo>
                    <a:pt x="1453" y="539"/>
                  </a:lnTo>
                  <a:lnTo>
                    <a:pt x="1452" y="536"/>
                  </a:lnTo>
                  <a:lnTo>
                    <a:pt x="1450" y="538"/>
                  </a:lnTo>
                  <a:lnTo>
                    <a:pt x="1447" y="541"/>
                  </a:lnTo>
                  <a:lnTo>
                    <a:pt x="1444" y="541"/>
                  </a:lnTo>
                  <a:lnTo>
                    <a:pt x="1441" y="541"/>
                  </a:lnTo>
                  <a:lnTo>
                    <a:pt x="1443" y="539"/>
                  </a:lnTo>
                  <a:lnTo>
                    <a:pt x="1440" y="538"/>
                  </a:lnTo>
                  <a:lnTo>
                    <a:pt x="1434" y="537"/>
                  </a:lnTo>
                  <a:lnTo>
                    <a:pt x="1432" y="536"/>
                  </a:lnTo>
                  <a:lnTo>
                    <a:pt x="1430" y="537"/>
                  </a:lnTo>
                  <a:lnTo>
                    <a:pt x="1426" y="536"/>
                  </a:lnTo>
                  <a:lnTo>
                    <a:pt x="1424" y="535"/>
                  </a:lnTo>
                  <a:lnTo>
                    <a:pt x="1424" y="534"/>
                  </a:lnTo>
                  <a:lnTo>
                    <a:pt x="1427" y="532"/>
                  </a:lnTo>
                  <a:lnTo>
                    <a:pt x="1425" y="532"/>
                  </a:lnTo>
                  <a:lnTo>
                    <a:pt x="1419" y="530"/>
                  </a:lnTo>
                  <a:lnTo>
                    <a:pt x="1416" y="529"/>
                  </a:lnTo>
                  <a:lnTo>
                    <a:pt x="1415" y="524"/>
                  </a:lnTo>
                  <a:lnTo>
                    <a:pt x="1413" y="521"/>
                  </a:lnTo>
                  <a:lnTo>
                    <a:pt x="1413" y="519"/>
                  </a:lnTo>
                  <a:lnTo>
                    <a:pt x="1413" y="516"/>
                  </a:lnTo>
                  <a:lnTo>
                    <a:pt x="1410" y="516"/>
                  </a:lnTo>
                  <a:lnTo>
                    <a:pt x="1408" y="517"/>
                  </a:lnTo>
                  <a:lnTo>
                    <a:pt x="1406" y="516"/>
                  </a:lnTo>
                  <a:lnTo>
                    <a:pt x="1409" y="515"/>
                  </a:lnTo>
                  <a:lnTo>
                    <a:pt x="1411" y="511"/>
                  </a:lnTo>
                  <a:lnTo>
                    <a:pt x="1414" y="506"/>
                  </a:lnTo>
                  <a:lnTo>
                    <a:pt x="1413" y="503"/>
                  </a:lnTo>
                  <a:lnTo>
                    <a:pt x="1410" y="502"/>
                  </a:lnTo>
                  <a:lnTo>
                    <a:pt x="1408" y="503"/>
                  </a:lnTo>
                  <a:lnTo>
                    <a:pt x="1402" y="507"/>
                  </a:lnTo>
                  <a:lnTo>
                    <a:pt x="1401" y="504"/>
                  </a:lnTo>
                  <a:lnTo>
                    <a:pt x="1399" y="501"/>
                  </a:lnTo>
                  <a:lnTo>
                    <a:pt x="1397" y="501"/>
                  </a:lnTo>
                  <a:lnTo>
                    <a:pt x="1391" y="499"/>
                  </a:lnTo>
                  <a:lnTo>
                    <a:pt x="1388" y="500"/>
                  </a:lnTo>
                  <a:lnTo>
                    <a:pt x="1386" y="500"/>
                  </a:lnTo>
                  <a:lnTo>
                    <a:pt x="1385" y="500"/>
                  </a:lnTo>
                  <a:lnTo>
                    <a:pt x="1391" y="498"/>
                  </a:lnTo>
                  <a:lnTo>
                    <a:pt x="1393" y="498"/>
                  </a:lnTo>
                  <a:lnTo>
                    <a:pt x="1399" y="498"/>
                  </a:lnTo>
                  <a:lnTo>
                    <a:pt x="1401" y="499"/>
                  </a:lnTo>
                  <a:lnTo>
                    <a:pt x="1407" y="500"/>
                  </a:lnTo>
                  <a:lnTo>
                    <a:pt x="1413" y="496"/>
                  </a:lnTo>
                  <a:lnTo>
                    <a:pt x="1415" y="494"/>
                  </a:lnTo>
                  <a:lnTo>
                    <a:pt x="1418" y="493"/>
                  </a:lnTo>
                  <a:lnTo>
                    <a:pt x="1422" y="491"/>
                  </a:lnTo>
                  <a:lnTo>
                    <a:pt x="1422" y="489"/>
                  </a:lnTo>
                  <a:lnTo>
                    <a:pt x="1419" y="486"/>
                  </a:lnTo>
                  <a:lnTo>
                    <a:pt x="1418" y="486"/>
                  </a:lnTo>
                  <a:lnTo>
                    <a:pt x="1419" y="486"/>
                  </a:lnTo>
                  <a:lnTo>
                    <a:pt x="1417" y="485"/>
                  </a:lnTo>
                  <a:lnTo>
                    <a:pt x="1418" y="485"/>
                  </a:lnTo>
                  <a:lnTo>
                    <a:pt x="1422" y="484"/>
                  </a:lnTo>
                  <a:lnTo>
                    <a:pt x="1418" y="482"/>
                  </a:lnTo>
                  <a:lnTo>
                    <a:pt x="1413" y="479"/>
                  </a:lnTo>
                  <a:lnTo>
                    <a:pt x="1408" y="478"/>
                  </a:lnTo>
                  <a:lnTo>
                    <a:pt x="1405" y="477"/>
                  </a:lnTo>
                  <a:lnTo>
                    <a:pt x="1394" y="478"/>
                  </a:lnTo>
                  <a:lnTo>
                    <a:pt x="1386" y="481"/>
                  </a:lnTo>
                  <a:lnTo>
                    <a:pt x="1382" y="483"/>
                  </a:lnTo>
                  <a:lnTo>
                    <a:pt x="1373" y="486"/>
                  </a:lnTo>
                  <a:lnTo>
                    <a:pt x="1367" y="489"/>
                  </a:lnTo>
                  <a:lnTo>
                    <a:pt x="1363" y="492"/>
                  </a:lnTo>
                  <a:lnTo>
                    <a:pt x="1357" y="494"/>
                  </a:lnTo>
                  <a:lnTo>
                    <a:pt x="1349" y="501"/>
                  </a:lnTo>
                  <a:lnTo>
                    <a:pt x="1347" y="504"/>
                  </a:lnTo>
                  <a:lnTo>
                    <a:pt x="1345" y="507"/>
                  </a:lnTo>
                  <a:lnTo>
                    <a:pt x="1341" y="509"/>
                  </a:lnTo>
                  <a:lnTo>
                    <a:pt x="1338" y="515"/>
                  </a:lnTo>
                  <a:lnTo>
                    <a:pt x="1335" y="517"/>
                  </a:lnTo>
                  <a:lnTo>
                    <a:pt x="1329" y="519"/>
                  </a:lnTo>
                  <a:lnTo>
                    <a:pt x="1326" y="520"/>
                  </a:lnTo>
                  <a:lnTo>
                    <a:pt x="1324" y="521"/>
                  </a:lnTo>
                  <a:lnTo>
                    <a:pt x="1328" y="519"/>
                  </a:lnTo>
                  <a:lnTo>
                    <a:pt x="1330" y="517"/>
                  </a:lnTo>
                  <a:lnTo>
                    <a:pt x="1333" y="515"/>
                  </a:lnTo>
                  <a:lnTo>
                    <a:pt x="1334" y="512"/>
                  </a:lnTo>
                  <a:lnTo>
                    <a:pt x="1337" y="510"/>
                  </a:lnTo>
                  <a:lnTo>
                    <a:pt x="1339" y="507"/>
                  </a:lnTo>
                  <a:lnTo>
                    <a:pt x="1342" y="506"/>
                  </a:lnTo>
                  <a:lnTo>
                    <a:pt x="1343" y="503"/>
                  </a:lnTo>
                  <a:lnTo>
                    <a:pt x="1345" y="500"/>
                  </a:lnTo>
                  <a:lnTo>
                    <a:pt x="1345" y="498"/>
                  </a:lnTo>
                  <a:lnTo>
                    <a:pt x="1342" y="495"/>
                  </a:lnTo>
                  <a:lnTo>
                    <a:pt x="1341" y="495"/>
                  </a:lnTo>
                  <a:lnTo>
                    <a:pt x="1335" y="494"/>
                  </a:lnTo>
                  <a:lnTo>
                    <a:pt x="1333" y="494"/>
                  </a:lnTo>
                  <a:lnTo>
                    <a:pt x="1330" y="493"/>
                  </a:lnTo>
                  <a:lnTo>
                    <a:pt x="1328" y="492"/>
                  </a:lnTo>
                  <a:lnTo>
                    <a:pt x="1329" y="492"/>
                  </a:lnTo>
                  <a:lnTo>
                    <a:pt x="1337" y="493"/>
                  </a:lnTo>
                  <a:lnTo>
                    <a:pt x="1339" y="494"/>
                  </a:lnTo>
                  <a:lnTo>
                    <a:pt x="1342" y="495"/>
                  </a:lnTo>
                  <a:lnTo>
                    <a:pt x="1347" y="498"/>
                  </a:lnTo>
                  <a:lnTo>
                    <a:pt x="1349" y="495"/>
                  </a:lnTo>
                  <a:lnTo>
                    <a:pt x="1354" y="490"/>
                  </a:lnTo>
                  <a:lnTo>
                    <a:pt x="1355" y="487"/>
                  </a:lnTo>
                  <a:lnTo>
                    <a:pt x="1358" y="484"/>
                  </a:lnTo>
                  <a:lnTo>
                    <a:pt x="1364" y="479"/>
                  </a:lnTo>
                  <a:lnTo>
                    <a:pt x="1365" y="479"/>
                  </a:lnTo>
                  <a:lnTo>
                    <a:pt x="1368" y="477"/>
                  </a:lnTo>
                  <a:lnTo>
                    <a:pt x="1376" y="476"/>
                  </a:lnTo>
                  <a:lnTo>
                    <a:pt x="1379" y="475"/>
                  </a:lnTo>
                  <a:lnTo>
                    <a:pt x="1381" y="470"/>
                  </a:lnTo>
                  <a:lnTo>
                    <a:pt x="1383" y="467"/>
                  </a:lnTo>
                  <a:lnTo>
                    <a:pt x="1384" y="465"/>
                  </a:lnTo>
                  <a:lnTo>
                    <a:pt x="1386" y="464"/>
                  </a:lnTo>
                  <a:lnTo>
                    <a:pt x="1388" y="461"/>
                  </a:lnTo>
                  <a:lnTo>
                    <a:pt x="1390" y="461"/>
                  </a:lnTo>
                  <a:lnTo>
                    <a:pt x="1394" y="461"/>
                  </a:lnTo>
                  <a:lnTo>
                    <a:pt x="1398" y="459"/>
                  </a:lnTo>
                  <a:lnTo>
                    <a:pt x="1400" y="460"/>
                  </a:lnTo>
                  <a:lnTo>
                    <a:pt x="1406" y="459"/>
                  </a:lnTo>
                  <a:lnTo>
                    <a:pt x="1413" y="460"/>
                  </a:lnTo>
                  <a:lnTo>
                    <a:pt x="1418" y="459"/>
                  </a:lnTo>
                  <a:lnTo>
                    <a:pt x="1422" y="460"/>
                  </a:lnTo>
                  <a:lnTo>
                    <a:pt x="1426" y="459"/>
                  </a:lnTo>
                  <a:lnTo>
                    <a:pt x="1432" y="460"/>
                  </a:lnTo>
                  <a:lnTo>
                    <a:pt x="1433" y="460"/>
                  </a:lnTo>
                  <a:lnTo>
                    <a:pt x="1435" y="460"/>
                  </a:lnTo>
                  <a:lnTo>
                    <a:pt x="1437" y="459"/>
                  </a:lnTo>
                  <a:lnTo>
                    <a:pt x="1453" y="461"/>
                  </a:lnTo>
                  <a:lnTo>
                    <a:pt x="1454" y="462"/>
                  </a:lnTo>
                  <a:lnTo>
                    <a:pt x="1458" y="461"/>
                  </a:lnTo>
                  <a:lnTo>
                    <a:pt x="1458" y="461"/>
                  </a:lnTo>
                  <a:lnTo>
                    <a:pt x="1454" y="462"/>
                  </a:lnTo>
                  <a:lnTo>
                    <a:pt x="1460" y="461"/>
                  </a:lnTo>
                  <a:lnTo>
                    <a:pt x="1466" y="461"/>
                  </a:lnTo>
                  <a:lnTo>
                    <a:pt x="1471" y="461"/>
                  </a:lnTo>
                  <a:lnTo>
                    <a:pt x="1476" y="460"/>
                  </a:lnTo>
                  <a:lnTo>
                    <a:pt x="1479" y="460"/>
                  </a:lnTo>
                  <a:lnTo>
                    <a:pt x="1480" y="459"/>
                  </a:lnTo>
                  <a:lnTo>
                    <a:pt x="1482" y="457"/>
                  </a:lnTo>
                  <a:lnTo>
                    <a:pt x="1485" y="456"/>
                  </a:lnTo>
                  <a:lnTo>
                    <a:pt x="1487" y="452"/>
                  </a:lnTo>
                  <a:lnTo>
                    <a:pt x="1490" y="451"/>
                  </a:lnTo>
                  <a:lnTo>
                    <a:pt x="1492" y="451"/>
                  </a:lnTo>
                  <a:lnTo>
                    <a:pt x="1494" y="447"/>
                  </a:lnTo>
                  <a:lnTo>
                    <a:pt x="1496" y="444"/>
                  </a:lnTo>
                  <a:lnTo>
                    <a:pt x="1497" y="442"/>
                  </a:lnTo>
                  <a:lnTo>
                    <a:pt x="1503" y="441"/>
                  </a:lnTo>
                  <a:lnTo>
                    <a:pt x="1505" y="441"/>
                  </a:lnTo>
                  <a:lnTo>
                    <a:pt x="1511" y="439"/>
                  </a:lnTo>
                  <a:lnTo>
                    <a:pt x="1513" y="439"/>
                  </a:lnTo>
                  <a:lnTo>
                    <a:pt x="1516" y="438"/>
                  </a:lnTo>
                  <a:lnTo>
                    <a:pt x="1519" y="439"/>
                  </a:lnTo>
                  <a:lnTo>
                    <a:pt x="1521" y="438"/>
                  </a:lnTo>
                  <a:lnTo>
                    <a:pt x="1527" y="434"/>
                  </a:lnTo>
                  <a:lnTo>
                    <a:pt x="1533" y="431"/>
                  </a:lnTo>
                  <a:lnTo>
                    <a:pt x="1538" y="426"/>
                  </a:lnTo>
                  <a:lnTo>
                    <a:pt x="1537" y="423"/>
                  </a:lnTo>
                  <a:lnTo>
                    <a:pt x="1531" y="421"/>
                  </a:lnTo>
                  <a:close/>
                  <a:moveTo>
                    <a:pt x="688" y="144"/>
                  </a:moveTo>
                  <a:lnTo>
                    <a:pt x="685" y="143"/>
                  </a:lnTo>
                  <a:lnTo>
                    <a:pt x="682" y="147"/>
                  </a:lnTo>
                  <a:lnTo>
                    <a:pt x="682" y="149"/>
                  </a:lnTo>
                  <a:lnTo>
                    <a:pt x="685" y="149"/>
                  </a:lnTo>
                  <a:lnTo>
                    <a:pt x="688" y="148"/>
                  </a:lnTo>
                  <a:lnTo>
                    <a:pt x="685" y="150"/>
                  </a:lnTo>
                  <a:lnTo>
                    <a:pt x="688" y="151"/>
                  </a:lnTo>
                  <a:lnTo>
                    <a:pt x="685" y="151"/>
                  </a:lnTo>
                  <a:lnTo>
                    <a:pt x="683" y="152"/>
                  </a:lnTo>
                  <a:lnTo>
                    <a:pt x="681" y="152"/>
                  </a:lnTo>
                  <a:lnTo>
                    <a:pt x="677" y="152"/>
                  </a:lnTo>
                  <a:lnTo>
                    <a:pt x="675" y="152"/>
                  </a:lnTo>
                  <a:lnTo>
                    <a:pt x="673" y="150"/>
                  </a:lnTo>
                  <a:lnTo>
                    <a:pt x="669" y="149"/>
                  </a:lnTo>
                  <a:lnTo>
                    <a:pt x="667" y="150"/>
                  </a:lnTo>
                  <a:lnTo>
                    <a:pt x="664" y="150"/>
                  </a:lnTo>
                  <a:lnTo>
                    <a:pt x="662" y="149"/>
                  </a:lnTo>
                  <a:lnTo>
                    <a:pt x="660" y="152"/>
                  </a:lnTo>
                  <a:lnTo>
                    <a:pt x="657" y="153"/>
                  </a:lnTo>
                  <a:lnTo>
                    <a:pt x="657" y="154"/>
                  </a:lnTo>
                  <a:lnTo>
                    <a:pt x="660" y="157"/>
                  </a:lnTo>
                  <a:lnTo>
                    <a:pt x="663" y="157"/>
                  </a:lnTo>
                  <a:lnTo>
                    <a:pt x="665" y="160"/>
                  </a:lnTo>
                  <a:lnTo>
                    <a:pt x="662" y="160"/>
                  </a:lnTo>
                  <a:lnTo>
                    <a:pt x="659" y="160"/>
                  </a:lnTo>
                  <a:lnTo>
                    <a:pt x="657" y="161"/>
                  </a:lnTo>
                  <a:lnTo>
                    <a:pt x="655" y="164"/>
                  </a:lnTo>
                  <a:lnTo>
                    <a:pt x="651" y="165"/>
                  </a:lnTo>
                  <a:lnTo>
                    <a:pt x="649" y="167"/>
                  </a:lnTo>
                  <a:lnTo>
                    <a:pt x="647" y="168"/>
                  </a:lnTo>
                  <a:lnTo>
                    <a:pt x="643" y="169"/>
                  </a:lnTo>
                  <a:lnTo>
                    <a:pt x="641" y="171"/>
                  </a:lnTo>
                  <a:lnTo>
                    <a:pt x="639" y="171"/>
                  </a:lnTo>
                  <a:lnTo>
                    <a:pt x="637" y="169"/>
                  </a:lnTo>
                  <a:lnTo>
                    <a:pt x="640" y="168"/>
                  </a:lnTo>
                  <a:lnTo>
                    <a:pt x="642" y="168"/>
                  </a:lnTo>
                  <a:lnTo>
                    <a:pt x="643" y="165"/>
                  </a:lnTo>
                  <a:lnTo>
                    <a:pt x="647" y="164"/>
                  </a:lnTo>
                  <a:lnTo>
                    <a:pt x="649" y="161"/>
                  </a:lnTo>
                  <a:lnTo>
                    <a:pt x="651" y="159"/>
                  </a:lnTo>
                  <a:lnTo>
                    <a:pt x="652" y="157"/>
                  </a:lnTo>
                  <a:lnTo>
                    <a:pt x="650" y="153"/>
                  </a:lnTo>
                  <a:lnTo>
                    <a:pt x="647" y="153"/>
                  </a:lnTo>
                  <a:lnTo>
                    <a:pt x="645" y="154"/>
                  </a:lnTo>
                  <a:lnTo>
                    <a:pt x="641" y="156"/>
                  </a:lnTo>
                  <a:lnTo>
                    <a:pt x="639" y="158"/>
                  </a:lnTo>
                  <a:lnTo>
                    <a:pt x="637" y="159"/>
                  </a:lnTo>
                  <a:lnTo>
                    <a:pt x="635" y="161"/>
                  </a:lnTo>
                  <a:lnTo>
                    <a:pt x="635" y="164"/>
                  </a:lnTo>
                  <a:lnTo>
                    <a:pt x="633" y="167"/>
                  </a:lnTo>
                  <a:lnTo>
                    <a:pt x="630" y="168"/>
                  </a:lnTo>
                  <a:lnTo>
                    <a:pt x="628" y="168"/>
                  </a:lnTo>
                  <a:lnTo>
                    <a:pt x="624" y="167"/>
                  </a:lnTo>
                  <a:lnTo>
                    <a:pt x="620" y="166"/>
                  </a:lnTo>
                  <a:lnTo>
                    <a:pt x="616" y="166"/>
                  </a:lnTo>
                  <a:lnTo>
                    <a:pt x="614" y="166"/>
                  </a:lnTo>
                  <a:lnTo>
                    <a:pt x="611" y="165"/>
                  </a:lnTo>
                  <a:lnTo>
                    <a:pt x="609" y="164"/>
                  </a:lnTo>
                  <a:lnTo>
                    <a:pt x="613" y="162"/>
                  </a:lnTo>
                  <a:lnTo>
                    <a:pt x="615" y="162"/>
                  </a:lnTo>
                  <a:lnTo>
                    <a:pt x="618" y="161"/>
                  </a:lnTo>
                  <a:lnTo>
                    <a:pt x="620" y="159"/>
                  </a:lnTo>
                  <a:lnTo>
                    <a:pt x="620" y="156"/>
                  </a:lnTo>
                  <a:lnTo>
                    <a:pt x="622" y="154"/>
                  </a:lnTo>
                  <a:lnTo>
                    <a:pt x="624" y="153"/>
                  </a:lnTo>
                  <a:lnTo>
                    <a:pt x="628" y="151"/>
                  </a:lnTo>
                  <a:lnTo>
                    <a:pt x="626" y="148"/>
                  </a:lnTo>
                  <a:lnTo>
                    <a:pt x="624" y="148"/>
                  </a:lnTo>
                  <a:lnTo>
                    <a:pt x="621" y="145"/>
                  </a:lnTo>
                  <a:lnTo>
                    <a:pt x="624" y="144"/>
                  </a:lnTo>
                  <a:lnTo>
                    <a:pt x="626" y="144"/>
                  </a:lnTo>
                  <a:lnTo>
                    <a:pt x="629" y="145"/>
                  </a:lnTo>
                  <a:lnTo>
                    <a:pt x="632" y="147"/>
                  </a:lnTo>
                  <a:lnTo>
                    <a:pt x="638" y="147"/>
                  </a:lnTo>
                  <a:lnTo>
                    <a:pt x="640" y="144"/>
                  </a:lnTo>
                  <a:lnTo>
                    <a:pt x="638" y="142"/>
                  </a:lnTo>
                  <a:lnTo>
                    <a:pt x="634" y="141"/>
                  </a:lnTo>
                  <a:lnTo>
                    <a:pt x="632" y="140"/>
                  </a:lnTo>
                  <a:lnTo>
                    <a:pt x="629" y="139"/>
                  </a:lnTo>
                  <a:lnTo>
                    <a:pt x="617" y="139"/>
                  </a:lnTo>
                  <a:lnTo>
                    <a:pt x="616" y="142"/>
                  </a:lnTo>
                  <a:lnTo>
                    <a:pt x="614" y="142"/>
                  </a:lnTo>
                  <a:lnTo>
                    <a:pt x="611" y="141"/>
                  </a:lnTo>
                  <a:lnTo>
                    <a:pt x="608" y="142"/>
                  </a:lnTo>
                  <a:lnTo>
                    <a:pt x="605" y="142"/>
                  </a:lnTo>
                  <a:lnTo>
                    <a:pt x="603" y="142"/>
                  </a:lnTo>
                  <a:lnTo>
                    <a:pt x="599" y="141"/>
                  </a:lnTo>
                  <a:lnTo>
                    <a:pt x="597" y="141"/>
                  </a:lnTo>
                  <a:lnTo>
                    <a:pt x="595" y="141"/>
                  </a:lnTo>
                  <a:lnTo>
                    <a:pt x="595" y="144"/>
                  </a:lnTo>
                  <a:lnTo>
                    <a:pt x="592" y="144"/>
                  </a:lnTo>
                  <a:lnTo>
                    <a:pt x="591" y="147"/>
                  </a:lnTo>
                  <a:lnTo>
                    <a:pt x="589" y="144"/>
                  </a:lnTo>
                  <a:lnTo>
                    <a:pt x="587" y="142"/>
                  </a:lnTo>
                  <a:lnTo>
                    <a:pt x="588" y="139"/>
                  </a:lnTo>
                  <a:lnTo>
                    <a:pt x="590" y="139"/>
                  </a:lnTo>
                  <a:lnTo>
                    <a:pt x="594" y="139"/>
                  </a:lnTo>
                  <a:lnTo>
                    <a:pt x="596" y="140"/>
                  </a:lnTo>
                  <a:lnTo>
                    <a:pt x="598" y="136"/>
                  </a:lnTo>
                  <a:lnTo>
                    <a:pt x="601" y="137"/>
                  </a:lnTo>
                  <a:lnTo>
                    <a:pt x="604" y="137"/>
                  </a:lnTo>
                  <a:lnTo>
                    <a:pt x="609" y="135"/>
                  </a:lnTo>
                  <a:lnTo>
                    <a:pt x="612" y="134"/>
                  </a:lnTo>
                  <a:lnTo>
                    <a:pt x="615" y="134"/>
                  </a:lnTo>
                  <a:lnTo>
                    <a:pt x="617" y="132"/>
                  </a:lnTo>
                  <a:lnTo>
                    <a:pt x="623" y="132"/>
                  </a:lnTo>
                  <a:lnTo>
                    <a:pt x="625" y="132"/>
                  </a:lnTo>
                  <a:lnTo>
                    <a:pt x="631" y="131"/>
                  </a:lnTo>
                  <a:lnTo>
                    <a:pt x="634" y="128"/>
                  </a:lnTo>
                  <a:lnTo>
                    <a:pt x="637" y="128"/>
                  </a:lnTo>
                  <a:lnTo>
                    <a:pt x="639" y="127"/>
                  </a:lnTo>
                  <a:lnTo>
                    <a:pt x="642" y="125"/>
                  </a:lnTo>
                  <a:lnTo>
                    <a:pt x="645" y="125"/>
                  </a:lnTo>
                  <a:lnTo>
                    <a:pt x="648" y="124"/>
                  </a:lnTo>
                  <a:lnTo>
                    <a:pt x="650" y="123"/>
                  </a:lnTo>
                  <a:lnTo>
                    <a:pt x="654" y="123"/>
                  </a:lnTo>
                  <a:lnTo>
                    <a:pt x="657" y="122"/>
                  </a:lnTo>
                  <a:lnTo>
                    <a:pt x="660" y="120"/>
                  </a:lnTo>
                  <a:lnTo>
                    <a:pt x="663" y="123"/>
                  </a:lnTo>
                  <a:lnTo>
                    <a:pt x="666" y="124"/>
                  </a:lnTo>
                  <a:lnTo>
                    <a:pt x="668" y="124"/>
                  </a:lnTo>
                  <a:lnTo>
                    <a:pt x="672" y="124"/>
                  </a:lnTo>
                  <a:lnTo>
                    <a:pt x="668" y="126"/>
                  </a:lnTo>
                  <a:lnTo>
                    <a:pt x="666" y="127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7" y="130"/>
                  </a:lnTo>
                  <a:lnTo>
                    <a:pt x="655" y="132"/>
                  </a:lnTo>
                  <a:lnTo>
                    <a:pt x="651" y="134"/>
                  </a:lnTo>
                  <a:lnTo>
                    <a:pt x="655" y="13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660" y="137"/>
                  </a:lnTo>
                  <a:lnTo>
                    <a:pt x="663" y="137"/>
                  </a:lnTo>
                  <a:lnTo>
                    <a:pt x="666" y="137"/>
                  </a:lnTo>
                  <a:lnTo>
                    <a:pt x="668" y="137"/>
                  </a:lnTo>
                  <a:lnTo>
                    <a:pt x="674" y="137"/>
                  </a:lnTo>
                  <a:lnTo>
                    <a:pt x="676" y="137"/>
                  </a:lnTo>
                  <a:lnTo>
                    <a:pt x="680" y="136"/>
                  </a:lnTo>
                  <a:lnTo>
                    <a:pt x="682" y="135"/>
                  </a:lnTo>
                  <a:lnTo>
                    <a:pt x="683" y="132"/>
                  </a:lnTo>
                  <a:lnTo>
                    <a:pt x="686" y="131"/>
                  </a:lnTo>
                  <a:lnTo>
                    <a:pt x="689" y="130"/>
                  </a:lnTo>
                  <a:lnTo>
                    <a:pt x="689" y="132"/>
                  </a:lnTo>
                  <a:lnTo>
                    <a:pt x="686" y="135"/>
                  </a:lnTo>
                  <a:lnTo>
                    <a:pt x="689" y="135"/>
                  </a:lnTo>
                  <a:lnTo>
                    <a:pt x="692" y="134"/>
                  </a:lnTo>
                  <a:lnTo>
                    <a:pt x="690" y="137"/>
                  </a:lnTo>
                  <a:lnTo>
                    <a:pt x="689" y="140"/>
                  </a:lnTo>
                  <a:lnTo>
                    <a:pt x="685" y="141"/>
                  </a:lnTo>
                  <a:lnTo>
                    <a:pt x="688" y="144"/>
                  </a:lnTo>
                  <a:close/>
                  <a:moveTo>
                    <a:pt x="805" y="218"/>
                  </a:moveTo>
                  <a:lnTo>
                    <a:pt x="803" y="217"/>
                  </a:lnTo>
                  <a:lnTo>
                    <a:pt x="800" y="217"/>
                  </a:lnTo>
                  <a:lnTo>
                    <a:pt x="797" y="216"/>
                  </a:lnTo>
                  <a:lnTo>
                    <a:pt x="793" y="214"/>
                  </a:lnTo>
                  <a:lnTo>
                    <a:pt x="787" y="214"/>
                  </a:lnTo>
                  <a:lnTo>
                    <a:pt x="785" y="216"/>
                  </a:lnTo>
                  <a:lnTo>
                    <a:pt x="782" y="217"/>
                  </a:lnTo>
                  <a:lnTo>
                    <a:pt x="777" y="218"/>
                  </a:lnTo>
                  <a:lnTo>
                    <a:pt x="774" y="220"/>
                  </a:lnTo>
                  <a:lnTo>
                    <a:pt x="773" y="224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4" y="218"/>
                  </a:lnTo>
                  <a:lnTo>
                    <a:pt x="786" y="218"/>
                  </a:lnTo>
                  <a:lnTo>
                    <a:pt x="790" y="216"/>
                  </a:lnTo>
                  <a:lnTo>
                    <a:pt x="794" y="216"/>
                  </a:lnTo>
                  <a:lnTo>
                    <a:pt x="797" y="217"/>
                  </a:lnTo>
                  <a:lnTo>
                    <a:pt x="792" y="217"/>
                  </a:lnTo>
                  <a:lnTo>
                    <a:pt x="788" y="218"/>
                  </a:lnTo>
                  <a:lnTo>
                    <a:pt x="794" y="218"/>
                  </a:lnTo>
                  <a:lnTo>
                    <a:pt x="797" y="219"/>
                  </a:lnTo>
                  <a:lnTo>
                    <a:pt x="794" y="220"/>
                  </a:lnTo>
                  <a:lnTo>
                    <a:pt x="788" y="220"/>
                  </a:lnTo>
                  <a:lnTo>
                    <a:pt x="786" y="221"/>
                  </a:lnTo>
                  <a:lnTo>
                    <a:pt x="788" y="221"/>
                  </a:lnTo>
                  <a:lnTo>
                    <a:pt x="786" y="222"/>
                  </a:lnTo>
                  <a:lnTo>
                    <a:pt x="790" y="221"/>
                  </a:lnTo>
                  <a:lnTo>
                    <a:pt x="792" y="222"/>
                  </a:lnTo>
                  <a:lnTo>
                    <a:pt x="794" y="221"/>
                  </a:lnTo>
                  <a:lnTo>
                    <a:pt x="794" y="221"/>
                  </a:lnTo>
                  <a:lnTo>
                    <a:pt x="790" y="225"/>
                  </a:lnTo>
                  <a:lnTo>
                    <a:pt x="786" y="225"/>
                  </a:lnTo>
                  <a:lnTo>
                    <a:pt x="782" y="224"/>
                  </a:lnTo>
                  <a:lnTo>
                    <a:pt x="776" y="228"/>
                  </a:lnTo>
                  <a:lnTo>
                    <a:pt x="773" y="229"/>
                  </a:lnTo>
                  <a:lnTo>
                    <a:pt x="773" y="231"/>
                  </a:lnTo>
                  <a:lnTo>
                    <a:pt x="765" y="238"/>
                  </a:lnTo>
                  <a:lnTo>
                    <a:pt x="762" y="241"/>
                  </a:lnTo>
                  <a:lnTo>
                    <a:pt x="760" y="243"/>
                  </a:lnTo>
                  <a:lnTo>
                    <a:pt x="757" y="244"/>
                  </a:lnTo>
                  <a:lnTo>
                    <a:pt x="753" y="245"/>
                  </a:lnTo>
                  <a:lnTo>
                    <a:pt x="753" y="244"/>
                  </a:lnTo>
                  <a:lnTo>
                    <a:pt x="750" y="244"/>
                  </a:lnTo>
                  <a:lnTo>
                    <a:pt x="745" y="246"/>
                  </a:lnTo>
                  <a:lnTo>
                    <a:pt x="744" y="247"/>
                  </a:lnTo>
                  <a:lnTo>
                    <a:pt x="743" y="248"/>
                  </a:lnTo>
                  <a:lnTo>
                    <a:pt x="744" y="251"/>
                  </a:lnTo>
                  <a:lnTo>
                    <a:pt x="742" y="253"/>
                  </a:lnTo>
                  <a:lnTo>
                    <a:pt x="740" y="254"/>
                  </a:lnTo>
                  <a:lnTo>
                    <a:pt x="736" y="253"/>
                  </a:lnTo>
                  <a:lnTo>
                    <a:pt x="731" y="255"/>
                  </a:lnTo>
                  <a:lnTo>
                    <a:pt x="728" y="255"/>
                  </a:lnTo>
                  <a:lnTo>
                    <a:pt x="720" y="256"/>
                  </a:lnTo>
                  <a:lnTo>
                    <a:pt x="715" y="256"/>
                  </a:lnTo>
                  <a:lnTo>
                    <a:pt x="712" y="256"/>
                  </a:lnTo>
                  <a:lnTo>
                    <a:pt x="707" y="254"/>
                  </a:lnTo>
                  <a:lnTo>
                    <a:pt x="705" y="253"/>
                  </a:lnTo>
                  <a:lnTo>
                    <a:pt x="697" y="252"/>
                  </a:lnTo>
                  <a:lnTo>
                    <a:pt x="694" y="251"/>
                  </a:lnTo>
                  <a:lnTo>
                    <a:pt x="692" y="248"/>
                  </a:lnTo>
                  <a:lnTo>
                    <a:pt x="689" y="247"/>
                  </a:lnTo>
                  <a:lnTo>
                    <a:pt x="692" y="247"/>
                  </a:lnTo>
                  <a:lnTo>
                    <a:pt x="695" y="250"/>
                  </a:lnTo>
                  <a:lnTo>
                    <a:pt x="698" y="250"/>
                  </a:lnTo>
                  <a:lnTo>
                    <a:pt x="701" y="248"/>
                  </a:lnTo>
                  <a:lnTo>
                    <a:pt x="703" y="246"/>
                  </a:lnTo>
                  <a:lnTo>
                    <a:pt x="706" y="247"/>
                  </a:lnTo>
                  <a:lnTo>
                    <a:pt x="709" y="247"/>
                  </a:lnTo>
                  <a:lnTo>
                    <a:pt x="711" y="248"/>
                  </a:lnTo>
                  <a:lnTo>
                    <a:pt x="715" y="247"/>
                  </a:lnTo>
                  <a:lnTo>
                    <a:pt x="714" y="244"/>
                  </a:lnTo>
                  <a:lnTo>
                    <a:pt x="716" y="243"/>
                  </a:lnTo>
                  <a:lnTo>
                    <a:pt x="717" y="241"/>
                  </a:lnTo>
                  <a:lnTo>
                    <a:pt x="719" y="237"/>
                  </a:lnTo>
                  <a:lnTo>
                    <a:pt x="722" y="237"/>
                  </a:lnTo>
                  <a:lnTo>
                    <a:pt x="725" y="238"/>
                  </a:lnTo>
                  <a:lnTo>
                    <a:pt x="727" y="237"/>
                  </a:lnTo>
                  <a:lnTo>
                    <a:pt x="731" y="235"/>
                  </a:lnTo>
                  <a:lnTo>
                    <a:pt x="728" y="231"/>
                  </a:lnTo>
                  <a:lnTo>
                    <a:pt x="726" y="230"/>
                  </a:lnTo>
                  <a:lnTo>
                    <a:pt x="724" y="228"/>
                  </a:lnTo>
                  <a:lnTo>
                    <a:pt x="722" y="227"/>
                  </a:lnTo>
                  <a:lnTo>
                    <a:pt x="722" y="225"/>
                  </a:lnTo>
                  <a:lnTo>
                    <a:pt x="722" y="222"/>
                  </a:lnTo>
                  <a:lnTo>
                    <a:pt x="718" y="222"/>
                  </a:lnTo>
                  <a:lnTo>
                    <a:pt x="712" y="219"/>
                  </a:lnTo>
                  <a:lnTo>
                    <a:pt x="712" y="216"/>
                  </a:lnTo>
                  <a:lnTo>
                    <a:pt x="714" y="216"/>
                  </a:lnTo>
                  <a:lnTo>
                    <a:pt x="716" y="218"/>
                  </a:lnTo>
                  <a:lnTo>
                    <a:pt x="722" y="219"/>
                  </a:lnTo>
                  <a:lnTo>
                    <a:pt x="724" y="221"/>
                  </a:lnTo>
                  <a:lnTo>
                    <a:pt x="727" y="222"/>
                  </a:lnTo>
                  <a:lnTo>
                    <a:pt x="729" y="225"/>
                  </a:lnTo>
                  <a:lnTo>
                    <a:pt x="733" y="225"/>
                  </a:lnTo>
                  <a:lnTo>
                    <a:pt x="735" y="224"/>
                  </a:lnTo>
                  <a:lnTo>
                    <a:pt x="736" y="224"/>
                  </a:lnTo>
                  <a:lnTo>
                    <a:pt x="737" y="227"/>
                  </a:lnTo>
                  <a:lnTo>
                    <a:pt x="741" y="228"/>
                  </a:lnTo>
                  <a:lnTo>
                    <a:pt x="743" y="230"/>
                  </a:lnTo>
                  <a:lnTo>
                    <a:pt x="745" y="231"/>
                  </a:lnTo>
                  <a:lnTo>
                    <a:pt x="749" y="233"/>
                  </a:lnTo>
                  <a:lnTo>
                    <a:pt x="751" y="231"/>
                  </a:lnTo>
                  <a:lnTo>
                    <a:pt x="752" y="231"/>
                  </a:lnTo>
                  <a:lnTo>
                    <a:pt x="760" y="231"/>
                  </a:lnTo>
                  <a:lnTo>
                    <a:pt x="762" y="229"/>
                  </a:lnTo>
                  <a:lnTo>
                    <a:pt x="768" y="226"/>
                  </a:lnTo>
                  <a:lnTo>
                    <a:pt x="770" y="225"/>
                  </a:lnTo>
                  <a:lnTo>
                    <a:pt x="776" y="217"/>
                  </a:lnTo>
                  <a:lnTo>
                    <a:pt x="778" y="214"/>
                  </a:lnTo>
                  <a:lnTo>
                    <a:pt x="784" y="212"/>
                  </a:lnTo>
                  <a:lnTo>
                    <a:pt x="787" y="212"/>
                  </a:lnTo>
                  <a:lnTo>
                    <a:pt x="794" y="212"/>
                  </a:lnTo>
                  <a:lnTo>
                    <a:pt x="800" y="213"/>
                  </a:lnTo>
                  <a:lnTo>
                    <a:pt x="808" y="214"/>
                  </a:lnTo>
                  <a:lnTo>
                    <a:pt x="808" y="218"/>
                  </a:lnTo>
                  <a:lnTo>
                    <a:pt x="805" y="218"/>
                  </a:lnTo>
                  <a:close/>
                  <a:moveTo>
                    <a:pt x="981" y="448"/>
                  </a:moveTo>
                  <a:lnTo>
                    <a:pt x="981" y="451"/>
                  </a:lnTo>
                  <a:lnTo>
                    <a:pt x="982" y="453"/>
                  </a:lnTo>
                  <a:lnTo>
                    <a:pt x="981" y="453"/>
                  </a:lnTo>
                  <a:lnTo>
                    <a:pt x="979" y="451"/>
                  </a:lnTo>
                  <a:lnTo>
                    <a:pt x="978" y="455"/>
                  </a:lnTo>
                  <a:lnTo>
                    <a:pt x="978" y="457"/>
                  </a:lnTo>
                  <a:lnTo>
                    <a:pt x="975" y="458"/>
                  </a:lnTo>
                  <a:lnTo>
                    <a:pt x="973" y="456"/>
                  </a:lnTo>
                  <a:lnTo>
                    <a:pt x="973" y="453"/>
                  </a:lnTo>
                  <a:lnTo>
                    <a:pt x="973" y="451"/>
                  </a:lnTo>
                  <a:lnTo>
                    <a:pt x="973" y="448"/>
                  </a:lnTo>
                  <a:lnTo>
                    <a:pt x="973" y="445"/>
                  </a:lnTo>
                  <a:lnTo>
                    <a:pt x="975" y="442"/>
                  </a:lnTo>
                  <a:lnTo>
                    <a:pt x="976" y="440"/>
                  </a:lnTo>
                  <a:lnTo>
                    <a:pt x="973" y="441"/>
                  </a:lnTo>
                  <a:lnTo>
                    <a:pt x="975" y="439"/>
                  </a:lnTo>
                  <a:lnTo>
                    <a:pt x="976" y="435"/>
                  </a:lnTo>
                  <a:lnTo>
                    <a:pt x="973" y="434"/>
                  </a:lnTo>
                  <a:lnTo>
                    <a:pt x="971" y="436"/>
                  </a:lnTo>
                  <a:lnTo>
                    <a:pt x="968" y="439"/>
                  </a:lnTo>
                  <a:lnTo>
                    <a:pt x="968" y="436"/>
                  </a:lnTo>
                  <a:lnTo>
                    <a:pt x="968" y="433"/>
                  </a:lnTo>
                  <a:lnTo>
                    <a:pt x="968" y="431"/>
                  </a:lnTo>
                  <a:lnTo>
                    <a:pt x="966" y="427"/>
                  </a:lnTo>
                  <a:lnTo>
                    <a:pt x="964" y="429"/>
                  </a:lnTo>
                  <a:lnTo>
                    <a:pt x="965" y="426"/>
                  </a:lnTo>
                  <a:lnTo>
                    <a:pt x="962" y="427"/>
                  </a:lnTo>
                  <a:lnTo>
                    <a:pt x="961" y="431"/>
                  </a:lnTo>
                  <a:lnTo>
                    <a:pt x="958" y="430"/>
                  </a:lnTo>
                  <a:lnTo>
                    <a:pt x="958" y="429"/>
                  </a:lnTo>
                  <a:lnTo>
                    <a:pt x="957" y="425"/>
                  </a:lnTo>
                  <a:lnTo>
                    <a:pt x="955" y="423"/>
                  </a:lnTo>
                  <a:lnTo>
                    <a:pt x="953" y="421"/>
                  </a:lnTo>
                  <a:lnTo>
                    <a:pt x="950" y="418"/>
                  </a:lnTo>
                  <a:lnTo>
                    <a:pt x="948" y="416"/>
                  </a:lnTo>
                  <a:lnTo>
                    <a:pt x="947" y="413"/>
                  </a:lnTo>
                  <a:lnTo>
                    <a:pt x="949" y="410"/>
                  </a:lnTo>
                  <a:lnTo>
                    <a:pt x="951" y="409"/>
                  </a:lnTo>
                  <a:lnTo>
                    <a:pt x="950" y="409"/>
                  </a:lnTo>
                  <a:lnTo>
                    <a:pt x="947" y="409"/>
                  </a:lnTo>
                  <a:lnTo>
                    <a:pt x="945" y="409"/>
                  </a:lnTo>
                  <a:lnTo>
                    <a:pt x="941" y="407"/>
                  </a:lnTo>
                  <a:lnTo>
                    <a:pt x="942" y="405"/>
                  </a:lnTo>
                  <a:lnTo>
                    <a:pt x="944" y="401"/>
                  </a:lnTo>
                  <a:lnTo>
                    <a:pt x="945" y="399"/>
                  </a:lnTo>
                  <a:lnTo>
                    <a:pt x="945" y="397"/>
                  </a:lnTo>
                  <a:lnTo>
                    <a:pt x="946" y="393"/>
                  </a:lnTo>
                  <a:lnTo>
                    <a:pt x="947" y="393"/>
                  </a:lnTo>
                  <a:lnTo>
                    <a:pt x="950" y="395"/>
                  </a:lnTo>
                  <a:lnTo>
                    <a:pt x="953" y="393"/>
                  </a:lnTo>
                  <a:lnTo>
                    <a:pt x="955" y="395"/>
                  </a:lnTo>
                  <a:lnTo>
                    <a:pt x="958" y="396"/>
                  </a:lnTo>
                  <a:lnTo>
                    <a:pt x="959" y="396"/>
                  </a:lnTo>
                  <a:lnTo>
                    <a:pt x="957" y="395"/>
                  </a:lnTo>
                  <a:lnTo>
                    <a:pt x="955" y="392"/>
                  </a:lnTo>
                  <a:lnTo>
                    <a:pt x="956" y="389"/>
                  </a:lnTo>
                  <a:lnTo>
                    <a:pt x="957" y="387"/>
                  </a:lnTo>
                  <a:lnTo>
                    <a:pt x="958" y="383"/>
                  </a:lnTo>
                  <a:lnTo>
                    <a:pt x="959" y="384"/>
                  </a:lnTo>
                  <a:lnTo>
                    <a:pt x="959" y="387"/>
                  </a:lnTo>
                  <a:lnTo>
                    <a:pt x="956" y="389"/>
                  </a:lnTo>
                  <a:lnTo>
                    <a:pt x="957" y="392"/>
                  </a:lnTo>
                  <a:lnTo>
                    <a:pt x="959" y="391"/>
                  </a:lnTo>
                  <a:lnTo>
                    <a:pt x="963" y="390"/>
                  </a:lnTo>
                  <a:lnTo>
                    <a:pt x="962" y="391"/>
                  </a:lnTo>
                  <a:lnTo>
                    <a:pt x="959" y="392"/>
                  </a:lnTo>
                  <a:lnTo>
                    <a:pt x="959" y="393"/>
                  </a:lnTo>
                  <a:lnTo>
                    <a:pt x="961" y="396"/>
                  </a:lnTo>
                  <a:lnTo>
                    <a:pt x="961" y="397"/>
                  </a:lnTo>
                  <a:lnTo>
                    <a:pt x="962" y="399"/>
                  </a:lnTo>
                  <a:lnTo>
                    <a:pt x="963" y="401"/>
                  </a:lnTo>
                  <a:lnTo>
                    <a:pt x="964" y="405"/>
                  </a:lnTo>
                  <a:lnTo>
                    <a:pt x="966" y="407"/>
                  </a:lnTo>
                  <a:lnTo>
                    <a:pt x="968" y="410"/>
                  </a:lnTo>
                  <a:lnTo>
                    <a:pt x="966" y="410"/>
                  </a:lnTo>
                  <a:lnTo>
                    <a:pt x="967" y="414"/>
                  </a:lnTo>
                  <a:lnTo>
                    <a:pt x="970" y="416"/>
                  </a:lnTo>
                  <a:lnTo>
                    <a:pt x="971" y="419"/>
                  </a:lnTo>
                  <a:lnTo>
                    <a:pt x="972" y="422"/>
                  </a:lnTo>
                  <a:lnTo>
                    <a:pt x="972" y="424"/>
                  </a:lnTo>
                  <a:lnTo>
                    <a:pt x="973" y="427"/>
                  </a:lnTo>
                  <a:lnTo>
                    <a:pt x="974" y="430"/>
                  </a:lnTo>
                  <a:lnTo>
                    <a:pt x="976" y="432"/>
                  </a:lnTo>
                  <a:lnTo>
                    <a:pt x="976" y="434"/>
                  </a:lnTo>
                  <a:lnTo>
                    <a:pt x="979" y="438"/>
                  </a:lnTo>
                  <a:lnTo>
                    <a:pt x="980" y="440"/>
                  </a:lnTo>
                  <a:lnTo>
                    <a:pt x="982" y="442"/>
                  </a:lnTo>
                  <a:lnTo>
                    <a:pt x="981" y="445"/>
                  </a:lnTo>
                  <a:lnTo>
                    <a:pt x="981" y="448"/>
                  </a:lnTo>
                  <a:close/>
                  <a:moveTo>
                    <a:pt x="1152" y="575"/>
                  </a:moveTo>
                  <a:lnTo>
                    <a:pt x="1152" y="573"/>
                  </a:lnTo>
                  <a:lnTo>
                    <a:pt x="1151" y="571"/>
                  </a:lnTo>
                  <a:lnTo>
                    <a:pt x="1153" y="569"/>
                  </a:lnTo>
                  <a:lnTo>
                    <a:pt x="1157" y="567"/>
                  </a:lnTo>
                  <a:lnTo>
                    <a:pt x="1158" y="564"/>
                  </a:lnTo>
                  <a:lnTo>
                    <a:pt x="1160" y="561"/>
                  </a:lnTo>
                  <a:lnTo>
                    <a:pt x="1160" y="560"/>
                  </a:lnTo>
                  <a:lnTo>
                    <a:pt x="1160" y="556"/>
                  </a:lnTo>
                  <a:lnTo>
                    <a:pt x="1160" y="554"/>
                  </a:lnTo>
                  <a:lnTo>
                    <a:pt x="1158" y="552"/>
                  </a:lnTo>
                  <a:lnTo>
                    <a:pt x="1160" y="551"/>
                  </a:lnTo>
                  <a:lnTo>
                    <a:pt x="1159" y="549"/>
                  </a:lnTo>
                  <a:lnTo>
                    <a:pt x="1157" y="545"/>
                  </a:lnTo>
                  <a:lnTo>
                    <a:pt x="1154" y="544"/>
                  </a:lnTo>
                  <a:lnTo>
                    <a:pt x="1151" y="543"/>
                  </a:lnTo>
                  <a:lnTo>
                    <a:pt x="1149" y="542"/>
                  </a:lnTo>
                  <a:lnTo>
                    <a:pt x="1146" y="541"/>
                  </a:lnTo>
                  <a:lnTo>
                    <a:pt x="1145" y="541"/>
                  </a:lnTo>
                  <a:lnTo>
                    <a:pt x="1142" y="539"/>
                  </a:lnTo>
                  <a:lnTo>
                    <a:pt x="1140" y="538"/>
                  </a:lnTo>
                  <a:lnTo>
                    <a:pt x="1137" y="541"/>
                  </a:lnTo>
                  <a:lnTo>
                    <a:pt x="1135" y="542"/>
                  </a:lnTo>
                  <a:lnTo>
                    <a:pt x="1137" y="544"/>
                  </a:lnTo>
                  <a:lnTo>
                    <a:pt x="1137" y="545"/>
                  </a:lnTo>
                  <a:lnTo>
                    <a:pt x="1135" y="545"/>
                  </a:lnTo>
                  <a:lnTo>
                    <a:pt x="1133" y="546"/>
                  </a:lnTo>
                  <a:lnTo>
                    <a:pt x="1132" y="549"/>
                  </a:lnTo>
                  <a:lnTo>
                    <a:pt x="1132" y="552"/>
                  </a:lnTo>
                  <a:lnTo>
                    <a:pt x="1129" y="554"/>
                  </a:lnTo>
                  <a:lnTo>
                    <a:pt x="1129" y="552"/>
                  </a:lnTo>
                  <a:lnTo>
                    <a:pt x="1128" y="554"/>
                  </a:lnTo>
                  <a:lnTo>
                    <a:pt x="1128" y="552"/>
                  </a:lnTo>
                  <a:lnTo>
                    <a:pt x="1128" y="549"/>
                  </a:lnTo>
                  <a:lnTo>
                    <a:pt x="1126" y="552"/>
                  </a:lnTo>
                  <a:lnTo>
                    <a:pt x="1125" y="552"/>
                  </a:lnTo>
                  <a:lnTo>
                    <a:pt x="1121" y="554"/>
                  </a:lnTo>
                  <a:lnTo>
                    <a:pt x="1119" y="556"/>
                  </a:lnTo>
                  <a:lnTo>
                    <a:pt x="1120" y="559"/>
                  </a:lnTo>
                  <a:lnTo>
                    <a:pt x="1119" y="562"/>
                  </a:lnTo>
                  <a:lnTo>
                    <a:pt x="1118" y="564"/>
                  </a:lnTo>
                  <a:lnTo>
                    <a:pt x="1116" y="567"/>
                  </a:lnTo>
                  <a:lnTo>
                    <a:pt x="1117" y="570"/>
                  </a:lnTo>
                  <a:lnTo>
                    <a:pt x="1116" y="572"/>
                  </a:lnTo>
                  <a:lnTo>
                    <a:pt x="1116" y="576"/>
                  </a:lnTo>
                  <a:lnTo>
                    <a:pt x="1117" y="578"/>
                  </a:lnTo>
                  <a:lnTo>
                    <a:pt x="1119" y="580"/>
                  </a:lnTo>
                  <a:lnTo>
                    <a:pt x="1119" y="581"/>
                  </a:lnTo>
                  <a:lnTo>
                    <a:pt x="1119" y="584"/>
                  </a:lnTo>
                  <a:lnTo>
                    <a:pt x="1120" y="585"/>
                  </a:lnTo>
                  <a:lnTo>
                    <a:pt x="1120" y="588"/>
                  </a:lnTo>
                  <a:lnTo>
                    <a:pt x="1120" y="590"/>
                  </a:lnTo>
                  <a:lnTo>
                    <a:pt x="1119" y="593"/>
                  </a:lnTo>
                  <a:lnTo>
                    <a:pt x="1118" y="596"/>
                  </a:lnTo>
                  <a:lnTo>
                    <a:pt x="1117" y="598"/>
                  </a:lnTo>
                  <a:lnTo>
                    <a:pt x="1116" y="602"/>
                  </a:lnTo>
                  <a:lnTo>
                    <a:pt x="1113" y="604"/>
                  </a:lnTo>
                  <a:lnTo>
                    <a:pt x="1111" y="605"/>
                  </a:lnTo>
                  <a:lnTo>
                    <a:pt x="1109" y="606"/>
                  </a:lnTo>
                  <a:lnTo>
                    <a:pt x="1107" y="607"/>
                  </a:lnTo>
                  <a:lnTo>
                    <a:pt x="1103" y="607"/>
                  </a:lnTo>
                  <a:lnTo>
                    <a:pt x="1102" y="606"/>
                  </a:lnTo>
                  <a:lnTo>
                    <a:pt x="1102" y="606"/>
                  </a:lnTo>
                  <a:lnTo>
                    <a:pt x="1101" y="603"/>
                  </a:lnTo>
                  <a:lnTo>
                    <a:pt x="1100" y="602"/>
                  </a:lnTo>
                  <a:lnTo>
                    <a:pt x="1099" y="598"/>
                  </a:lnTo>
                  <a:lnTo>
                    <a:pt x="1098" y="596"/>
                  </a:lnTo>
                  <a:lnTo>
                    <a:pt x="1099" y="594"/>
                  </a:lnTo>
                  <a:lnTo>
                    <a:pt x="1099" y="592"/>
                  </a:lnTo>
                  <a:lnTo>
                    <a:pt x="1099" y="589"/>
                  </a:lnTo>
                  <a:lnTo>
                    <a:pt x="1098" y="586"/>
                  </a:lnTo>
                  <a:lnTo>
                    <a:pt x="1096" y="581"/>
                  </a:lnTo>
                  <a:lnTo>
                    <a:pt x="1098" y="578"/>
                  </a:lnTo>
                  <a:lnTo>
                    <a:pt x="1099" y="576"/>
                  </a:lnTo>
                  <a:lnTo>
                    <a:pt x="1100" y="572"/>
                  </a:lnTo>
                  <a:lnTo>
                    <a:pt x="1099" y="570"/>
                  </a:lnTo>
                  <a:lnTo>
                    <a:pt x="1100" y="567"/>
                  </a:lnTo>
                  <a:lnTo>
                    <a:pt x="1102" y="564"/>
                  </a:lnTo>
                  <a:lnTo>
                    <a:pt x="1102" y="562"/>
                  </a:lnTo>
                  <a:lnTo>
                    <a:pt x="1103" y="559"/>
                  </a:lnTo>
                  <a:lnTo>
                    <a:pt x="1104" y="556"/>
                  </a:lnTo>
                  <a:lnTo>
                    <a:pt x="1103" y="554"/>
                  </a:lnTo>
                  <a:lnTo>
                    <a:pt x="1100" y="555"/>
                  </a:lnTo>
                  <a:lnTo>
                    <a:pt x="1098" y="558"/>
                  </a:lnTo>
                  <a:lnTo>
                    <a:pt x="1095" y="558"/>
                  </a:lnTo>
                  <a:lnTo>
                    <a:pt x="1096" y="555"/>
                  </a:lnTo>
                  <a:lnTo>
                    <a:pt x="1098" y="552"/>
                  </a:lnTo>
                  <a:lnTo>
                    <a:pt x="1101" y="552"/>
                  </a:lnTo>
                  <a:lnTo>
                    <a:pt x="1101" y="550"/>
                  </a:lnTo>
                  <a:lnTo>
                    <a:pt x="1102" y="547"/>
                  </a:lnTo>
                  <a:lnTo>
                    <a:pt x="1104" y="545"/>
                  </a:lnTo>
                  <a:lnTo>
                    <a:pt x="1106" y="542"/>
                  </a:lnTo>
                  <a:lnTo>
                    <a:pt x="1108" y="539"/>
                  </a:lnTo>
                  <a:lnTo>
                    <a:pt x="1110" y="536"/>
                  </a:lnTo>
                  <a:lnTo>
                    <a:pt x="1110" y="539"/>
                  </a:lnTo>
                  <a:lnTo>
                    <a:pt x="1112" y="537"/>
                  </a:lnTo>
                  <a:lnTo>
                    <a:pt x="1116" y="536"/>
                  </a:lnTo>
                  <a:lnTo>
                    <a:pt x="1116" y="539"/>
                  </a:lnTo>
                  <a:lnTo>
                    <a:pt x="1118" y="537"/>
                  </a:lnTo>
                  <a:lnTo>
                    <a:pt x="1120" y="535"/>
                  </a:lnTo>
                  <a:lnTo>
                    <a:pt x="1123" y="535"/>
                  </a:lnTo>
                  <a:lnTo>
                    <a:pt x="1126" y="535"/>
                  </a:lnTo>
                  <a:lnTo>
                    <a:pt x="1128" y="534"/>
                  </a:lnTo>
                  <a:lnTo>
                    <a:pt x="1132" y="533"/>
                  </a:lnTo>
                  <a:lnTo>
                    <a:pt x="1134" y="533"/>
                  </a:lnTo>
                  <a:lnTo>
                    <a:pt x="1137" y="534"/>
                  </a:lnTo>
                  <a:lnTo>
                    <a:pt x="1138" y="536"/>
                  </a:lnTo>
                  <a:lnTo>
                    <a:pt x="1141" y="535"/>
                  </a:lnTo>
                  <a:lnTo>
                    <a:pt x="1144" y="535"/>
                  </a:lnTo>
                  <a:lnTo>
                    <a:pt x="1146" y="535"/>
                  </a:lnTo>
                  <a:lnTo>
                    <a:pt x="1149" y="535"/>
                  </a:lnTo>
                  <a:lnTo>
                    <a:pt x="1152" y="535"/>
                  </a:lnTo>
                  <a:lnTo>
                    <a:pt x="1150" y="532"/>
                  </a:lnTo>
                  <a:lnTo>
                    <a:pt x="1147" y="532"/>
                  </a:lnTo>
                  <a:lnTo>
                    <a:pt x="1147" y="528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0" y="527"/>
                  </a:lnTo>
                  <a:lnTo>
                    <a:pt x="1137" y="526"/>
                  </a:lnTo>
                  <a:lnTo>
                    <a:pt x="1136" y="525"/>
                  </a:lnTo>
                  <a:lnTo>
                    <a:pt x="1137" y="521"/>
                  </a:lnTo>
                  <a:lnTo>
                    <a:pt x="1137" y="521"/>
                  </a:lnTo>
                  <a:lnTo>
                    <a:pt x="1134" y="521"/>
                  </a:lnTo>
                  <a:lnTo>
                    <a:pt x="1130" y="522"/>
                  </a:lnTo>
                  <a:lnTo>
                    <a:pt x="1128" y="522"/>
                  </a:lnTo>
                  <a:lnTo>
                    <a:pt x="1126" y="522"/>
                  </a:lnTo>
                  <a:lnTo>
                    <a:pt x="1120" y="522"/>
                  </a:lnTo>
                  <a:lnTo>
                    <a:pt x="1118" y="525"/>
                  </a:lnTo>
                  <a:lnTo>
                    <a:pt x="1115" y="527"/>
                  </a:lnTo>
                  <a:lnTo>
                    <a:pt x="1112" y="526"/>
                  </a:lnTo>
                  <a:lnTo>
                    <a:pt x="1109" y="525"/>
                  </a:lnTo>
                  <a:lnTo>
                    <a:pt x="1107" y="526"/>
                  </a:lnTo>
                  <a:lnTo>
                    <a:pt x="1104" y="526"/>
                  </a:lnTo>
                  <a:lnTo>
                    <a:pt x="1102" y="522"/>
                  </a:lnTo>
                  <a:lnTo>
                    <a:pt x="1100" y="520"/>
                  </a:lnTo>
                  <a:lnTo>
                    <a:pt x="1098" y="519"/>
                  </a:lnTo>
                  <a:lnTo>
                    <a:pt x="1094" y="519"/>
                  </a:lnTo>
                  <a:lnTo>
                    <a:pt x="1092" y="519"/>
                  </a:lnTo>
                  <a:lnTo>
                    <a:pt x="1090" y="519"/>
                  </a:lnTo>
                  <a:lnTo>
                    <a:pt x="1089" y="516"/>
                  </a:lnTo>
                  <a:lnTo>
                    <a:pt x="1087" y="513"/>
                  </a:lnTo>
                  <a:lnTo>
                    <a:pt x="1084" y="515"/>
                  </a:lnTo>
                  <a:lnTo>
                    <a:pt x="1082" y="517"/>
                  </a:lnTo>
                  <a:lnTo>
                    <a:pt x="1079" y="518"/>
                  </a:lnTo>
                  <a:lnTo>
                    <a:pt x="1076" y="520"/>
                  </a:lnTo>
                  <a:lnTo>
                    <a:pt x="1074" y="520"/>
                  </a:lnTo>
                  <a:lnTo>
                    <a:pt x="1070" y="520"/>
                  </a:lnTo>
                  <a:lnTo>
                    <a:pt x="1068" y="522"/>
                  </a:lnTo>
                  <a:lnTo>
                    <a:pt x="1068" y="522"/>
                  </a:lnTo>
                  <a:lnTo>
                    <a:pt x="1065" y="524"/>
                  </a:lnTo>
                  <a:lnTo>
                    <a:pt x="1063" y="525"/>
                  </a:lnTo>
                  <a:lnTo>
                    <a:pt x="1060" y="524"/>
                  </a:lnTo>
                  <a:lnTo>
                    <a:pt x="1058" y="522"/>
                  </a:lnTo>
                  <a:lnTo>
                    <a:pt x="1056" y="524"/>
                  </a:lnTo>
                  <a:lnTo>
                    <a:pt x="1057" y="521"/>
                  </a:lnTo>
                  <a:lnTo>
                    <a:pt x="1056" y="518"/>
                  </a:lnTo>
                  <a:lnTo>
                    <a:pt x="1052" y="519"/>
                  </a:lnTo>
                  <a:lnTo>
                    <a:pt x="1050" y="520"/>
                  </a:lnTo>
                  <a:lnTo>
                    <a:pt x="1048" y="521"/>
                  </a:lnTo>
                  <a:lnTo>
                    <a:pt x="1042" y="522"/>
                  </a:lnTo>
                  <a:lnTo>
                    <a:pt x="1039" y="521"/>
                  </a:lnTo>
                  <a:lnTo>
                    <a:pt x="1041" y="519"/>
                  </a:lnTo>
                  <a:lnTo>
                    <a:pt x="1044" y="518"/>
                  </a:lnTo>
                  <a:lnTo>
                    <a:pt x="1047" y="516"/>
                  </a:lnTo>
                  <a:lnTo>
                    <a:pt x="1050" y="513"/>
                  </a:lnTo>
                  <a:lnTo>
                    <a:pt x="1052" y="511"/>
                  </a:lnTo>
                  <a:lnTo>
                    <a:pt x="1055" y="509"/>
                  </a:lnTo>
                  <a:lnTo>
                    <a:pt x="1057" y="507"/>
                  </a:lnTo>
                  <a:lnTo>
                    <a:pt x="1060" y="506"/>
                  </a:lnTo>
                  <a:lnTo>
                    <a:pt x="1063" y="504"/>
                  </a:lnTo>
                  <a:lnTo>
                    <a:pt x="1068" y="503"/>
                  </a:lnTo>
                  <a:lnTo>
                    <a:pt x="1068" y="502"/>
                  </a:lnTo>
                  <a:lnTo>
                    <a:pt x="1072" y="501"/>
                  </a:lnTo>
                  <a:lnTo>
                    <a:pt x="1074" y="500"/>
                  </a:lnTo>
                  <a:lnTo>
                    <a:pt x="1076" y="498"/>
                  </a:lnTo>
                  <a:lnTo>
                    <a:pt x="1078" y="495"/>
                  </a:lnTo>
                  <a:lnTo>
                    <a:pt x="1078" y="493"/>
                  </a:lnTo>
                  <a:lnTo>
                    <a:pt x="1082" y="491"/>
                  </a:lnTo>
                  <a:lnTo>
                    <a:pt x="1084" y="492"/>
                  </a:lnTo>
                  <a:lnTo>
                    <a:pt x="1084" y="494"/>
                  </a:lnTo>
                  <a:lnTo>
                    <a:pt x="1086" y="492"/>
                  </a:lnTo>
                  <a:lnTo>
                    <a:pt x="1089" y="489"/>
                  </a:lnTo>
                  <a:lnTo>
                    <a:pt x="1089" y="486"/>
                  </a:lnTo>
                  <a:lnTo>
                    <a:pt x="1091" y="486"/>
                  </a:lnTo>
                  <a:lnTo>
                    <a:pt x="1090" y="489"/>
                  </a:lnTo>
                  <a:lnTo>
                    <a:pt x="1089" y="491"/>
                  </a:lnTo>
                  <a:lnTo>
                    <a:pt x="1091" y="489"/>
                  </a:lnTo>
                  <a:lnTo>
                    <a:pt x="1094" y="487"/>
                  </a:lnTo>
                  <a:lnTo>
                    <a:pt x="1093" y="485"/>
                  </a:lnTo>
                  <a:lnTo>
                    <a:pt x="1092" y="483"/>
                  </a:lnTo>
                  <a:lnTo>
                    <a:pt x="1093" y="483"/>
                  </a:lnTo>
                  <a:lnTo>
                    <a:pt x="1096" y="483"/>
                  </a:lnTo>
                  <a:lnTo>
                    <a:pt x="1099" y="484"/>
                  </a:lnTo>
                  <a:lnTo>
                    <a:pt x="1102" y="485"/>
                  </a:lnTo>
                  <a:lnTo>
                    <a:pt x="1104" y="486"/>
                  </a:lnTo>
                  <a:lnTo>
                    <a:pt x="1107" y="486"/>
                  </a:lnTo>
                  <a:lnTo>
                    <a:pt x="1110" y="485"/>
                  </a:lnTo>
                  <a:lnTo>
                    <a:pt x="1112" y="486"/>
                  </a:lnTo>
                  <a:lnTo>
                    <a:pt x="1116" y="487"/>
                  </a:lnTo>
                  <a:lnTo>
                    <a:pt x="1118" y="487"/>
                  </a:lnTo>
                  <a:lnTo>
                    <a:pt x="1119" y="491"/>
                  </a:lnTo>
                  <a:lnTo>
                    <a:pt x="1120" y="493"/>
                  </a:lnTo>
                  <a:lnTo>
                    <a:pt x="1121" y="495"/>
                  </a:lnTo>
                  <a:lnTo>
                    <a:pt x="1124" y="499"/>
                  </a:lnTo>
                  <a:lnTo>
                    <a:pt x="1126" y="501"/>
                  </a:lnTo>
                  <a:lnTo>
                    <a:pt x="1132" y="501"/>
                  </a:lnTo>
                  <a:lnTo>
                    <a:pt x="1134" y="501"/>
                  </a:lnTo>
                  <a:lnTo>
                    <a:pt x="1137" y="501"/>
                  </a:lnTo>
                  <a:lnTo>
                    <a:pt x="1137" y="503"/>
                  </a:lnTo>
                  <a:lnTo>
                    <a:pt x="1137" y="506"/>
                  </a:lnTo>
                  <a:lnTo>
                    <a:pt x="1137" y="507"/>
                  </a:lnTo>
                  <a:lnTo>
                    <a:pt x="1140" y="509"/>
                  </a:lnTo>
                  <a:lnTo>
                    <a:pt x="1142" y="511"/>
                  </a:lnTo>
                  <a:lnTo>
                    <a:pt x="1141" y="515"/>
                  </a:lnTo>
                  <a:lnTo>
                    <a:pt x="1140" y="517"/>
                  </a:lnTo>
                  <a:lnTo>
                    <a:pt x="1142" y="518"/>
                  </a:lnTo>
                  <a:lnTo>
                    <a:pt x="1145" y="519"/>
                  </a:lnTo>
                  <a:lnTo>
                    <a:pt x="1143" y="521"/>
                  </a:lnTo>
                  <a:lnTo>
                    <a:pt x="1143" y="525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9" y="525"/>
                  </a:lnTo>
                  <a:lnTo>
                    <a:pt x="1149" y="528"/>
                  </a:lnTo>
                  <a:lnTo>
                    <a:pt x="1154" y="529"/>
                  </a:lnTo>
                  <a:lnTo>
                    <a:pt x="1155" y="529"/>
                  </a:lnTo>
                  <a:lnTo>
                    <a:pt x="1159" y="530"/>
                  </a:lnTo>
                  <a:lnTo>
                    <a:pt x="1161" y="532"/>
                  </a:lnTo>
                  <a:lnTo>
                    <a:pt x="1164" y="532"/>
                  </a:lnTo>
                  <a:lnTo>
                    <a:pt x="1167" y="532"/>
                  </a:lnTo>
                  <a:lnTo>
                    <a:pt x="1169" y="532"/>
                  </a:lnTo>
                  <a:lnTo>
                    <a:pt x="1172" y="532"/>
                  </a:lnTo>
                  <a:lnTo>
                    <a:pt x="1175" y="532"/>
                  </a:lnTo>
                  <a:lnTo>
                    <a:pt x="1180" y="533"/>
                  </a:lnTo>
                  <a:lnTo>
                    <a:pt x="1183" y="533"/>
                  </a:lnTo>
                  <a:lnTo>
                    <a:pt x="1184" y="535"/>
                  </a:lnTo>
                  <a:lnTo>
                    <a:pt x="1186" y="535"/>
                  </a:lnTo>
                  <a:lnTo>
                    <a:pt x="1189" y="535"/>
                  </a:lnTo>
                  <a:lnTo>
                    <a:pt x="1192" y="535"/>
                  </a:lnTo>
                  <a:lnTo>
                    <a:pt x="1195" y="536"/>
                  </a:lnTo>
                  <a:lnTo>
                    <a:pt x="1196" y="538"/>
                  </a:lnTo>
                  <a:lnTo>
                    <a:pt x="1198" y="541"/>
                  </a:lnTo>
                  <a:lnTo>
                    <a:pt x="1200" y="544"/>
                  </a:lnTo>
                  <a:lnTo>
                    <a:pt x="1203" y="545"/>
                  </a:lnTo>
                  <a:lnTo>
                    <a:pt x="1203" y="545"/>
                  </a:lnTo>
                  <a:lnTo>
                    <a:pt x="1205" y="549"/>
                  </a:lnTo>
                  <a:lnTo>
                    <a:pt x="1205" y="549"/>
                  </a:lnTo>
                  <a:lnTo>
                    <a:pt x="1205" y="551"/>
                  </a:lnTo>
                  <a:lnTo>
                    <a:pt x="1206" y="552"/>
                  </a:lnTo>
                  <a:lnTo>
                    <a:pt x="1209" y="554"/>
                  </a:lnTo>
                  <a:lnTo>
                    <a:pt x="1210" y="554"/>
                  </a:lnTo>
                  <a:lnTo>
                    <a:pt x="1209" y="554"/>
                  </a:lnTo>
                  <a:lnTo>
                    <a:pt x="1209" y="554"/>
                  </a:lnTo>
                  <a:lnTo>
                    <a:pt x="1206" y="554"/>
                  </a:lnTo>
                  <a:lnTo>
                    <a:pt x="1205" y="554"/>
                  </a:lnTo>
                  <a:lnTo>
                    <a:pt x="1205" y="559"/>
                  </a:lnTo>
                  <a:lnTo>
                    <a:pt x="1203" y="560"/>
                  </a:lnTo>
                  <a:lnTo>
                    <a:pt x="1200" y="559"/>
                  </a:lnTo>
                  <a:lnTo>
                    <a:pt x="1197" y="558"/>
                  </a:lnTo>
                  <a:lnTo>
                    <a:pt x="1195" y="556"/>
                  </a:lnTo>
                  <a:lnTo>
                    <a:pt x="1192" y="554"/>
                  </a:lnTo>
                  <a:lnTo>
                    <a:pt x="1192" y="552"/>
                  </a:lnTo>
                  <a:lnTo>
                    <a:pt x="1189" y="552"/>
                  </a:lnTo>
                  <a:lnTo>
                    <a:pt x="1189" y="552"/>
                  </a:lnTo>
                  <a:lnTo>
                    <a:pt x="1188" y="552"/>
                  </a:lnTo>
                  <a:lnTo>
                    <a:pt x="1187" y="549"/>
                  </a:lnTo>
                  <a:lnTo>
                    <a:pt x="1184" y="547"/>
                  </a:lnTo>
                  <a:lnTo>
                    <a:pt x="1181" y="547"/>
                  </a:lnTo>
                  <a:lnTo>
                    <a:pt x="1185" y="550"/>
                  </a:lnTo>
                  <a:lnTo>
                    <a:pt x="1186" y="552"/>
                  </a:lnTo>
                  <a:lnTo>
                    <a:pt x="1186" y="553"/>
                  </a:lnTo>
                  <a:lnTo>
                    <a:pt x="1187" y="555"/>
                  </a:lnTo>
                  <a:lnTo>
                    <a:pt x="1187" y="559"/>
                  </a:lnTo>
                  <a:lnTo>
                    <a:pt x="1185" y="561"/>
                  </a:lnTo>
                  <a:lnTo>
                    <a:pt x="1184" y="563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77"/>
                  </a:lnTo>
                  <a:lnTo>
                    <a:pt x="1180" y="580"/>
                  </a:lnTo>
                  <a:lnTo>
                    <a:pt x="1177" y="581"/>
                  </a:lnTo>
                  <a:lnTo>
                    <a:pt x="1175" y="584"/>
                  </a:lnTo>
                  <a:lnTo>
                    <a:pt x="1172" y="585"/>
                  </a:lnTo>
                  <a:lnTo>
                    <a:pt x="1171" y="584"/>
                  </a:lnTo>
                  <a:lnTo>
                    <a:pt x="1171" y="581"/>
                  </a:lnTo>
                  <a:lnTo>
                    <a:pt x="1170" y="579"/>
                  </a:lnTo>
                  <a:lnTo>
                    <a:pt x="1169" y="573"/>
                  </a:lnTo>
                  <a:lnTo>
                    <a:pt x="1169" y="571"/>
                  </a:lnTo>
                  <a:lnTo>
                    <a:pt x="1167" y="568"/>
                  </a:lnTo>
                  <a:lnTo>
                    <a:pt x="1164" y="568"/>
                  </a:lnTo>
                  <a:lnTo>
                    <a:pt x="1161" y="569"/>
                  </a:lnTo>
                  <a:lnTo>
                    <a:pt x="1159" y="570"/>
                  </a:lnTo>
                  <a:lnTo>
                    <a:pt x="1158" y="572"/>
                  </a:lnTo>
                  <a:lnTo>
                    <a:pt x="1155" y="575"/>
                  </a:lnTo>
                  <a:lnTo>
                    <a:pt x="1152" y="575"/>
                  </a:lnTo>
                  <a:close/>
                  <a:moveTo>
                    <a:pt x="1218" y="589"/>
                  </a:moveTo>
                  <a:lnTo>
                    <a:pt x="1215" y="593"/>
                  </a:lnTo>
                  <a:lnTo>
                    <a:pt x="1213" y="594"/>
                  </a:lnTo>
                  <a:lnTo>
                    <a:pt x="1210" y="596"/>
                  </a:lnTo>
                  <a:lnTo>
                    <a:pt x="1209" y="597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4" y="600"/>
                  </a:lnTo>
                  <a:lnTo>
                    <a:pt x="1201" y="601"/>
                  </a:lnTo>
                  <a:lnTo>
                    <a:pt x="1198" y="602"/>
                  </a:lnTo>
                  <a:lnTo>
                    <a:pt x="1198" y="602"/>
                  </a:lnTo>
                  <a:lnTo>
                    <a:pt x="1193" y="604"/>
                  </a:lnTo>
                  <a:lnTo>
                    <a:pt x="1191" y="605"/>
                  </a:lnTo>
                  <a:lnTo>
                    <a:pt x="1187" y="606"/>
                  </a:lnTo>
                  <a:lnTo>
                    <a:pt x="1185" y="607"/>
                  </a:lnTo>
                  <a:lnTo>
                    <a:pt x="1181" y="610"/>
                  </a:lnTo>
                  <a:lnTo>
                    <a:pt x="1177" y="610"/>
                  </a:lnTo>
                  <a:lnTo>
                    <a:pt x="1174" y="611"/>
                  </a:lnTo>
                  <a:lnTo>
                    <a:pt x="1171" y="611"/>
                  </a:lnTo>
                  <a:lnTo>
                    <a:pt x="1168" y="610"/>
                  </a:lnTo>
                  <a:lnTo>
                    <a:pt x="1166" y="611"/>
                  </a:lnTo>
                  <a:lnTo>
                    <a:pt x="1168" y="610"/>
                  </a:lnTo>
                  <a:lnTo>
                    <a:pt x="1166" y="610"/>
                  </a:lnTo>
                  <a:lnTo>
                    <a:pt x="1160" y="606"/>
                  </a:lnTo>
                  <a:lnTo>
                    <a:pt x="1158" y="606"/>
                  </a:lnTo>
                  <a:lnTo>
                    <a:pt x="1158" y="606"/>
                  </a:lnTo>
                  <a:lnTo>
                    <a:pt x="1160" y="603"/>
                  </a:lnTo>
                  <a:lnTo>
                    <a:pt x="1161" y="601"/>
                  </a:lnTo>
                  <a:lnTo>
                    <a:pt x="1162" y="597"/>
                  </a:lnTo>
                  <a:lnTo>
                    <a:pt x="1163" y="596"/>
                  </a:lnTo>
                  <a:lnTo>
                    <a:pt x="1166" y="594"/>
                  </a:lnTo>
                  <a:lnTo>
                    <a:pt x="1167" y="592"/>
                  </a:lnTo>
                  <a:lnTo>
                    <a:pt x="1169" y="592"/>
                  </a:lnTo>
                  <a:lnTo>
                    <a:pt x="1169" y="593"/>
                  </a:lnTo>
                  <a:lnTo>
                    <a:pt x="1170" y="593"/>
                  </a:lnTo>
                  <a:lnTo>
                    <a:pt x="1172" y="596"/>
                  </a:lnTo>
                  <a:lnTo>
                    <a:pt x="1169" y="596"/>
                  </a:lnTo>
                  <a:lnTo>
                    <a:pt x="1167" y="596"/>
                  </a:lnTo>
                  <a:lnTo>
                    <a:pt x="1163" y="596"/>
                  </a:lnTo>
                  <a:lnTo>
                    <a:pt x="1163" y="596"/>
                  </a:lnTo>
                  <a:lnTo>
                    <a:pt x="1162" y="600"/>
                  </a:lnTo>
                  <a:lnTo>
                    <a:pt x="1166" y="602"/>
                  </a:lnTo>
                  <a:lnTo>
                    <a:pt x="1168" y="601"/>
                  </a:lnTo>
                  <a:lnTo>
                    <a:pt x="1170" y="602"/>
                  </a:lnTo>
                  <a:lnTo>
                    <a:pt x="1172" y="600"/>
                  </a:lnTo>
                  <a:lnTo>
                    <a:pt x="1175" y="598"/>
                  </a:lnTo>
                  <a:lnTo>
                    <a:pt x="1178" y="597"/>
                  </a:lnTo>
                  <a:lnTo>
                    <a:pt x="1180" y="595"/>
                  </a:lnTo>
                  <a:lnTo>
                    <a:pt x="1183" y="593"/>
                  </a:lnTo>
                  <a:lnTo>
                    <a:pt x="1186" y="592"/>
                  </a:lnTo>
                  <a:lnTo>
                    <a:pt x="1188" y="590"/>
                  </a:lnTo>
                  <a:lnTo>
                    <a:pt x="1191" y="590"/>
                  </a:lnTo>
                  <a:lnTo>
                    <a:pt x="1194" y="590"/>
                  </a:lnTo>
                  <a:lnTo>
                    <a:pt x="1196" y="592"/>
                  </a:lnTo>
                  <a:lnTo>
                    <a:pt x="1200" y="592"/>
                  </a:lnTo>
                  <a:lnTo>
                    <a:pt x="1202" y="593"/>
                  </a:lnTo>
                  <a:lnTo>
                    <a:pt x="1200" y="592"/>
                  </a:lnTo>
                  <a:lnTo>
                    <a:pt x="1202" y="589"/>
                  </a:lnTo>
                  <a:lnTo>
                    <a:pt x="1204" y="588"/>
                  </a:lnTo>
                  <a:lnTo>
                    <a:pt x="1205" y="588"/>
                  </a:lnTo>
                  <a:lnTo>
                    <a:pt x="1207" y="588"/>
                  </a:lnTo>
                  <a:lnTo>
                    <a:pt x="1211" y="587"/>
                  </a:lnTo>
                  <a:lnTo>
                    <a:pt x="1211" y="587"/>
                  </a:lnTo>
                  <a:lnTo>
                    <a:pt x="1213" y="587"/>
                  </a:lnTo>
                  <a:lnTo>
                    <a:pt x="1215" y="587"/>
                  </a:lnTo>
                  <a:lnTo>
                    <a:pt x="1218" y="587"/>
                  </a:lnTo>
                  <a:lnTo>
                    <a:pt x="1220" y="586"/>
                  </a:lnTo>
                  <a:lnTo>
                    <a:pt x="1218" y="584"/>
                  </a:lnTo>
                  <a:lnTo>
                    <a:pt x="1218" y="584"/>
                  </a:lnTo>
                  <a:lnTo>
                    <a:pt x="1220" y="585"/>
                  </a:lnTo>
                  <a:lnTo>
                    <a:pt x="1220" y="587"/>
                  </a:lnTo>
                  <a:lnTo>
                    <a:pt x="1218" y="589"/>
                  </a:lnTo>
                  <a:close/>
                  <a:moveTo>
                    <a:pt x="1261" y="563"/>
                  </a:moveTo>
                  <a:lnTo>
                    <a:pt x="1255" y="567"/>
                  </a:lnTo>
                  <a:lnTo>
                    <a:pt x="1256" y="569"/>
                  </a:lnTo>
                  <a:lnTo>
                    <a:pt x="1258" y="568"/>
                  </a:lnTo>
                  <a:lnTo>
                    <a:pt x="1260" y="568"/>
                  </a:lnTo>
                  <a:lnTo>
                    <a:pt x="1256" y="570"/>
                  </a:lnTo>
                  <a:lnTo>
                    <a:pt x="1257" y="573"/>
                  </a:lnTo>
                  <a:lnTo>
                    <a:pt x="1256" y="576"/>
                  </a:lnTo>
                  <a:lnTo>
                    <a:pt x="1254" y="576"/>
                  </a:lnTo>
                  <a:lnTo>
                    <a:pt x="1253" y="577"/>
                  </a:lnTo>
                  <a:lnTo>
                    <a:pt x="1251" y="579"/>
                  </a:lnTo>
                  <a:lnTo>
                    <a:pt x="1247" y="580"/>
                  </a:lnTo>
                  <a:lnTo>
                    <a:pt x="1245" y="580"/>
                  </a:lnTo>
                  <a:lnTo>
                    <a:pt x="1243" y="580"/>
                  </a:lnTo>
                  <a:lnTo>
                    <a:pt x="1239" y="580"/>
                  </a:lnTo>
                  <a:lnTo>
                    <a:pt x="1237" y="580"/>
                  </a:lnTo>
                  <a:lnTo>
                    <a:pt x="1231" y="579"/>
                  </a:lnTo>
                  <a:lnTo>
                    <a:pt x="1226" y="579"/>
                  </a:lnTo>
                  <a:lnTo>
                    <a:pt x="1223" y="579"/>
                  </a:lnTo>
                  <a:lnTo>
                    <a:pt x="1220" y="580"/>
                  </a:lnTo>
                  <a:lnTo>
                    <a:pt x="1218" y="580"/>
                  </a:lnTo>
                  <a:lnTo>
                    <a:pt x="1215" y="581"/>
                  </a:lnTo>
                  <a:lnTo>
                    <a:pt x="1212" y="581"/>
                  </a:lnTo>
                  <a:lnTo>
                    <a:pt x="1210" y="581"/>
                  </a:lnTo>
                  <a:lnTo>
                    <a:pt x="1210" y="578"/>
                  </a:lnTo>
                  <a:lnTo>
                    <a:pt x="1211" y="576"/>
                  </a:lnTo>
                  <a:lnTo>
                    <a:pt x="1219" y="571"/>
                  </a:lnTo>
                  <a:lnTo>
                    <a:pt x="1221" y="570"/>
                  </a:lnTo>
                  <a:lnTo>
                    <a:pt x="1224" y="570"/>
                  </a:lnTo>
                  <a:lnTo>
                    <a:pt x="1227" y="570"/>
                  </a:lnTo>
                  <a:lnTo>
                    <a:pt x="1229" y="569"/>
                  </a:lnTo>
                  <a:lnTo>
                    <a:pt x="1232" y="569"/>
                  </a:lnTo>
                  <a:lnTo>
                    <a:pt x="1235" y="568"/>
                  </a:lnTo>
                  <a:lnTo>
                    <a:pt x="1238" y="568"/>
                  </a:lnTo>
                  <a:lnTo>
                    <a:pt x="1240" y="569"/>
                  </a:lnTo>
                  <a:lnTo>
                    <a:pt x="1243" y="570"/>
                  </a:lnTo>
                  <a:lnTo>
                    <a:pt x="1246" y="570"/>
                  </a:lnTo>
                  <a:lnTo>
                    <a:pt x="1247" y="568"/>
                  </a:lnTo>
                  <a:lnTo>
                    <a:pt x="1245" y="568"/>
                  </a:lnTo>
                  <a:lnTo>
                    <a:pt x="1243" y="567"/>
                  </a:lnTo>
                  <a:lnTo>
                    <a:pt x="1238" y="567"/>
                  </a:lnTo>
                  <a:lnTo>
                    <a:pt x="1241" y="566"/>
                  </a:lnTo>
                  <a:lnTo>
                    <a:pt x="1246" y="566"/>
                  </a:lnTo>
                  <a:lnTo>
                    <a:pt x="1249" y="566"/>
                  </a:lnTo>
                  <a:lnTo>
                    <a:pt x="1252" y="564"/>
                  </a:lnTo>
                  <a:lnTo>
                    <a:pt x="1255" y="563"/>
                  </a:lnTo>
                  <a:lnTo>
                    <a:pt x="1257" y="563"/>
                  </a:lnTo>
                  <a:lnTo>
                    <a:pt x="1260" y="562"/>
                  </a:lnTo>
                  <a:lnTo>
                    <a:pt x="1263" y="560"/>
                  </a:lnTo>
                  <a:lnTo>
                    <a:pt x="1263" y="560"/>
                  </a:lnTo>
                  <a:lnTo>
                    <a:pt x="1261" y="5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642CEA9-EB30-4925-84F8-17AACF9CF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101850"/>
              <a:ext cx="4141787" cy="160338"/>
            </a:xfrm>
            <a:custGeom>
              <a:avLst/>
              <a:gdLst>
                <a:gd name="T0" fmla="*/ 103 w 2609"/>
                <a:gd name="T1" fmla="*/ 28 h 101"/>
                <a:gd name="T2" fmla="*/ 111 w 2609"/>
                <a:gd name="T3" fmla="*/ 41 h 101"/>
                <a:gd name="T4" fmla="*/ 110 w 2609"/>
                <a:gd name="T5" fmla="*/ 32 h 101"/>
                <a:gd name="T6" fmla="*/ 125 w 2609"/>
                <a:gd name="T7" fmla="*/ 36 h 101"/>
                <a:gd name="T8" fmla="*/ 128 w 2609"/>
                <a:gd name="T9" fmla="*/ 42 h 101"/>
                <a:gd name="T10" fmla="*/ 134 w 2609"/>
                <a:gd name="T11" fmla="*/ 49 h 101"/>
                <a:gd name="T12" fmla="*/ 133 w 2609"/>
                <a:gd name="T13" fmla="*/ 57 h 101"/>
                <a:gd name="T14" fmla="*/ 147 w 2609"/>
                <a:gd name="T15" fmla="*/ 61 h 101"/>
                <a:gd name="T16" fmla="*/ 160 w 2609"/>
                <a:gd name="T17" fmla="*/ 64 h 101"/>
                <a:gd name="T18" fmla="*/ 143 w 2609"/>
                <a:gd name="T19" fmla="*/ 72 h 101"/>
                <a:gd name="T20" fmla="*/ 132 w 2609"/>
                <a:gd name="T21" fmla="*/ 79 h 101"/>
                <a:gd name="T22" fmla="*/ 120 w 2609"/>
                <a:gd name="T23" fmla="*/ 78 h 101"/>
                <a:gd name="T24" fmla="*/ 117 w 2609"/>
                <a:gd name="T25" fmla="*/ 83 h 101"/>
                <a:gd name="T26" fmla="*/ 113 w 2609"/>
                <a:gd name="T27" fmla="*/ 87 h 101"/>
                <a:gd name="T28" fmla="*/ 105 w 2609"/>
                <a:gd name="T29" fmla="*/ 100 h 101"/>
                <a:gd name="T30" fmla="*/ 93 w 2609"/>
                <a:gd name="T31" fmla="*/ 93 h 101"/>
                <a:gd name="T32" fmla="*/ 88 w 2609"/>
                <a:gd name="T33" fmla="*/ 95 h 101"/>
                <a:gd name="T34" fmla="*/ 85 w 2609"/>
                <a:gd name="T35" fmla="*/ 101 h 101"/>
                <a:gd name="T36" fmla="*/ 66 w 2609"/>
                <a:gd name="T37" fmla="*/ 98 h 101"/>
                <a:gd name="T38" fmla="*/ 53 w 2609"/>
                <a:gd name="T39" fmla="*/ 91 h 101"/>
                <a:gd name="T40" fmla="*/ 70 w 2609"/>
                <a:gd name="T41" fmla="*/ 88 h 101"/>
                <a:gd name="T42" fmla="*/ 53 w 2609"/>
                <a:gd name="T43" fmla="*/ 86 h 101"/>
                <a:gd name="T44" fmla="*/ 45 w 2609"/>
                <a:gd name="T45" fmla="*/ 83 h 101"/>
                <a:gd name="T46" fmla="*/ 39 w 2609"/>
                <a:gd name="T47" fmla="*/ 80 h 101"/>
                <a:gd name="T48" fmla="*/ 46 w 2609"/>
                <a:gd name="T49" fmla="*/ 70 h 101"/>
                <a:gd name="T50" fmla="*/ 63 w 2609"/>
                <a:gd name="T51" fmla="*/ 70 h 101"/>
                <a:gd name="T52" fmla="*/ 79 w 2609"/>
                <a:gd name="T53" fmla="*/ 69 h 101"/>
                <a:gd name="T54" fmla="*/ 71 w 2609"/>
                <a:gd name="T55" fmla="*/ 68 h 101"/>
                <a:gd name="T56" fmla="*/ 59 w 2609"/>
                <a:gd name="T57" fmla="*/ 66 h 101"/>
                <a:gd name="T58" fmla="*/ 76 w 2609"/>
                <a:gd name="T59" fmla="*/ 63 h 101"/>
                <a:gd name="T60" fmla="*/ 58 w 2609"/>
                <a:gd name="T61" fmla="*/ 62 h 101"/>
                <a:gd name="T62" fmla="*/ 49 w 2609"/>
                <a:gd name="T63" fmla="*/ 64 h 101"/>
                <a:gd name="T64" fmla="*/ 36 w 2609"/>
                <a:gd name="T65" fmla="*/ 66 h 101"/>
                <a:gd name="T66" fmla="*/ 23 w 2609"/>
                <a:gd name="T67" fmla="*/ 67 h 101"/>
                <a:gd name="T68" fmla="*/ 17 w 2609"/>
                <a:gd name="T69" fmla="*/ 58 h 101"/>
                <a:gd name="T70" fmla="*/ 30 w 2609"/>
                <a:gd name="T71" fmla="*/ 52 h 101"/>
                <a:gd name="T72" fmla="*/ 13 w 2609"/>
                <a:gd name="T73" fmla="*/ 55 h 101"/>
                <a:gd name="T74" fmla="*/ 4 w 2609"/>
                <a:gd name="T75" fmla="*/ 46 h 101"/>
                <a:gd name="T76" fmla="*/ 6 w 2609"/>
                <a:gd name="T77" fmla="*/ 41 h 101"/>
                <a:gd name="T78" fmla="*/ 23 w 2609"/>
                <a:gd name="T79" fmla="*/ 43 h 101"/>
                <a:gd name="T80" fmla="*/ 29 w 2609"/>
                <a:gd name="T81" fmla="*/ 40 h 101"/>
                <a:gd name="T82" fmla="*/ 23 w 2609"/>
                <a:gd name="T83" fmla="*/ 40 h 101"/>
                <a:gd name="T84" fmla="*/ 17 w 2609"/>
                <a:gd name="T85" fmla="*/ 37 h 101"/>
                <a:gd name="T86" fmla="*/ 0 w 2609"/>
                <a:gd name="T87" fmla="*/ 34 h 101"/>
                <a:gd name="T88" fmla="*/ 17 w 2609"/>
                <a:gd name="T89" fmla="*/ 33 h 101"/>
                <a:gd name="T90" fmla="*/ 19 w 2609"/>
                <a:gd name="T91" fmla="*/ 26 h 101"/>
                <a:gd name="T92" fmla="*/ 38 w 2609"/>
                <a:gd name="T93" fmla="*/ 26 h 101"/>
                <a:gd name="T94" fmla="*/ 37 w 2609"/>
                <a:gd name="T95" fmla="*/ 21 h 101"/>
                <a:gd name="T96" fmla="*/ 21 w 2609"/>
                <a:gd name="T97" fmla="*/ 19 h 101"/>
                <a:gd name="T98" fmla="*/ 31 w 2609"/>
                <a:gd name="T99" fmla="*/ 14 h 101"/>
                <a:gd name="T100" fmla="*/ 41 w 2609"/>
                <a:gd name="T101" fmla="*/ 9 h 101"/>
                <a:gd name="T102" fmla="*/ 43 w 2609"/>
                <a:gd name="T103" fmla="*/ 6 h 101"/>
                <a:gd name="T104" fmla="*/ 36 w 2609"/>
                <a:gd name="T105" fmla="*/ 1 h 101"/>
                <a:gd name="T106" fmla="*/ 56 w 2609"/>
                <a:gd name="T107" fmla="*/ 3 h 101"/>
                <a:gd name="T108" fmla="*/ 71 w 2609"/>
                <a:gd name="T109" fmla="*/ 14 h 101"/>
                <a:gd name="T110" fmla="*/ 83 w 2609"/>
                <a:gd name="T111" fmla="*/ 26 h 101"/>
                <a:gd name="T112" fmla="*/ 2573 w 2609"/>
                <a:gd name="T113" fmla="*/ 43 h 101"/>
                <a:gd name="T114" fmla="*/ 2584 w 2609"/>
                <a:gd name="T115" fmla="*/ 43 h 101"/>
                <a:gd name="T116" fmla="*/ 2601 w 2609"/>
                <a:gd name="T117" fmla="*/ 44 h 101"/>
                <a:gd name="T118" fmla="*/ 2601 w 2609"/>
                <a:gd name="T119" fmla="*/ 52 h 101"/>
                <a:gd name="T120" fmla="*/ 2583 w 2609"/>
                <a:gd name="T121" fmla="*/ 53 h 101"/>
                <a:gd name="T122" fmla="*/ 2577 w 2609"/>
                <a:gd name="T123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9" h="101">
                  <a:moveTo>
                    <a:pt x="92" y="27"/>
                  </a:moveTo>
                  <a:lnTo>
                    <a:pt x="92" y="27"/>
                  </a:lnTo>
                  <a:lnTo>
                    <a:pt x="96" y="27"/>
                  </a:lnTo>
                  <a:lnTo>
                    <a:pt x="98" y="27"/>
                  </a:lnTo>
                  <a:lnTo>
                    <a:pt x="101" y="27"/>
                  </a:lnTo>
                  <a:lnTo>
                    <a:pt x="103" y="28"/>
                  </a:lnTo>
                  <a:lnTo>
                    <a:pt x="102" y="32"/>
                  </a:lnTo>
                  <a:lnTo>
                    <a:pt x="103" y="34"/>
                  </a:lnTo>
                  <a:lnTo>
                    <a:pt x="103" y="37"/>
                  </a:lnTo>
                  <a:lnTo>
                    <a:pt x="106" y="38"/>
                  </a:lnTo>
                  <a:lnTo>
                    <a:pt x="109" y="40"/>
                  </a:lnTo>
                  <a:lnTo>
                    <a:pt x="111" y="41"/>
                  </a:lnTo>
                  <a:lnTo>
                    <a:pt x="115" y="40"/>
                  </a:lnTo>
                  <a:lnTo>
                    <a:pt x="117" y="41"/>
                  </a:lnTo>
                  <a:lnTo>
                    <a:pt x="116" y="38"/>
                  </a:lnTo>
                  <a:lnTo>
                    <a:pt x="113" y="37"/>
                  </a:lnTo>
                  <a:lnTo>
                    <a:pt x="110" y="35"/>
                  </a:lnTo>
                  <a:lnTo>
                    <a:pt x="110" y="32"/>
                  </a:lnTo>
                  <a:lnTo>
                    <a:pt x="114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2" y="32"/>
                  </a:lnTo>
                  <a:lnTo>
                    <a:pt x="125" y="33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3" y="40"/>
                  </a:lnTo>
                  <a:lnTo>
                    <a:pt x="119" y="41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2"/>
                  </a:lnTo>
                  <a:lnTo>
                    <a:pt x="131" y="44"/>
                  </a:lnTo>
                  <a:lnTo>
                    <a:pt x="133" y="46"/>
                  </a:lnTo>
                  <a:lnTo>
                    <a:pt x="131" y="46"/>
                  </a:lnTo>
                  <a:lnTo>
                    <a:pt x="127" y="50"/>
                  </a:lnTo>
                  <a:lnTo>
                    <a:pt x="131" y="49"/>
                  </a:lnTo>
                  <a:lnTo>
                    <a:pt x="134" y="49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27" y="59"/>
                  </a:lnTo>
                  <a:lnTo>
                    <a:pt x="131" y="59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5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5" y="59"/>
                  </a:lnTo>
                  <a:lnTo>
                    <a:pt x="147" y="61"/>
                  </a:lnTo>
                  <a:lnTo>
                    <a:pt x="149" y="59"/>
                  </a:lnTo>
                  <a:lnTo>
                    <a:pt x="150" y="57"/>
                  </a:lnTo>
                  <a:lnTo>
                    <a:pt x="153" y="58"/>
                  </a:lnTo>
                  <a:lnTo>
                    <a:pt x="154" y="60"/>
                  </a:lnTo>
                  <a:lnTo>
                    <a:pt x="158" y="63"/>
                  </a:lnTo>
                  <a:lnTo>
                    <a:pt x="160" y="64"/>
                  </a:lnTo>
                  <a:lnTo>
                    <a:pt x="161" y="67"/>
                  </a:lnTo>
                  <a:lnTo>
                    <a:pt x="158" y="68"/>
                  </a:lnTo>
                  <a:lnTo>
                    <a:pt x="156" y="69"/>
                  </a:lnTo>
                  <a:lnTo>
                    <a:pt x="152" y="70"/>
                  </a:lnTo>
                  <a:lnTo>
                    <a:pt x="150" y="71"/>
                  </a:lnTo>
                  <a:lnTo>
                    <a:pt x="143" y="72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6" y="76"/>
                  </a:lnTo>
                  <a:lnTo>
                    <a:pt x="133" y="74"/>
                  </a:lnTo>
                  <a:lnTo>
                    <a:pt x="134" y="77"/>
                  </a:lnTo>
                  <a:lnTo>
                    <a:pt x="132" y="79"/>
                  </a:lnTo>
                  <a:lnTo>
                    <a:pt x="128" y="81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2" y="84"/>
                  </a:lnTo>
                  <a:lnTo>
                    <a:pt x="119" y="81"/>
                  </a:lnTo>
                  <a:lnTo>
                    <a:pt x="120" y="78"/>
                  </a:lnTo>
                  <a:lnTo>
                    <a:pt x="120" y="76"/>
                  </a:lnTo>
                  <a:lnTo>
                    <a:pt x="123" y="74"/>
                  </a:lnTo>
                  <a:lnTo>
                    <a:pt x="119" y="75"/>
                  </a:lnTo>
                  <a:lnTo>
                    <a:pt x="117" y="77"/>
                  </a:lnTo>
                  <a:lnTo>
                    <a:pt x="116" y="80"/>
                  </a:lnTo>
                  <a:lnTo>
                    <a:pt x="117" y="83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0" y="89"/>
                  </a:lnTo>
                  <a:lnTo>
                    <a:pt x="118" y="91"/>
                  </a:lnTo>
                  <a:lnTo>
                    <a:pt x="115" y="91"/>
                  </a:lnTo>
                  <a:lnTo>
                    <a:pt x="113" y="87"/>
                  </a:lnTo>
                  <a:lnTo>
                    <a:pt x="109" y="89"/>
                  </a:lnTo>
                  <a:lnTo>
                    <a:pt x="113" y="92"/>
                  </a:lnTo>
                  <a:lnTo>
                    <a:pt x="111" y="95"/>
                  </a:lnTo>
                  <a:lnTo>
                    <a:pt x="110" y="97"/>
                  </a:lnTo>
                  <a:lnTo>
                    <a:pt x="108" y="101"/>
                  </a:lnTo>
                  <a:lnTo>
                    <a:pt x="105" y="100"/>
                  </a:lnTo>
                  <a:lnTo>
                    <a:pt x="100" y="94"/>
                  </a:lnTo>
                  <a:lnTo>
                    <a:pt x="97" y="92"/>
                  </a:lnTo>
                  <a:lnTo>
                    <a:pt x="92" y="87"/>
                  </a:lnTo>
                  <a:lnTo>
                    <a:pt x="91" y="88"/>
                  </a:lnTo>
                  <a:lnTo>
                    <a:pt x="92" y="91"/>
                  </a:lnTo>
                  <a:lnTo>
                    <a:pt x="93" y="93"/>
                  </a:lnTo>
                  <a:lnTo>
                    <a:pt x="97" y="95"/>
                  </a:lnTo>
                  <a:lnTo>
                    <a:pt x="98" y="97"/>
                  </a:lnTo>
                  <a:lnTo>
                    <a:pt x="98" y="101"/>
                  </a:lnTo>
                  <a:lnTo>
                    <a:pt x="92" y="96"/>
                  </a:lnTo>
                  <a:lnTo>
                    <a:pt x="90" y="95"/>
                  </a:lnTo>
                  <a:lnTo>
                    <a:pt x="88" y="95"/>
                  </a:lnTo>
                  <a:lnTo>
                    <a:pt x="84" y="95"/>
                  </a:lnTo>
                  <a:lnTo>
                    <a:pt x="82" y="95"/>
                  </a:lnTo>
                  <a:lnTo>
                    <a:pt x="84" y="96"/>
                  </a:lnTo>
                  <a:lnTo>
                    <a:pt x="88" y="97"/>
                  </a:lnTo>
                  <a:lnTo>
                    <a:pt x="89" y="100"/>
                  </a:lnTo>
                  <a:lnTo>
                    <a:pt x="85" y="101"/>
                  </a:lnTo>
                  <a:lnTo>
                    <a:pt x="80" y="101"/>
                  </a:lnTo>
                  <a:lnTo>
                    <a:pt x="77" y="100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68" y="98"/>
                  </a:lnTo>
                  <a:lnTo>
                    <a:pt x="66" y="98"/>
                  </a:lnTo>
                  <a:lnTo>
                    <a:pt x="63" y="98"/>
                  </a:lnTo>
                  <a:lnTo>
                    <a:pt x="62" y="95"/>
                  </a:lnTo>
                  <a:lnTo>
                    <a:pt x="59" y="96"/>
                  </a:lnTo>
                  <a:lnTo>
                    <a:pt x="56" y="94"/>
                  </a:lnTo>
                  <a:lnTo>
                    <a:pt x="54" y="93"/>
                  </a:lnTo>
                  <a:lnTo>
                    <a:pt x="53" y="91"/>
                  </a:lnTo>
                  <a:lnTo>
                    <a:pt x="55" y="91"/>
                  </a:lnTo>
                  <a:lnTo>
                    <a:pt x="58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7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64" y="87"/>
                  </a:lnTo>
                  <a:lnTo>
                    <a:pt x="62" y="87"/>
                  </a:lnTo>
                  <a:lnTo>
                    <a:pt x="58" y="87"/>
                  </a:lnTo>
                  <a:lnTo>
                    <a:pt x="56" y="87"/>
                  </a:lnTo>
                  <a:lnTo>
                    <a:pt x="53" y="86"/>
                  </a:lnTo>
                  <a:lnTo>
                    <a:pt x="50" y="87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3" y="85"/>
                  </a:lnTo>
                  <a:lnTo>
                    <a:pt x="41" y="81"/>
                  </a:lnTo>
                  <a:lnTo>
                    <a:pt x="45" y="83"/>
                  </a:lnTo>
                  <a:lnTo>
                    <a:pt x="48" y="83"/>
                  </a:lnTo>
                  <a:lnTo>
                    <a:pt x="50" y="83"/>
                  </a:lnTo>
                  <a:lnTo>
                    <a:pt x="48" y="81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39" y="80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40" y="74"/>
                  </a:lnTo>
                  <a:lnTo>
                    <a:pt x="43" y="74"/>
                  </a:lnTo>
                  <a:lnTo>
                    <a:pt x="46" y="70"/>
                  </a:lnTo>
                  <a:lnTo>
                    <a:pt x="48" y="70"/>
                  </a:lnTo>
                  <a:lnTo>
                    <a:pt x="51" y="70"/>
                  </a:lnTo>
                  <a:lnTo>
                    <a:pt x="54" y="70"/>
                  </a:lnTo>
                  <a:lnTo>
                    <a:pt x="57" y="70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5" y="70"/>
                  </a:lnTo>
                  <a:lnTo>
                    <a:pt x="68" y="70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9"/>
                  </a:lnTo>
                  <a:lnTo>
                    <a:pt x="79" y="69"/>
                  </a:lnTo>
                  <a:lnTo>
                    <a:pt x="82" y="69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62" y="66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70" y="66"/>
                  </a:lnTo>
                  <a:lnTo>
                    <a:pt x="73" y="64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3"/>
                  </a:lnTo>
                  <a:lnTo>
                    <a:pt x="67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58" y="62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49" y="61"/>
                  </a:lnTo>
                  <a:lnTo>
                    <a:pt x="49" y="64"/>
                  </a:lnTo>
                  <a:lnTo>
                    <a:pt x="46" y="64"/>
                  </a:lnTo>
                  <a:lnTo>
                    <a:pt x="46" y="61"/>
                  </a:lnTo>
                  <a:lnTo>
                    <a:pt x="45" y="64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6" y="66"/>
                  </a:lnTo>
                  <a:lnTo>
                    <a:pt x="38" y="63"/>
                  </a:lnTo>
                  <a:lnTo>
                    <a:pt x="34" y="63"/>
                  </a:lnTo>
                  <a:lnTo>
                    <a:pt x="32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2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26" y="57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9" y="53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4" y="47"/>
                  </a:lnTo>
                  <a:lnTo>
                    <a:pt x="7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6" y="41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32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29" y="37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1" y="41"/>
                  </a:lnTo>
                  <a:lnTo>
                    <a:pt x="17" y="41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17" y="37"/>
                  </a:lnTo>
                  <a:lnTo>
                    <a:pt x="15" y="36"/>
                  </a:lnTo>
                  <a:lnTo>
                    <a:pt x="12" y="38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5" y="32"/>
                  </a:lnTo>
                  <a:lnTo>
                    <a:pt x="12" y="31"/>
                  </a:lnTo>
                  <a:lnTo>
                    <a:pt x="9" y="28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30" y="27"/>
                  </a:lnTo>
                  <a:lnTo>
                    <a:pt x="36" y="27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4" y="18"/>
                  </a:lnTo>
                  <a:lnTo>
                    <a:pt x="21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2" y="11"/>
                  </a:lnTo>
                  <a:lnTo>
                    <a:pt x="25" y="11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2" y="9"/>
                  </a:lnTo>
                  <a:lnTo>
                    <a:pt x="36" y="9"/>
                  </a:lnTo>
                  <a:lnTo>
                    <a:pt x="41" y="9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7" y="6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33" y="1"/>
                  </a:lnTo>
                  <a:lnTo>
                    <a:pt x="36" y="1"/>
                  </a:lnTo>
                  <a:lnTo>
                    <a:pt x="39" y="1"/>
                  </a:lnTo>
                  <a:lnTo>
                    <a:pt x="41" y="1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2" y="4"/>
                  </a:lnTo>
                  <a:lnTo>
                    <a:pt x="64" y="6"/>
                  </a:lnTo>
                  <a:lnTo>
                    <a:pt x="67" y="8"/>
                  </a:lnTo>
                  <a:lnTo>
                    <a:pt x="68" y="11"/>
                  </a:lnTo>
                  <a:lnTo>
                    <a:pt x="71" y="14"/>
                  </a:lnTo>
                  <a:lnTo>
                    <a:pt x="74" y="16"/>
                  </a:lnTo>
                  <a:lnTo>
                    <a:pt x="76" y="18"/>
                  </a:lnTo>
                  <a:lnTo>
                    <a:pt x="79" y="21"/>
                  </a:lnTo>
                  <a:lnTo>
                    <a:pt x="81" y="21"/>
                  </a:lnTo>
                  <a:lnTo>
                    <a:pt x="84" y="24"/>
                  </a:lnTo>
                  <a:lnTo>
                    <a:pt x="83" y="26"/>
                  </a:lnTo>
                  <a:lnTo>
                    <a:pt x="87" y="27"/>
                  </a:lnTo>
                  <a:lnTo>
                    <a:pt x="90" y="27"/>
                  </a:lnTo>
                  <a:lnTo>
                    <a:pt x="92" y="27"/>
                  </a:lnTo>
                  <a:lnTo>
                    <a:pt x="92" y="27"/>
                  </a:lnTo>
                  <a:close/>
                  <a:moveTo>
                    <a:pt x="2573" y="44"/>
                  </a:moveTo>
                  <a:lnTo>
                    <a:pt x="2573" y="43"/>
                  </a:lnTo>
                  <a:lnTo>
                    <a:pt x="2571" y="42"/>
                  </a:lnTo>
                  <a:lnTo>
                    <a:pt x="2573" y="43"/>
                  </a:lnTo>
                  <a:lnTo>
                    <a:pt x="2576" y="43"/>
                  </a:lnTo>
                  <a:lnTo>
                    <a:pt x="2579" y="43"/>
                  </a:lnTo>
                  <a:lnTo>
                    <a:pt x="2582" y="43"/>
                  </a:lnTo>
                  <a:lnTo>
                    <a:pt x="2584" y="43"/>
                  </a:lnTo>
                  <a:lnTo>
                    <a:pt x="2588" y="43"/>
                  </a:lnTo>
                  <a:lnTo>
                    <a:pt x="2591" y="43"/>
                  </a:lnTo>
                  <a:lnTo>
                    <a:pt x="2593" y="44"/>
                  </a:lnTo>
                  <a:lnTo>
                    <a:pt x="2597" y="43"/>
                  </a:lnTo>
                  <a:lnTo>
                    <a:pt x="2599" y="44"/>
                  </a:lnTo>
                  <a:lnTo>
                    <a:pt x="2601" y="44"/>
                  </a:lnTo>
                  <a:lnTo>
                    <a:pt x="2603" y="45"/>
                  </a:lnTo>
                  <a:lnTo>
                    <a:pt x="2607" y="46"/>
                  </a:lnTo>
                  <a:lnTo>
                    <a:pt x="2609" y="47"/>
                  </a:lnTo>
                  <a:lnTo>
                    <a:pt x="2607" y="50"/>
                  </a:lnTo>
                  <a:lnTo>
                    <a:pt x="2603" y="51"/>
                  </a:lnTo>
                  <a:lnTo>
                    <a:pt x="2601" y="52"/>
                  </a:lnTo>
                  <a:lnTo>
                    <a:pt x="2598" y="53"/>
                  </a:lnTo>
                  <a:lnTo>
                    <a:pt x="2596" y="54"/>
                  </a:lnTo>
                  <a:lnTo>
                    <a:pt x="2592" y="54"/>
                  </a:lnTo>
                  <a:lnTo>
                    <a:pt x="2590" y="55"/>
                  </a:lnTo>
                  <a:lnTo>
                    <a:pt x="2586" y="54"/>
                  </a:lnTo>
                  <a:lnTo>
                    <a:pt x="2583" y="53"/>
                  </a:lnTo>
                  <a:lnTo>
                    <a:pt x="2586" y="52"/>
                  </a:lnTo>
                  <a:lnTo>
                    <a:pt x="2589" y="52"/>
                  </a:lnTo>
                  <a:lnTo>
                    <a:pt x="2586" y="51"/>
                  </a:lnTo>
                  <a:lnTo>
                    <a:pt x="2583" y="51"/>
                  </a:lnTo>
                  <a:lnTo>
                    <a:pt x="2581" y="50"/>
                  </a:lnTo>
                  <a:lnTo>
                    <a:pt x="2577" y="50"/>
                  </a:lnTo>
                  <a:lnTo>
                    <a:pt x="2575" y="50"/>
                  </a:lnTo>
                  <a:lnTo>
                    <a:pt x="2572" y="47"/>
                  </a:lnTo>
                  <a:lnTo>
                    <a:pt x="2575" y="47"/>
                  </a:lnTo>
                  <a:lnTo>
                    <a:pt x="2573" y="44"/>
                  </a:lnTo>
                  <a:lnTo>
                    <a:pt x="257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1BEEBBBB-95A0-42CF-AFD2-3943A36B2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5" y="5389563"/>
              <a:ext cx="79375" cy="77788"/>
            </a:xfrm>
            <a:custGeom>
              <a:avLst/>
              <a:gdLst>
                <a:gd name="T0" fmla="*/ 26 w 50"/>
                <a:gd name="T1" fmla="*/ 8 h 49"/>
                <a:gd name="T2" fmla="*/ 31 w 50"/>
                <a:gd name="T3" fmla="*/ 8 h 49"/>
                <a:gd name="T4" fmla="*/ 33 w 50"/>
                <a:gd name="T5" fmla="*/ 6 h 49"/>
                <a:gd name="T6" fmla="*/ 38 w 50"/>
                <a:gd name="T7" fmla="*/ 5 h 49"/>
                <a:gd name="T8" fmla="*/ 44 w 50"/>
                <a:gd name="T9" fmla="*/ 4 h 49"/>
                <a:gd name="T10" fmla="*/ 50 w 50"/>
                <a:gd name="T11" fmla="*/ 4 h 49"/>
                <a:gd name="T12" fmla="*/ 50 w 50"/>
                <a:gd name="T13" fmla="*/ 9 h 49"/>
                <a:gd name="T14" fmla="*/ 50 w 50"/>
                <a:gd name="T15" fmla="*/ 15 h 49"/>
                <a:gd name="T16" fmla="*/ 50 w 50"/>
                <a:gd name="T17" fmla="*/ 21 h 49"/>
                <a:gd name="T18" fmla="*/ 50 w 50"/>
                <a:gd name="T19" fmla="*/ 25 h 49"/>
                <a:gd name="T20" fmla="*/ 46 w 50"/>
                <a:gd name="T21" fmla="*/ 25 h 49"/>
                <a:gd name="T22" fmla="*/ 44 w 50"/>
                <a:gd name="T23" fmla="*/ 31 h 49"/>
                <a:gd name="T24" fmla="*/ 45 w 50"/>
                <a:gd name="T25" fmla="*/ 36 h 49"/>
                <a:gd name="T26" fmla="*/ 45 w 50"/>
                <a:gd name="T27" fmla="*/ 42 h 49"/>
                <a:gd name="T28" fmla="*/ 41 w 50"/>
                <a:gd name="T29" fmla="*/ 38 h 49"/>
                <a:gd name="T30" fmla="*/ 41 w 50"/>
                <a:gd name="T31" fmla="*/ 36 h 49"/>
                <a:gd name="T32" fmla="*/ 36 w 50"/>
                <a:gd name="T33" fmla="*/ 34 h 49"/>
                <a:gd name="T34" fmla="*/ 36 w 50"/>
                <a:gd name="T35" fmla="*/ 38 h 49"/>
                <a:gd name="T36" fmla="*/ 34 w 50"/>
                <a:gd name="T37" fmla="*/ 43 h 49"/>
                <a:gd name="T38" fmla="*/ 31 w 50"/>
                <a:gd name="T39" fmla="*/ 44 h 49"/>
                <a:gd name="T40" fmla="*/ 29 w 50"/>
                <a:gd name="T41" fmla="*/ 49 h 49"/>
                <a:gd name="T42" fmla="*/ 24 w 50"/>
                <a:gd name="T43" fmla="*/ 48 h 49"/>
                <a:gd name="T44" fmla="*/ 19 w 50"/>
                <a:gd name="T45" fmla="*/ 47 h 49"/>
                <a:gd name="T46" fmla="*/ 21 w 50"/>
                <a:gd name="T47" fmla="*/ 43 h 49"/>
                <a:gd name="T48" fmla="*/ 16 w 50"/>
                <a:gd name="T49" fmla="*/ 43 h 49"/>
                <a:gd name="T50" fmla="*/ 11 w 50"/>
                <a:gd name="T51" fmla="*/ 38 h 49"/>
                <a:gd name="T52" fmla="*/ 9 w 50"/>
                <a:gd name="T53" fmla="*/ 32 h 49"/>
                <a:gd name="T54" fmla="*/ 9 w 50"/>
                <a:gd name="T55" fmla="*/ 27 h 49"/>
                <a:gd name="T56" fmla="*/ 10 w 50"/>
                <a:gd name="T57" fmla="*/ 27 h 49"/>
                <a:gd name="T58" fmla="*/ 8 w 50"/>
                <a:gd name="T59" fmla="*/ 23 h 49"/>
                <a:gd name="T60" fmla="*/ 3 w 50"/>
                <a:gd name="T61" fmla="*/ 17 h 49"/>
                <a:gd name="T62" fmla="*/ 1 w 50"/>
                <a:gd name="T63" fmla="*/ 11 h 49"/>
                <a:gd name="T64" fmla="*/ 0 w 50"/>
                <a:gd name="T65" fmla="*/ 6 h 49"/>
                <a:gd name="T66" fmla="*/ 0 w 50"/>
                <a:gd name="T67" fmla="*/ 0 h 49"/>
                <a:gd name="T68" fmla="*/ 5 w 50"/>
                <a:gd name="T69" fmla="*/ 2 h 49"/>
                <a:gd name="T70" fmla="*/ 11 w 50"/>
                <a:gd name="T71" fmla="*/ 4 h 49"/>
                <a:gd name="T72" fmla="*/ 16 w 50"/>
                <a:gd name="T73" fmla="*/ 6 h 49"/>
                <a:gd name="T74" fmla="*/ 21 w 50"/>
                <a:gd name="T75" fmla="*/ 8 h 49"/>
                <a:gd name="T76" fmla="*/ 25 w 50"/>
                <a:gd name="T7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49">
                  <a:moveTo>
                    <a:pt x="25" y="8"/>
                  </a:moveTo>
                  <a:lnTo>
                    <a:pt x="26" y="8"/>
                  </a:lnTo>
                  <a:lnTo>
                    <a:pt x="28" y="7"/>
                  </a:lnTo>
                  <a:lnTo>
                    <a:pt x="31" y="8"/>
                  </a:lnTo>
                  <a:lnTo>
                    <a:pt x="30" y="6"/>
                  </a:lnTo>
                  <a:lnTo>
                    <a:pt x="33" y="6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13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47" y="23"/>
                  </a:lnTo>
                  <a:lnTo>
                    <a:pt x="46" y="25"/>
                  </a:lnTo>
                  <a:lnTo>
                    <a:pt x="45" y="28"/>
                  </a:lnTo>
                  <a:lnTo>
                    <a:pt x="44" y="31"/>
                  </a:lnTo>
                  <a:lnTo>
                    <a:pt x="45" y="34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2" y="40"/>
                  </a:lnTo>
                  <a:lnTo>
                    <a:pt x="41" y="38"/>
                  </a:lnTo>
                  <a:lnTo>
                    <a:pt x="44" y="39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6" y="38"/>
                  </a:lnTo>
                  <a:lnTo>
                    <a:pt x="35" y="40"/>
                  </a:lnTo>
                  <a:lnTo>
                    <a:pt x="34" y="43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30" y="47"/>
                  </a:lnTo>
                  <a:lnTo>
                    <a:pt x="29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21" y="43"/>
                  </a:lnTo>
                  <a:lnTo>
                    <a:pt x="18" y="44"/>
                  </a:lnTo>
                  <a:lnTo>
                    <a:pt x="16" y="43"/>
                  </a:lnTo>
                  <a:lnTo>
                    <a:pt x="13" y="40"/>
                  </a:lnTo>
                  <a:lnTo>
                    <a:pt x="11" y="38"/>
                  </a:lnTo>
                  <a:lnTo>
                    <a:pt x="10" y="35"/>
                  </a:lnTo>
                  <a:lnTo>
                    <a:pt x="9" y="32"/>
                  </a:lnTo>
                  <a:lnTo>
                    <a:pt x="8" y="30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0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4"/>
                  </a:lnTo>
                  <a:lnTo>
                    <a:pt x="13" y="5"/>
                  </a:lnTo>
                  <a:lnTo>
                    <a:pt x="16" y="6"/>
                  </a:lnTo>
                  <a:lnTo>
                    <a:pt x="19" y="7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5DB93F65-E033-4CD4-8218-CAE338C5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462463"/>
              <a:ext cx="431800" cy="223838"/>
            </a:xfrm>
            <a:custGeom>
              <a:avLst/>
              <a:gdLst>
                <a:gd name="T0" fmla="*/ 254 w 272"/>
                <a:gd name="T1" fmla="*/ 137 h 141"/>
                <a:gd name="T2" fmla="*/ 234 w 272"/>
                <a:gd name="T3" fmla="*/ 133 h 141"/>
                <a:gd name="T4" fmla="*/ 223 w 272"/>
                <a:gd name="T5" fmla="*/ 126 h 141"/>
                <a:gd name="T6" fmla="*/ 215 w 272"/>
                <a:gd name="T7" fmla="*/ 119 h 141"/>
                <a:gd name="T8" fmla="*/ 207 w 272"/>
                <a:gd name="T9" fmla="*/ 107 h 141"/>
                <a:gd name="T10" fmla="*/ 191 w 272"/>
                <a:gd name="T11" fmla="*/ 102 h 141"/>
                <a:gd name="T12" fmla="*/ 184 w 272"/>
                <a:gd name="T13" fmla="*/ 97 h 141"/>
                <a:gd name="T14" fmla="*/ 180 w 272"/>
                <a:gd name="T15" fmla="*/ 102 h 141"/>
                <a:gd name="T16" fmla="*/ 175 w 272"/>
                <a:gd name="T17" fmla="*/ 102 h 141"/>
                <a:gd name="T18" fmla="*/ 170 w 272"/>
                <a:gd name="T19" fmla="*/ 103 h 141"/>
                <a:gd name="T20" fmla="*/ 163 w 272"/>
                <a:gd name="T21" fmla="*/ 109 h 141"/>
                <a:gd name="T22" fmla="*/ 155 w 272"/>
                <a:gd name="T23" fmla="*/ 107 h 141"/>
                <a:gd name="T24" fmla="*/ 170 w 272"/>
                <a:gd name="T25" fmla="*/ 116 h 141"/>
                <a:gd name="T26" fmla="*/ 156 w 272"/>
                <a:gd name="T27" fmla="*/ 121 h 141"/>
                <a:gd name="T28" fmla="*/ 139 w 272"/>
                <a:gd name="T29" fmla="*/ 121 h 141"/>
                <a:gd name="T30" fmla="*/ 126 w 272"/>
                <a:gd name="T31" fmla="*/ 110 h 141"/>
                <a:gd name="T32" fmla="*/ 120 w 272"/>
                <a:gd name="T33" fmla="*/ 106 h 141"/>
                <a:gd name="T34" fmla="*/ 107 w 272"/>
                <a:gd name="T35" fmla="*/ 104 h 141"/>
                <a:gd name="T36" fmla="*/ 111 w 272"/>
                <a:gd name="T37" fmla="*/ 94 h 141"/>
                <a:gd name="T38" fmla="*/ 110 w 272"/>
                <a:gd name="T39" fmla="*/ 89 h 141"/>
                <a:gd name="T40" fmla="*/ 101 w 272"/>
                <a:gd name="T41" fmla="*/ 80 h 141"/>
                <a:gd name="T42" fmla="*/ 97 w 272"/>
                <a:gd name="T43" fmla="*/ 73 h 141"/>
                <a:gd name="T44" fmla="*/ 88 w 272"/>
                <a:gd name="T45" fmla="*/ 64 h 141"/>
                <a:gd name="T46" fmla="*/ 78 w 272"/>
                <a:gd name="T47" fmla="*/ 62 h 141"/>
                <a:gd name="T48" fmla="*/ 64 w 272"/>
                <a:gd name="T49" fmla="*/ 56 h 141"/>
                <a:gd name="T50" fmla="*/ 52 w 272"/>
                <a:gd name="T51" fmla="*/ 53 h 141"/>
                <a:gd name="T52" fmla="*/ 45 w 272"/>
                <a:gd name="T53" fmla="*/ 50 h 141"/>
                <a:gd name="T54" fmla="*/ 36 w 272"/>
                <a:gd name="T55" fmla="*/ 39 h 141"/>
                <a:gd name="T56" fmla="*/ 33 w 272"/>
                <a:gd name="T57" fmla="*/ 47 h 141"/>
                <a:gd name="T58" fmla="*/ 25 w 272"/>
                <a:gd name="T59" fmla="*/ 42 h 141"/>
                <a:gd name="T60" fmla="*/ 17 w 272"/>
                <a:gd name="T61" fmla="*/ 32 h 141"/>
                <a:gd name="T62" fmla="*/ 33 w 272"/>
                <a:gd name="T63" fmla="*/ 29 h 141"/>
                <a:gd name="T64" fmla="*/ 35 w 272"/>
                <a:gd name="T65" fmla="*/ 25 h 141"/>
                <a:gd name="T66" fmla="*/ 19 w 272"/>
                <a:gd name="T67" fmla="*/ 25 h 141"/>
                <a:gd name="T68" fmla="*/ 11 w 272"/>
                <a:gd name="T69" fmla="*/ 17 h 141"/>
                <a:gd name="T70" fmla="*/ 3 w 272"/>
                <a:gd name="T71" fmla="*/ 10 h 141"/>
                <a:gd name="T72" fmla="*/ 15 w 272"/>
                <a:gd name="T73" fmla="*/ 2 h 141"/>
                <a:gd name="T74" fmla="*/ 29 w 272"/>
                <a:gd name="T75" fmla="*/ 2 h 141"/>
                <a:gd name="T76" fmla="*/ 42 w 272"/>
                <a:gd name="T77" fmla="*/ 8 h 141"/>
                <a:gd name="T78" fmla="*/ 43 w 272"/>
                <a:gd name="T79" fmla="*/ 25 h 141"/>
                <a:gd name="T80" fmla="*/ 51 w 272"/>
                <a:gd name="T81" fmla="*/ 35 h 141"/>
                <a:gd name="T82" fmla="*/ 64 w 272"/>
                <a:gd name="T83" fmla="*/ 38 h 141"/>
                <a:gd name="T84" fmla="*/ 76 w 272"/>
                <a:gd name="T85" fmla="*/ 25 h 141"/>
                <a:gd name="T86" fmla="*/ 87 w 272"/>
                <a:gd name="T87" fmla="*/ 18 h 141"/>
                <a:gd name="T88" fmla="*/ 102 w 272"/>
                <a:gd name="T89" fmla="*/ 19 h 141"/>
                <a:gd name="T90" fmla="*/ 121 w 272"/>
                <a:gd name="T91" fmla="*/ 27 h 141"/>
                <a:gd name="T92" fmla="*/ 136 w 272"/>
                <a:gd name="T93" fmla="*/ 30 h 141"/>
                <a:gd name="T94" fmla="*/ 154 w 272"/>
                <a:gd name="T95" fmla="*/ 37 h 141"/>
                <a:gd name="T96" fmla="*/ 171 w 272"/>
                <a:gd name="T97" fmla="*/ 42 h 141"/>
                <a:gd name="T98" fmla="*/ 186 w 272"/>
                <a:gd name="T99" fmla="*/ 50 h 141"/>
                <a:gd name="T100" fmla="*/ 195 w 272"/>
                <a:gd name="T101" fmla="*/ 54 h 141"/>
                <a:gd name="T102" fmla="*/ 203 w 272"/>
                <a:gd name="T103" fmla="*/ 70 h 141"/>
                <a:gd name="T104" fmla="*/ 217 w 272"/>
                <a:gd name="T105" fmla="*/ 75 h 141"/>
                <a:gd name="T106" fmla="*/ 230 w 272"/>
                <a:gd name="T107" fmla="*/ 85 h 141"/>
                <a:gd name="T108" fmla="*/ 218 w 272"/>
                <a:gd name="T109" fmla="*/ 89 h 141"/>
                <a:gd name="T110" fmla="*/ 230 w 272"/>
                <a:gd name="T111" fmla="*/ 104 h 141"/>
                <a:gd name="T112" fmla="*/ 239 w 272"/>
                <a:gd name="T113" fmla="*/ 114 h 141"/>
                <a:gd name="T114" fmla="*/ 249 w 272"/>
                <a:gd name="T115" fmla="*/ 122 h 141"/>
                <a:gd name="T116" fmla="*/ 259 w 272"/>
                <a:gd name="T117" fmla="*/ 128 h 141"/>
                <a:gd name="T118" fmla="*/ 264 w 272"/>
                <a:gd name="T119" fmla="*/ 135 h 141"/>
                <a:gd name="T120" fmla="*/ 268 w 272"/>
                <a:gd name="T121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141">
                  <a:moveTo>
                    <a:pt x="259" y="139"/>
                  </a:moveTo>
                  <a:lnTo>
                    <a:pt x="260" y="138"/>
                  </a:lnTo>
                  <a:lnTo>
                    <a:pt x="259" y="138"/>
                  </a:lnTo>
                  <a:lnTo>
                    <a:pt x="258" y="138"/>
                  </a:lnTo>
                  <a:lnTo>
                    <a:pt x="256" y="137"/>
                  </a:lnTo>
                  <a:lnTo>
                    <a:pt x="254" y="137"/>
                  </a:lnTo>
                  <a:lnTo>
                    <a:pt x="248" y="136"/>
                  </a:lnTo>
                  <a:lnTo>
                    <a:pt x="246" y="136"/>
                  </a:lnTo>
                  <a:lnTo>
                    <a:pt x="242" y="133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4" y="133"/>
                  </a:lnTo>
                  <a:lnTo>
                    <a:pt x="232" y="135"/>
                  </a:lnTo>
                  <a:lnTo>
                    <a:pt x="230" y="132"/>
                  </a:lnTo>
                  <a:lnTo>
                    <a:pt x="228" y="132"/>
                  </a:lnTo>
                  <a:lnTo>
                    <a:pt x="226" y="131"/>
                  </a:lnTo>
                  <a:lnTo>
                    <a:pt x="225" y="128"/>
                  </a:lnTo>
                  <a:lnTo>
                    <a:pt x="223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17" y="122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5" y="119"/>
                  </a:lnTo>
                  <a:lnTo>
                    <a:pt x="213" y="118"/>
                  </a:lnTo>
                  <a:lnTo>
                    <a:pt x="213" y="115"/>
                  </a:lnTo>
                  <a:lnTo>
                    <a:pt x="211" y="113"/>
                  </a:lnTo>
                  <a:lnTo>
                    <a:pt x="211" y="112"/>
                  </a:lnTo>
                  <a:lnTo>
                    <a:pt x="208" y="110"/>
                  </a:lnTo>
                  <a:lnTo>
                    <a:pt x="207" y="107"/>
                  </a:lnTo>
                  <a:lnTo>
                    <a:pt x="205" y="105"/>
                  </a:lnTo>
                  <a:lnTo>
                    <a:pt x="201" y="103"/>
                  </a:lnTo>
                  <a:lnTo>
                    <a:pt x="199" y="104"/>
                  </a:lnTo>
                  <a:lnTo>
                    <a:pt x="196" y="103"/>
                  </a:lnTo>
                  <a:lnTo>
                    <a:pt x="194" y="102"/>
                  </a:lnTo>
                  <a:lnTo>
                    <a:pt x="191" y="102"/>
                  </a:lnTo>
                  <a:lnTo>
                    <a:pt x="189" y="102"/>
                  </a:lnTo>
                  <a:lnTo>
                    <a:pt x="189" y="98"/>
                  </a:lnTo>
                  <a:lnTo>
                    <a:pt x="188" y="99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4" y="97"/>
                  </a:lnTo>
                  <a:lnTo>
                    <a:pt x="183" y="97"/>
                  </a:lnTo>
                  <a:lnTo>
                    <a:pt x="183" y="99"/>
                  </a:lnTo>
                  <a:lnTo>
                    <a:pt x="182" y="99"/>
                  </a:lnTo>
                  <a:lnTo>
                    <a:pt x="181" y="99"/>
                  </a:lnTo>
                  <a:lnTo>
                    <a:pt x="181" y="101"/>
                  </a:lnTo>
                  <a:lnTo>
                    <a:pt x="180" y="102"/>
                  </a:lnTo>
                  <a:lnTo>
                    <a:pt x="179" y="101"/>
                  </a:lnTo>
                  <a:lnTo>
                    <a:pt x="175" y="99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98"/>
                  </a:lnTo>
                  <a:lnTo>
                    <a:pt x="175" y="102"/>
                  </a:lnTo>
                  <a:lnTo>
                    <a:pt x="177" y="104"/>
                  </a:lnTo>
                  <a:lnTo>
                    <a:pt x="174" y="105"/>
                  </a:lnTo>
                  <a:lnTo>
                    <a:pt x="172" y="104"/>
                  </a:lnTo>
                  <a:lnTo>
                    <a:pt x="169" y="103"/>
                  </a:lnTo>
                  <a:lnTo>
                    <a:pt x="169" y="103"/>
                  </a:lnTo>
                  <a:lnTo>
                    <a:pt x="170" y="103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1" y="107"/>
                  </a:lnTo>
                  <a:lnTo>
                    <a:pt x="169" y="109"/>
                  </a:lnTo>
                  <a:lnTo>
                    <a:pt x="165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57" y="109"/>
                  </a:lnTo>
                  <a:lnTo>
                    <a:pt x="155" y="106"/>
                  </a:lnTo>
                  <a:lnTo>
                    <a:pt x="152" y="107"/>
                  </a:lnTo>
                  <a:lnTo>
                    <a:pt x="153" y="107"/>
                  </a:lnTo>
                  <a:lnTo>
                    <a:pt x="155" y="107"/>
                  </a:lnTo>
                  <a:lnTo>
                    <a:pt x="157" y="110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5" y="111"/>
                  </a:lnTo>
                  <a:lnTo>
                    <a:pt x="169" y="114"/>
                  </a:lnTo>
                  <a:lnTo>
                    <a:pt x="170" y="116"/>
                  </a:lnTo>
                  <a:lnTo>
                    <a:pt x="167" y="119"/>
                  </a:lnTo>
                  <a:lnTo>
                    <a:pt x="164" y="120"/>
                  </a:lnTo>
                  <a:lnTo>
                    <a:pt x="162" y="121"/>
                  </a:lnTo>
                  <a:lnTo>
                    <a:pt x="158" y="123"/>
                  </a:lnTo>
                  <a:lnTo>
                    <a:pt x="158" y="123"/>
                  </a:lnTo>
                  <a:lnTo>
                    <a:pt x="156" y="121"/>
                  </a:lnTo>
                  <a:lnTo>
                    <a:pt x="153" y="120"/>
                  </a:lnTo>
                  <a:lnTo>
                    <a:pt x="150" y="121"/>
                  </a:lnTo>
                  <a:lnTo>
                    <a:pt x="147" y="121"/>
                  </a:lnTo>
                  <a:lnTo>
                    <a:pt x="145" y="121"/>
                  </a:lnTo>
                  <a:lnTo>
                    <a:pt x="143" y="120"/>
                  </a:lnTo>
                  <a:lnTo>
                    <a:pt x="139" y="121"/>
                  </a:lnTo>
                  <a:lnTo>
                    <a:pt x="137" y="120"/>
                  </a:lnTo>
                  <a:lnTo>
                    <a:pt x="133" y="119"/>
                  </a:lnTo>
                  <a:lnTo>
                    <a:pt x="131" y="115"/>
                  </a:lnTo>
                  <a:lnTo>
                    <a:pt x="129" y="113"/>
                  </a:lnTo>
                  <a:lnTo>
                    <a:pt x="128" y="111"/>
                  </a:lnTo>
                  <a:lnTo>
                    <a:pt x="126" y="110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23" y="106"/>
                  </a:lnTo>
                  <a:lnTo>
                    <a:pt x="124" y="103"/>
                  </a:lnTo>
                  <a:lnTo>
                    <a:pt x="123" y="105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5" y="107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7" y="107"/>
                  </a:lnTo>
                  <a:lnTo>
                    <a:pt x="107" y="104"/>
                  </a:lnTo>
                  <a:lnTo>
                    <a:pt x="110" y="102"/>
                  </a:lnTo>
                  <a:lnTo>
                    <a:pt x="111" y="98"/>
                  </a:lnTo>
                  <a:lnTo>
                    <a:pt x="107" y="96"/>
                  </a:lnTo>
                  <a:lnTo>
                    <a:pt x="105" y="94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2" y="93"/>
                  </a:lnTo>
                  <a:lnTo>
                    <a:pt x="110" y="94"/>
                  </a:lnTo>
                  <a:lnTo>
                    <a:pt x="107" y="93"/>
                  </a:lnTo>
                  <a:lnTo>
                    <a:pt x="104" y="90"/>
                  </a:lnTo>
                  <a:lnTo>
                    <a:pt x="107" y="89"/>
                  </a:lnTo>
                  <a:lnTo>
                    <a:pt x="110" y="89"/>
                  </a:lnTo>
                  <a:lnTo>
                    <a:pt x="112" y="90"/>
                  </a:lnTo>
                  <a:lnTo>
                    <a:pt x="109" y="89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2"/>
                  </a:lnTo>
                  <a:lnTo>
                    <a:pt x="101" y="80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101" y="75"/>
                  </a:lnTo>
                  <a:lnTo>
                    <a:pt x="98" y="75"/>
                  </a:lnTo>
                  <a:lnTo>
                    <a:pt x="101" y="72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6" y="72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0" y="67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5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6" y="60"/>
                  </a:lnTo>
                  <a:lnTo>
                    <a:pt x="72" y="59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4" y="56"/>
                  </a:lnTo>
                  <a:lnTo>
                    <a:pt x="63" y="56"/>
                  </a:lnTo>
                  <a:lnTo>
                    <a:pt x="60" y="55"/>
                  </a:lnTo>
                  <a:lnTo>
                    <a:pt x="58" y="55"/>
                  </a:lnTo>
                  <a:lnTo>
                    <a:pt x="54" y="54"/>
                  </a:lnTo>
                  <a:lnTo>
                    <a:pt x="52" y="53"/>
                  </a:lnTo>
                  <a:lnTo>
                    <a:pt x="52" y="53"/>
                  </a:lnTo>
                  <a:lnTo>
                    <a:pt x="51" y="52"/>
                  </a:lnTo>
                  <a:lnTo>
                    <a:pt x="50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6"/>
                  </a:lnTo>
                  <a:lnTo>
                    <a:pt x="37" y="45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8" y="37"/>
                  </a:lnTo>
                  <a:lnTo>
                    <a:pt x="36" y="37"/>
                  </a:lnTo>
                  <a:lnTo>
                    <a:pt x="36" y="41"/>
                  </a:lnTo>
                  <a:lnTo>
                    <a:pt x="35" y="43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28" y="50"/>
                  </a:lnTo>
                  <a:lnTo>
                    <a:pt x="25" y="50"/>
                  </a:lnTo>
                  <a:lnTo>
                    <a:pt x="24" y="47"/>
                  </a:lnTo>
                  <a:lnTo>
                    <a:pt x="26" y="44"/>
                  </a:lnTo>
                  <a:lnTo>
                    <a:pt x="25" y="42"/>
                  </a:lnTo>
                  <a:lnTo>
                    <a:pt x="22" y="39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7" y="32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3" y="29"/>
                  </a:lnTo>
                  <a:lnTo>
                    <a:pt x="37" y="30"/>
                  </a:lnTo>
                  <a:lnTo>
                    <a:pt x="37" y="28"/>
                  </a:lnTo>
                  <a:lnTo>
                    <a:pt x="41" y="28"/>
                  </a:lnTo>
                  <a:lnTo>
                    <a:pt x="41" y="25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29" y="25"/>
                  </a:lnTo>
                  <a:lnTo>
                    <a:pt x="27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19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5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5"/>
                  </a:lnTo>
                  <a:lnTo>
                    <a:pt x="37" y="4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2" y="8"/>
                  </a:lnTo>
                  <a:lnTo>
                    <a:pt x="43" y="11"/>
                  </a:lnTo>
                  <a:lnTo>
                    <a:pt x="44" y="13"/>
                  </a:lnTo>
                  <a:lnTo>
                    <a:pt x="43" y="16"/>
                  </a:lnTo>
                  <a:lnTo>
                    <a:pt x="42" y="19"/>
                  </a:lnTo>
                  <a:lnTo>
                    <a:pt x="43" y="21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5" y="29"/>
                  </a:lnTo>
                  <a:lnTo>
                    <a:pt x="46" y="33"/>
                  </a:lnTo>
                  <a:lnTo>
                    <a:pt x="47" y="29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2" y="37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4" y="38"/>
                  </a:lnTo>
                  <a:lnTo>
                    <a:pt x="67" y="36"/>
                  </a:lnTo>
                  <a:lnTo>
                    <a:pt x="68" y="34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7"/>
                  </a:lnTo>
                  <a:lnTo>
                    <a:pt x="76" y="25"/>
                  </a:lnTo>
                  <a:lnTo>
                    <a:pt x="78" y="26"/>
                  </a:lnTo>
                  <a:lnTo>
                    <a:pt x="80" y="25"/>
                  </a:lnTo>
                  <a:lnTo>
                    <a:pt x="84" y="24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90" y="16"/>
                  </a:lnTo>
                  <a:lnTo>
                    <a:pt x="93" y="15"/>
                  </a:lnTo>
                  <a:lnTo>
                    <a:pt x="94" y="15"/>
                  </a:lnTo>
                  <a:lnTo>
                    <a:pt x="97" y="17"/>
                  </a:lnTo>
                  <a:lnTo>
                    <a:pt x="100" y="18"/>
                  </a:lnTo>
                  <a:lnTo>
                    <a:pt x="102" y="19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11" y="22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21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8" y="28"/>
                  </a:lnTo>
                  <a:lnTo>
                    <a:pt x="131" y="28"/>
                  </a:lnTo>
                  <a:lnTo>
                    <a:pt x="132" y="30"/>
                  </a:lnTo>
                  <a:lnTo>
                    <a:pt x="136" y="30"/>
                  </a:lnTo>
                  <a:lnTo>
                    <a:pt x="137" y="30"/>
                  </a:lnTo>
                  <a:lnTo>
                    <a:pt x="138" y="30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2" y="37"/>
                  </a:lnTo>
                  <a:lnTo>
                    <a:pt x="154" y="37"/>
                  </a:lnTo>
                  <a:lnTo>
                    <a:pt x="157" y="38"/>
                  </a:lnTo>
                  <a:lnTo>
                    <a:pt x="163" y="41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9" y="41"/>
                  </a:lnTo>
                  <a:lnTo>
                    <a:pt x="171" y="42"/>
                  </a:lnTo>
                  <a:lnTo>
                    <a:pt x="173" y="43"/>
                  </a:lnTo>
                  <a:lnTo>
                    <a:pt x="177" y="45"/>
                  </a:lnTo>
                  <a:lnTo>
                    <a:pt x="179" y="46"/>
                  </a:lnTo>
                  <a:lnTo>
                    <a:pt x="182" y="46"/>
                  </a:lnTo>
                  <a:lnTo>
                    <a:pt x="184" y="47"/>
                  </a:lnTo>
                  <a:lnTo>
                    <a:pt x="186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9" y="51"/>
                  </a:lnTo>
                  <a:lnTo>
                    <a:pt x="191" y="54"/>
                  </a:lnTo>
                  <a:lnTo>
                    <a:pt x="192" y="54"/>
                  </a:lnTo>
                  <a:lnTo>
                    <a:pt x="195" y="54"/>
                  </a:lnTo>
                  <a:lnTo>
                    <a:pt x="198" y="56"/>
                  </a:lnTo>
                  <a:lnTo>
                    <a:pt x="199" y="59"/>
                  </a:lnTo>
                  <a:lnTo>
                    <a:pt x="203" y="62"/>
                  </a:lnTo>
                  <a:lnTo>
                    <a:pt x="203" y="64"/>
                  </a:lnTo>
                  <a:lnTo>
                    <a:pt x="201" y="67"/>
                  </a:lnTo>
                  <a:lnTo>
                    <a:pt x="203" y="70"/>
                  </a:lnTo>
                  <a:lnTo>
                    <a:pt x="205" y="70"/>
                  </a:lnTo>
                  <a:lnTo>
                    <a:pt x="208" y="71"/>
                  </a:lnTo>
                  <a:lnTo>
                    <a:pt x="211" y="71"/>
                  </a:lnTo>
                  <a:lnTo>
                    <a:pt x="213" y="72"/>
                  </a:lnTo>
                  <a:lnTo>
                    <a:pt x="216" y="75"/>
                  </a:lnTo>
                  <a:lnTo>
                    <a:pt x="217" y="75"/>
                  </a:lnTo>
                  <a:lnTo>
                    <a:pt x="220" y="77"/>
                  </a:lnTo>
                  <a:lnTo>
                    <a:pt x="223" y="76"/>
                  </a:lnTo>
                  <a:lnTo>
                    <a:pt x="225" y="77"/>
                  </a:lnTo>
                  <a:lnTo>
                    <a:pt x="228" y="79"/>
                  </a:lnTo>
                  <a:lnTo>
                    <a:pt x="230" y="81"/>
                  </a:lnTo>
                  <a:lnTo>
                    <a:pt x="230" y="85"/>
                  </a:lnTo>
                  <a:lnTo>
                    <a:pt x="229" y="87"/>
                  </a:lnTo>
                  <a:lnTo>
                    <a:pt x="226" y="87"/>
                  </a:lnTo>
                  <a:lnTo>
                    <a:pt x="224" y="87"/>
                  </a:lnTo>
                  <a:lnTo>
                    <a:pt x="221" y="87"/>
                  </a:lnTo>
                  <a:lnTo>
                    <a:pt x="218" y="87"/>
                  </a:lnTo>
                  <a:lnTo>
                    <a:pt x="218" y="89"/>
                  </a:lnTo>
                  <a:lnTo>
                    <a:pt x="220" y="92"/>
                  </a:lnTo>
                  <a:lnTo>
                    <a:pt x="221" y="94"/>
                  </a:lnTo>
                  <a:lnTo>
                    <a:pt x="222" y="97"/>
                  </a:lnTo>
                  <a:lnTo>
                    <a:pt x="224" y="98"/>
                  </a:lnTo>
                  <a:lnTo>
                    <a:pt x="226" y="101"/>
                  </a:lnTo>
                  <a:lnTo>
                    <a:pt x="230" y="104"/>
                  </a:lnTo>
                  <a:lnTo>
                    <a:pt x="232" y="104"/>
                  </a:lnTo>
                  <a:lnTo>
                    <a:pt x="233" y="105"/>
                  </a:lnTo>
                  <a:lnTo>
                    <a:pt x="234" y="106"/>
                  </a:lnTo>
                  <a:lnTo>
                    <a:pt x="234" y="107"/>
                  </a:lnTo>
                  <a:lnTo>
                    <a:pt x="235" y="112"/>
                  </a:lnTo>
                  <a:lnTo>
                    <a:pt x="239" y="114"/>
                  </a:lnTo>
                  <a:lnTo>
                    <a:pt x="240" y="116"/>
                  </a:lnTo>
                  <a:lnTo>
                    <a:pt x="242" y="120"/>
                  </a:lnTo>
                  <a:lnTo>
                    <a:pt x="245" y="119"/>
                  </a:lnTo>
                  <a:lnTo>
                    <a:pt x="248" y="119"/>
                  </a:lnTo>
                  <a:lnTo>
                    <a:pt x="250" y="120"/>
                  </a:lnTo>
                  <a:lnTo>
                    <a:pt x="249" y="122"/>
                  </a:lnTo>
                  <a:lnTo>
                    <a:pt x="250" y="126"/>
                  </a:lnTo>
                  <a:lnTo>
                    <a:pt x="252" y="127"/>
                  </a:lnTo>
                  <a:lnTo>
                    <a:pt x="255" y="127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9"/>
                  </a:lnTo>
                  <a:lnTo>
                    <a:pt x="256" y="129"/>
                  </a:lnTo>
                  <a:lnTo>
                    <a:pt x="258" y="132"/>
                  </a:lnTo>
                  <a:lnTo>
                    <a:pt x="259" y="133"/>
                  </a:lnTo>
                  <a:lnTo>
                    <a:pt x="260" y="133"/>
                  </a:lnTo>
                  <a:lnTo>
                    <a:pt x="264" y="135"/>
                  </a:lnTo>
                  <a:lnTo>
                    <a:pt x="266" y="135"/>
                  </a:lnTo>
                  <a:lnTo>
                    <a:pt x="268" y="136"/>
                  </a:lnTo>
                  <a:lnTo>
                    <a:pt x="272" y="136"/>
                  </a:lnTo>
                  <a:lnTo>
                    <a:pt x="268" y="137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5" y="141"/>
                  </a:lnTo>
                  <a:lnTo>
                    <a:pt x="263" y="141"/>
                  </a:lnTo>
                  <a:lnTo>
                    <a:pt x="259" y="140"/>
                  </a:lnTo>
                  <a:lnTo>
                    <a:pt x="259" y="139"/>
                  </a:lnTo>
                  <a:lnTo>
                    <a:pt x="25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D20B03B4-FFC7-4B25-9897-7A8F1A94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302125"/>
              <a:ext cx="225425" cy="241300"/>
            </a:xfrm>
            <a:custGeom>
              <a:avLst/>
              <a:gdLst>
                <a:gd name="T0" fmla="*/ 19 w 142"/>
                <a:gd name="T1" fmla="*/ 135 h 152"/>
                <a:gd name="T2" fmla="*/ 15 w 142"/>
                <a:gd name="T3" fmla="*/ 121 h 152"/>
                <a:gd name="T4" fmla="*/ 14 w 142"/>
                <a:gd name="T5" fmla="*/ 111 h 152"/>
                <a:gd name="T6" fmla="*/ 8 w 142"/>
                <a:gd name="T7" fmla="*/ 105 h 152"/>
                <a:gd name="T8" fmla="*/ 3 w 142"/>
                <a:gd name="T9" fmla="*/ 93 h 152"/>
                <a:gd name="T10" fmla="*/ 0 w 142"/>
                <a:gd name="T11" fmla="*/ 82 h 152"/>
                <a:gd name="T12" fmla="*/ 3 w 142"/>
                <a:gd name="T13" fmla="*/ 76 h 152"/>
                <a:gd name="T14" fmla="*/ 11 w 142"/>
                <a:gd name="T15" fmla="*/ 68 h 152"/>
                <a:gd name="T16" fmla="*/ 22 w 142"/>
                <a:gd name="T17" fmla="*/ 72 h 152"/>
                <a:gd name="T18" fmla="*/ 30 w 142"/>
                <a:gd name="T19" fmla="*/ 77 h 152"/>
                <a:gd name="T20" fmla="*/ 29 w 142"/>
                <a:gd name="T21" fmla="*/ 74 h 152"/>
                <a:gd name="T22" fmla="*/ 34 w 142"/>
                <a:gd name="T23" fmla="*/ 66 h 152"/>
                <a:gd name="T24" fmla="*/ 34 w 142"/>
                <a:gd name="T25" fmla="*/ 61 h 152"/>
                <a:gd name="T26" fmla="*/ 46 w 142"/>
                <a:gd name="T27" fmla="*/ 56 h 152"/>
                <a:gd name="T28" fmla="*/ 57 w 142"/>
                <a:gd name="T29" fmla="*/ 52 h 152"/>
                <a:gd name="T30" fmla="*/ 67 w 142"/>
                <a:gd name="T31" fmla="*/ 40 h 152"/>
                <a:gd name="T32" fmla="*/ 75 w 142"/>
                <a:gd name="T33" fmla="*/ 33 h 152"/>
                <a:gd name="T34" fmla="*/ 84 w 142"/>
                <a:gd name="T35" fmla="*/ 27 h 152"/>
                <a:gd name="T36" fmla="*/ 85 w 142"/>
                <a:gd name="T37" fmla="*/ 28 h 152"/>
                <a:gd name="T38" fmla="*/ 90 w 142"/>
                <a:gd name="T39" fmla="*/ 24 h 152"/>
                <a:gd name="T40" fmla="*/ 96 w 142"/>
                <a:gd name="T41" fmla="*/ 19 h 152"/>
                <a:gd name="T42" fmla="*/ 102 w 142"/>
                <a:gd name="T43" fmla="*/ 8 h 152"/>
                <a:gd name="T44" fmla="*/ 108 w 142"/>
                <a:gd name="T45" fmla="*/ 6 h 152"/>
                <a:gd name="T46" fmla="*/ 118 w 142"/>
                <a:gd name="T47" fmla="*/ 5 h 152"/>
                <a:gd name="T48" fmla="*/ 123 w 142"/>
                <a:gd name="T49" fmla="*/ 15 h 152"/>
                <a:gd name="T50" fmla="*/ 130 w 142"/>
                <a:gd name="T51" fmla="*/ 16 h 152"/>
                <a:gd name="T52" fmla="*/ 140 w 142"/>
                <a:gd name="T53" fmla="*/ 22 h 152"/>
                <a:gd name="T54" fmla="*/ 132 w 142"/>
                <a:gd name="T55" fmla="*/ 28 h 152"/>
                <a:gd name="T56" fmla="*/ 132 w 142"/>
                <a:gd name="T57" fmla="*/ 36 h 152"/>
                <a:gd name="T58" fmla="*/ 119 w 142"/>
                <a:gd name="T59" fmla="*/ 36 h 152"/>
                <a:gd name="T60" fmla="*/ 119 w 142"/>
                <a:gd name="T61" fmla="*/ 46 h 152"/>
                <a:gd name="T62" fmla="*/ 117 w 142"/>
                <a:gd name="T63" fmla="*/ 53 h 152"/>
                <a:gd name="T64" fmla="*/ 119 w 142"/>
                <a:gd name="T65" fmla="*/ 57 h 152"/>
                <a:gd name="T66" fmla="*/ 123 w 142"/>
                <a:gd name="T67" fmla="*/ 68 h 152"/>
                <a:gd name="T68" fmla="*/ 139 w 142"/>
                <a:gd name="T69" fmla="*/ 82 h 152"/>
                <a:gd name="T70" fmla="*/ 130 w 142"/>
                <a:gd name="T71" fmla="*/ 85 h 152"/>
                <a:gd name="T72" fmla="*/ 120 w 142"/>
                <a:gd name="T73" fmla="*/ 87 h 152"/>
                <a:gd name="T74" fmla="*/ 117 w 142"/>
                <a:gd name="T75" fmla="*/ 100 h 152"/>
                <a:gd name="T76" fmla="*/ 116 w 142"/>
                <a:gd name="T77" fmla="*/ 108 h 152"/>
                <a:gd name="T78" fmla="*/ 108 w 142"/>
                <a:gd name="T79" fmla="*/ 112 h 152"/>
                <a:gd name="T80" fmla="*/ 103 w 142"/>
                <a:gd name="T81" fmla="*/ 120 h 152"/>
                <a:gd name="T82" fmla="*/ 105 w 142"/>
                <a:gd name="T83" fmla="*/ 130 h 152"/>
                <a:gd name="T84" fmla="*/ 100 w 142"/>
                <a:gd name="T85" fmla="*/ 139 h 152"/>
                <a:gd name="T86" fmla="*/ 86 w 142"/>
                <a:gd name="T87" fmla="*/ 149 h 152"/>
                <a:gd name="T88" fmla="*/ 79 w 142"/>
                <a:gd name="T89" fmla="*/ 147 h 152"/>
                <a:gd name="T90" fmla="*/ 74 w 142"/>
                <a:gd name="T91" fmla="*/ 143 h 152"/>
                <a:gd name="T92" fmla="*/ 67 w 142"/>
                <a:gd name="T93" fmla="*/ 143 h 152"/>
                <a:gd name="T94" fmla="*/ 57 w 142"/>
                <a:gd name="T95" fmla="*/ 137 h 152"/>
                <a:gd name="T96" fmla="*/ 46 w 142"/>
                <a:gd name="T97" fmla="*/ 142 h 152"/>
                <a:gd name="T98" fmla="*/ 40 w 142"/>
                <a:gd name="T99" fmla="*/ 136 h 152"/>
                <a:gd name="T100" fmla="*/ 30 w 142"/>
                <a:gd name="T10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152">
                  <a:moveTo>
                    <a:pt x="28" y="135"/>
                  </a:moveTo>
                  <a:lnTo>
                    <a:pt x="26" y="136"/>
                  </a:lnTo>
                  <a:lnTo>
                    <a:pt x="23" y="135"/>
                  </a:lnTo>
                  <a:lnTo>
                    <a:pt x="21" y="136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7" y="129"/>
                  </a:lnTo>
                  <a:lnTo>
                    <a:pt x="17" y="127"/>
                  </a:lnTo>
                  <a:lnTo>
                    <a:pt x="16" y="125"/>
                  </a:lnTo>
                  <a:lnTo>
                    <a:pt x="15" y="121"/>
                  </a:lnTo>
                  <a:lnTo>
                    <a:pt x="15" y="119"/>
                  </a:lnTo>
                  <a:lnTo>
                    <a:pt x="15" y="119"/>
                  </a:lnTo>
                  <a:lnTo>
                    <a:pt x="16" y="116"/>
                  </a:lnTo>
                  <a:lnTo>
                    <a:pt x="15" y="113"/>
                  </a:lnTo>
                  <a:lnTo>
                    <a:pt x="14" y="111"/>
                  </a:lnTo>
                  <a:lnTo>
                    <a:pt x="11" y="109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5" y="105"/>
                  </a:lnTo>
                  <a:lnTo>
                    <a:pt x="8" y="105"/>
                  </a:lnTo>
                  <a:lnTo>
                    <a:pt x="3" y="102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4" y="95"/>
                  </a:lnTo>
                  <a:lnTo>
                    <a:pt x="3" y="93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6" y="71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1" y="68"/>
                  </a:lnTo>
                  <a:lnTo>
                    <a:pt x="13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6" y="75"/>
                  </a:lnTo>
                  <a:lnTo>
                    <a:pt x="30" y="77"/>
                  </a:lnTo>
                  <a:lnTo>
                    <a:pt x="32" y="77"/>
                  </a:lnTo>
                  <a:lnTo>
                    <a:pt x="33" y="77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0" y="70"/>
                  </a:lnTo>
                  <a:lnTo>
                    <a:pt x="31" y="68"/>
                  </a:lnTo>
                  <a:lnTo>
                    <a:pt x="32" y="67"/>
                  </a:lnTo>
                  <a:lnTo>
                    <a:pt x="34" y="66"/>
                  </a:lnTo>
                  <a:lnTo>
                    <a:pt x="31" y="67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6" y="63"/>
                  </a:lnTo>
                  <a:lnTo>
                    <a:pt x="34" y="61"/>
                  </a:lnTo>
                  <a:lnTo>
                    <a:pt x="36" y="58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4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3" y="44"/>
                  </a:lnTo>
                  <a:lnTo>
                    <a:pt x="65" y="42"/>
                  </a:lnTo>
                  <a:lnTo>
                    <a:pt x="67" y="40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69" y="33"/>
                  </a:lnTo>
                  <a:lnTo>
                    <a:pt x="72" y="33"/>
                  </a:lnTo>
                  <a:lnTo>
                    <a:pt x="75" y="33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6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1" y="24"/>
                  </a:lnTo>
                  <a:lnTo>
                    <a:pt x="90" y="24"/>
                  </a:lnTo>
                  <a:lnTo>
                    <a:pt x="89" y="23"/>
                  </a:lnTo>
                  <a:lnTo>
                    <a:pt x="89" y="2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6" y="19"/>
                  </a:lnTo>
                  <a:lnTo>
                    <a:pt x="97" y="17"/>
                  </a:lnTo>
                  <a:lnTo>
                    <a:pt x="97" y="16"/>
                  </a:lnTo>
                  <a:lnTo>
                    <a:pt x="99" y="14"/>
                  </a:lnTo>
                  <a:lnTo>
                    <a:pt x="100" y="11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6" y="2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8" y="6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8"/>
                  </a:lnTo>
                  <a:lnTo>
                    <a:pt x="120" y="9"/>
                  </a:lnTo>
                  <a:lnTo>
                    <a:pt x="120" y="12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5" y="12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3" y="18"/>
                  </a:lnTo>
                  <a:lnTo>
                    <a:pt x="135" y="19"/>
                  </a:lnTo>
                  <a:lnTo>
                    <a:pt x="137" y="22"/>
                  </a:lnTo>
                  <a:lnTo>
                    <a:pt x="140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7" y="27"/>
                  </a:lnTo>
                  <a:lnTo>
                    <a:pt x="135" y="27"/>
                  </a:lnTo>
                  <a:lnTo>
                    <a:pt x="132" y="28"/>
                  </a:lnTo>
                  <a:lnTo>
                    <a:pt x="130" y="27"/>
                  </a:lnTo>
                  <a:lnTo>
                    <a:pt x="126" y="28"/>
                  </a:lnTo>
                  <a:lnTo>
                    <a:pt x="128" y="32"/>
                  </a:lnTo>
                  <a:lnTo>
                    <a:pt x="131" y="33"/>
                  </a:lnTo>
                  <a:lnTo>
                    <a:pt x="132" y="36"/>
                  </a:lnTo>
                  <a:lnTo>
                    <a:pt x="130" y="36"/>
                  </a:lnTo>
                  <a:lnTo>
                    <a:pt x="127" y="36"/>
                  </a:lnTo>
                  <a:lnTo>
                    <a:pt x="125" y="37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19" y="39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22" y="45"/>
                  </a:lnTo>
                  <a:lnTo>
                    <a:pt x="119" y="46"/>
                  </a:lnTo>
                  <a:lnTo>
                    <a:pt x="117" y="46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7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4"/>
                  </a:lnTo>
                  <a:lnTo>
                    <a:pt x="118" y="54"/>
                  </a:lnTo>
                  <a:lnTo>
                    <a:pt x="118" y="56"/>
                  </a:lnTo>
                  <a:lnTo>
                    <a:pt x="119" y="57"/>
                  </a:lnTo>
                  <a:lnTo>
                    <a:pt x="122" y="58"/>
                  </a:lnTo>
                  <a:lnTo>
                    <a:pt x="123" y="60"/>
                  </a:lnTo>
                  <a:lnTo>
                    <a:pt x="125" y="63"/>
                  </a:lnTo>
                  <a:lnTo>
                    <a:pt x="124" y="66"/>
                  </a:lnTo>
                  <a:lnTo>
                    <a:pt x="123" y="68"/>
                  </a:lnTo>
                  <a:lnTo>
                    <a:pt x="125" y="71"/>
                  </a:lnTo>
                  <a:lnTo>
                    <a:pt x="131" y="76"/>
                  </a:lnTo>
                  <a:lnTo>
                    <a:pt x="133" y="77"/>
                  </a:lnTo>
                  <a:lnTo>
                    <a:pt x="135" y="80"/>
                  </a:lnTo>
                  <a:lnTo>
                    <a:pt x="139" y="82"/>
                  </a:lnTo>
                  <a:lnTo>
                    <a:pt x="139" y="82"/>
                  </a:lnTo>
                  <a:lnTo>
                    <a:pt x="137" y="83"/>
                  </a:lnTo>
                  <a:lnTo>
                    <a:pt x="135" y="85"/>
                  </a:lnTo>
                  <a:lnTo>
                    <a:pt x="132" y="85"/>
                  </a:lnTo>
                  <a:lnTo>
                    <a:pt x="130" y="85"/>
                  </a:lnTo>
                  <a:lnTo>
                    <a:pt x="127" y="84"/>
                  </a:lnTo>
                  <a:lnTo>
                    <a:pt x="124" y="82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0" y="87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5"/>
                  </a:lnTo>
                  <a:lnTo>
                    <a:pt x="117" y="97"/>
                  </a:lnTo>
                  <a:lnTo>
                    <a:pt x="117" y="100"/>
                  </a:lnTo>
                  <a:lnTo>
                    <a:pt x="117" y="103"/>
                  </a:lnTo>
                  <a:lnTo>
                    <a:pt x="119" y="102"/>
                  </a:lnTo>
                  <a:lnTo>
                    <a:pt x="118" y="104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5" y="106"/>
                  </a:lnTo>
                  <a:lnTo>
                    <a:pt x="115" y="108"/>
                  </a:lnTo>
                  <a:lnTo>
                    <a:pt x="113" y="110"/>
                  </a:lnTo>
                  <a:lnTo>
                    <a:pt x="110" y="112"/>
                  </a:lnTo>
                  <a:lnTo>
                    <a:pt x="108" y="112"/>
                  </a:lnTo>
                  <a:lnTo>
                    <a:pt x="107" y="114"/>
                  </a:lnTo>
                  <a:lnTo>
                    <a:pt x="105" y="116"/>
                  </a:lnTo>
                  <a:lnTo>
                    <a:pt x="103" y="119"/>
                  </a:lnTo>
                  <a:lnTo>
                    <a:pt x="100" y="120"/>
                  </a:lnTo>
                  <a:lnTo>
                    <a:pt x="103" y="120"/>
                  </a:lnTo>
                  <a:lnTo>
                    <a:pt x="103" y="123"/>
                  </a:lnTo>
                  <a:lnTo>
                    <a:pt x="102" y="126"/>
                  </a:lnTo>
                  <a:lnTo>
                    <a:pt x="105" y="127"/>
                  </a:lnTo>
                  <a:lnTo>
                    <a:pt x="105" y="127"/>
                  </a:lnTo>
                  <a:lnTo>
                    <a:pt x="105" y="130"/>
                  </a:lnTo>
                  <a:lnTo>
                    <a:pt x="102" y="130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99" y="137"/>
                  </a:lnTo>
                  <a:lnTo>
                    <a:pt x="100" y="139"/>
                  </a:lnTo>
                  <a:lnTo>
                    <a:pt x="98" y="142"/>
                  </a:lnTo>
                  <a:lnTo>
                    <a:pt x="97" y="145"/>
                  </a:lnTo>
                  <a:lnTo>
                    <a:pt x="92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3" y="151"/>
                  </a:lnTo>
                  <a:lnTo>
                    <a:pt x="81" y="152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7"/>
                  </a:lnTo>
                  <a:lnTo>
                    <a:pt x="77" y="144"/>
                  </a:lnTo>
                  <a:lnTo>
                    <a:pt x="77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3"/>
                  </a:lnTo>
                  <a:lnTo>
                    <a:pt x="75" y="139"/>
                  </a:lnTo>
                  <a:lnTo>
                    <a:pt x="74" y="140"/>
                  </a:lnTo>
                  <a:lnTo>
                    <a:pt x="72" y="139"/>
                  </a:lnTo>
                  <a:lnTo>
                    <a:pt x="71" y="142"/>
                  </a:lnTo>
                  <a:lnTo>
                    <a:pt x="67" y="143"/>
                  </a:lnTo>
                  <a:lnTo>
                    <a:pt x="65" y="142"/>
                  </a:lnTo>
                  <a:lnTo>
                    <a:pt x="65" y="139"/>
                  </a:lnTo>
                  <a:lnTo>
                    <a:pt x="62" y="140"/>
                  </a:lnTo>
                  <a:lnTo>
                    <a:pt x="59" y="139"/>
                  </a:lnTo>
                  <a:lnTo>
                    <a:pt x="57" y="137"/>
                  </a:lnTo>
                  <a:lnTo>
                    <a:pt x="56" y="139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2" y="143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39"/>
                  </a:lnTo>
                  <a:lnTo>
                    <a:pt x="40" y="136"/>
                  </a:lnTo>
                  <a:lnTo>
                    <a:pt x="39" y="134"/>
                  </a:lnTo>
                  <a:lnTo>
                    <a:pt x="38" y="136"/>
                  </a:lnTo>
                  <a:lnTo>
                    <a:pt x="36" y="136"/>
                  </a:lnTo>
                  <a:lnTo>
                    <a:pt x="32" y="136"/>
                  </a:lnTo>
                  <a:lnTo>
                    <a:pt x="30" y="138"/>
                  </a:lnTo>
                  <a:lnTo>
                    <a:pt x="26" y="138"/>
                  </a:lnTo>
                  <a:lnTo>
                    <a:pt x="28" y="135"/>
                  </a:lnTo>
                  <a:lnTo>
                    <a:pt x="2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8DDCECC2-EE63-4AC0-8B07-B5F35D1E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0" y="4330700"/>
              <a:ext cx="393700" cy="307975"/>
            </a:xfrm>
            <a:custGeom>
              <a:avLst/>
              <a:gdLst>
                <a:gd name="T0" fmla="*/ 120 w 248"/>
                <a:gd name="T1" fmla="*/ 92 h 194"/>
                <a:gd name="T2" fmla="*/ 127 w 248"/>
                <a:gd name="T3" fmla="*/ 96 h 194"/>
                <a:gd name="T4" fmla="*/ 129 w 248"/>
                <a:gd name="T5" fmla="*/ 104 h 194"/>
                <a:gd name="T6" fmla="*/ 131 w 248"/>
                <a:gd name="T7" fmla="*/ 110 h 194"/>
                <a:gd name="T8" fmla="*/ 133 w 248"/>
                <a:gd name="T9" fmla="*/ 110 h 194"/>
                <a:gd name="T10" fmla="*/ 143 w 248"/>
                <a:gd name="T11" fmla="*/ 112 h 194"/>
                <a:gd name="T12" fmla="*/ 149 w 248"/>
                <a:gd name="T13" fmla="*/ 121 h 194"/>
                <a:gd name="T14" fmla="*/ 146 w 248"/>
                <a:gd name="T15" fmla="*/ 131 h 194"/>
                <a:gd name="T16" fmla="*/ 146 w 248"/>
                <a:gd name="T17" fmla="*/ 142 h 194"/>
                <a:gd name="T18" fmla="*/ 145 w 248"/>
                <a:gd name="T19" fmla="*/ 153 h 194"/>
                <a:gd name="T20" fmla="*/ 140 w 248"/>
                <a:gd name="T21" fmla="*/ 154 h 194"/>
                <a:gd name="T22" fmla="*/ 131 w 248"/>
                <a:gd name="T23" fmla="*/ 154 h 194"/>
                <a:gd name="T24" fmla="*/ 128 w 248"/>
                <a:gd name="T25" fmla="*/ 159 h 194"/>
                <a:gd name="T26" fmla="*/ 123 w 248"/>
                <a:gd name="T27" fmla="*/ 152 h 194"/>
                <a:gd name="T28" fmla="*/ 115 w 248"/>
                <a:gd name="T29" fmla="*/ 145 h 194"/>
                <a:gd name="T30" fmla="*/ 105 w 248"/>
                <a:gd name="T31" fmla="*/ 137 h 194"/>
                <a:gd name="T32" fmla="*/ 97 w 248"/>
                <a:gd name="T33" fmla="*/ 128 h 194"/>
                <a:gd name="T34" fmla="*/ 86 w 248"/>
                <a:gd name="T35" fmla="*/ 120 h 194"/>
                <a:gd name="T36" fmla="*/ 80 w 248"/>
                <a:gd name="T37" fmla="*/ 111 h 194"/>
                <a:gd name="T38" fmla="*/ 75 w 248"/>
                <a:gd name="T39" fmla="*/ 100 h 194"/>
                <a:gd name="T40" fmla="*/ 71 w 248"/>
                <a:gd name="T41" fmla="*/ 90 h 194"/>
                <a:gd name="T42" fmla="*/ 63 w 248"/>
                <a:gd name="T43" fmla="*/ 81 h 194"/>
                <a:gd name="T44" fmla="*/ 55 w 248"/>
                <a:gd name="T45" fmla="*/ 74 h 194"/>
                <a:gd name="T46" fmla="*/ 51 w 248"/>
                <a:gd name="T47" fmla="*/ 64 h 194"/>
                <a:gd name="T48" fmla="*/ 45 w 248"/>
                <a:gd name="T49" fmla="*/ 50 h 194"/>
                <a:gd name="T50" fmla="*/ 37 w 248"/>
                <a:gd name="T51" fmla="*/ 47 h 194"/>
                <a:gd name="T52" fmla="*/ 31 w 248"/>
                <a:gd name="T53" fmla="*/ 38 h 194"/>
                <a:gd name="T54" fmla="*/ 23 w 248"/>
                <a:gd name="T55" fmla="*/ 27 h 194"/>
                <a:gd name="T56" fmla="*/ 13 w 248"/>
                <a:gd name="T57" fmla="*/ 21 h 194"/>
                <a:gd name="T58" fmla="*/ 3 w 248"/>
                <a:gd name="T59" fmla="*/ 10 h 194"/>
                <a:gd name="T60" fmla="*/ 6 w 248"/>
                <a:gd name="T61" fmla="*/ 0 h 194"/>
                <a:gd name="T62" fmla="*/ 17 w 248"/>
                <a:gd name="T63" fmla="*/ 6 h 194"/>
                <a:gd name="T64" fmla="*/ 28 w 248"/>
                <a:gd name="T65" fmla="*/ 7 h 194"/>
                <a:gd name="T66" fmla="*/ 37 w 248"/>
                <a:gd name="T67" fmla="*/ 10 h 194"/>
                <a:gd name="T68" fmla="*/ 42 w 248"/>
                <a:gd name="T69" fmla="*/ 19 h 194"/>
                <a:gd name="T70" fmla="*/ 52 w 248"/>
                <a:gd name="T71" fmla="*/ 27 h 194"/>
                <a:gd name="T72" fmla="*/ 63 w 248"/>
                <a:gd name="T73" fmla="*/ 35 h 194"/>
                <a:gd name="T74" fmla="*/ 66 w 248"/>
                <a:gd name="T75" fmla="*/ 41 h 194"/>
                <a:gd name="T76" fmla="*/ 72 w 248"/>
                <a:gd name="T77" fmla="*/ 45 h 194"/>
                <a:gd name="T78" fmla="*/ 79 w 248"/>
                <a:gd name="T79" fmla="*/ 52 h 194"/>
                <a:gd name="T80" fmla="*/ 82 w 248"/>
                <a:gd name="T81" fmla="*/ 49 h 194"/>
                <a:gd name="T82" fmla="*/ 91 w 248"/>
                <a:gd name="T83" fmla="*/ 56 h 194"/>
                <a:gd name="T84" fmla="*/ 97 w 248"/>
                <a:gd name="T85" fmla="*/ 64 h 194"/>
                <a:gd name="T86" fmla="*/ 107 w 248"/>
                <a:gd name="T87" fmla="*/ 68 h 194"/>
                <a:gd name="T88" fmla="*/ 100 w 248"/>
                <a:gd name="T89" fmla="*/ 75 h 194"/>
                <a:gd name="T90" fmla="*/ 107 w 248"/>
                <a:gd name="T91" fmla="*/ 73 h 194"/>
                <a:gd name="T92" fmla="*/ 118 w 248"/>
                <a:gd name="T93" fmla="*/ 76 h 194"/>
                <a:gd name="T94" fmla="*/ 111 w 248"/>
                <a:gd name="T95" fmla="*/ 83 h 194"/>
                <a:gd name="T96" fmla="*/ 112 w 248"/>
                <a:gd name="T97" fmla="*/ 85 h 194"/>
                <a:gd name="T98" fmla="*/ 248 w 248"/>
                <a:gd name="T9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8" h="194">
                  <a:moveTo>
                    <a:pt x="112" y="88"/>
                  </a:moveTo>
                  <a:lnTo>
                    <a:pt x="116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93"/>
                  </a:lnTo>
                  <a:lnTo>
                    <a:pt x="127" y="96"/>
                  </a:lnTo>
                  <a:lnTo>
                    <a:pt x="127" y="99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9" y="104"/>
                  </a:lnTo>
                  <a:lnTo>
                    <a:pt x="133" y="105"/>
                  </a:lnTo>
                  <a:lnTo>
                    <a:pt x="132" y="108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1" y="113"/>
                  </a:lnTo>
                  <a:lnTo>
                    <a:pt x="128" y="116"/>
                  </a:lnTo>
                  <a:lnTo>
                    <a:pt x="131" y="112"/>
                  </a:lnTo>
                  <a:lnTo>
                    <a:pt x="133" y="110"/>
                  </a:lnTo>
                  <a:lnTo>
                    <a:pt x="135" y="110"/>
                  </a:lnTo>
                  <a:lnTo>
                    <a:pt x="137" y="110"/>
                  </a:lnTo>
                  <a:lnTo>
                    <a:pt x="140" y="110"/>
                  </a:lnTo>
                  <a:lnTo>
                    <a:pt x="143" y="112"/>
                  </a:lnTo>
                  <a:lnTo>
                    <a:pt x="145" y="115"/>
                  </a:lnTo>
                  <a:lnTo>
                    <a:pt x="145" y="118"/>
                  </a:lnTo>
                  <a:lnTo>
                    <a:pt x="149" y="119"/>
                  </a:lnTo>
                  <a:lnTo>
                    <a:pt x="149" y="121"/>
                  </a:lnTo>
                  <a:lnTo>
                    <a:pt x="148" y="124"/>
                  </a:lnTo>
                  <a:lnTo>
                    <a:pt x="146" y="127"/>
                  </a:lnTo>
                  <a:lnTo>
                    <a:pt x="146" y="129"/>
                  </a:lnTo>
                  <a:lnTo>
                    <a:pt x="146" y="131"/>
                  </a:lnTo>
                  <a:lnTo>
                    <a:pt x="145" y="135"/>
                  </a:lnTo>
                  <a:lnTo>
                    <a:pt x="145" y="137"/>
                  </a:lnTo>
                  <a:lnTo>
                    <a:pt x="146" y="139"/>
                  </a:lnTo>
                  <a:lnTo>
                    <a:pt x="146" y="142"/>
                  </a:lnTo>
                  <a:lnTo>
                    <a:pt x="146" y="145"/>
                  </a:lnTo>
                  <a:lnTo>
                    <a:pt x="146" y="147"/>
                  </a:lnTo>
                  <a:lnTo>
                    <a:pt x="146" y="150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4" y="159"/>
                  </a:lnTo>
                  <a:lnTo>
                    <a:pt x="142" y="155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6" y="156"/>
                  </a:lnTo>
                  <a:lnTo>
                    <a:pt x="133" y="155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9" y="156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7" y="158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3" y="152"/>
                  </a:lnTo>
                  <a:lnTo>
                    <a:pt x="120" y="150"/>
                  </a:lnTo>
                  <a:lnTo>
                    <a:pt x="118" y="146"/>
                  </a:lnTo>
                  <a:lnTo>
                    <a:pt x="116" y="145"/>
                  </a:lnTo>
                  <a:lnTo>
                    <a:pt x="115" y="145"/>
                  </a:lnTo>
                  <a:lnTo>
                    <a:pt x="112" y="143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5" y="137"/>
                  </a:lnTo>
                  <a:lnTo>
                    <a:pt x="101" y="135"/>
                  </a:lnTo>
                  <a:lnTo>
                    <a:pt x="99" y="133"/>
                  </a:lnTo>
                  <a:lnTo>
                    <a:pt x="98" y="130"/>
                  </a:lnTo>
                  <a:lnTo>
                    <a:pt x="97" y="128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2"/>
                  </a:lnTo>
                  <a:lnTo>
                    <a:pt x="86" y="120"/>
                  </a:lnTo>
                  <a:lnTo>
                    <a:pt x="85" y="117"/>
                  </a:lnTo>
                  <a:lnTo>
                    <a:pt x="83" y="115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79" y="108"/>
                  </a:lnTo>
                  <a:lnTo>
                    <a:pt x="79" y="105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8"/>
                  </a:lnTo>
                  <a:lnTo>
                    <a:pt x="72" y="94"/>
                  </a:lnTo>
                  <a:lnTo>
                    <a:pt x="72" y="92"/>
                  </a:lnTo>
                  <a:lnTo>
                    <a:pt x="71" y="90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5" y="83"/>
                  </a:lnTo>
                  <a:lnTo>
                    <a:pt x="63" y="81"/>
                  </a:lnTo>
                  <a:lnTo>
                    <a:pt x="63" y="77"/>
                  </a:lnTo>
                  <a:lnTo>
                    <a:pt x="59" y="76"/>
                  </a:lnTo>
                  <a:lnTo>
                    <a:pt x="57" y="75"/>
                  </a:lnTo>
                  <a:lnTo>
                    <a:pt x="55" y="74"/>
                  </a:lnTo>
                  <a:lnTo>
                    <a:pt x="54" y="71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1" y="64"/>
                  </a:lnTo>
                  <a:lnTo>
                    <a:pt x="50" y="61"/>
                  </a:lnTo>
                  <a:lnTo>
                    <a:pt x="49" y="58"/>
                  </a:lnTo>
                  <a:lnTo>
                    <a:pt x="50" y="56"/>
                  </a:lnTo>
                  <a:lnTo>
                    <a:pt x="45" y="50"/>
                  </a:lnTo>
                  <a:lnTo>
                    <a:pt x="42" y="49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3" y="39"/>
                  </a:lnTo>
                  <a:lnTo>
                    <a:pt x="31" y="38"/>
                  </a:lnTo>
                  <a:lnTo>
                    <a:pt x="29" y="35"/>
                  </a:lnTo>
                  <a:lnTo>
                    <a:pt x="26" y="32"/>
                  </a:lnTo>
                  <a:lnTo>
                    <a:pt x="25" y="30"/>
                  </a:lnTo>
                  <a:lnTo>
                    <a:pt x="23" y="27"/>
                  </a:lnTo>
                  <a:lnTo>
                    <a:pt x="20" y="26"/>
                  </a:lnTo>
                  <a:lnTo>
                    <a:pt x="17" y="25"/>
                  </a:lnTo>
                  <a:lnTo>
                    <a:pt x="15" y="23"/>
                  </a:lnTo>
                  <a:lnTo>
                    <a:pt x="13" y="21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5" y="6"/>
                  </a:lnTo>
                  <a:lnTo>
                    <a:pt x="28" y="7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38" y="13"/>
                  </a:lnTo>
                  <a:lnTo>
                    <a:pt x="41" y="16"/>
                  </a:lnTo>
                  <a:lnTo>
                    <a:pt x="42" y="18"/>
                  </a:lnTo>
                  <a:lnTo>
                    <a:pt x="42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9" y="26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8" y="31"/>
                  </a:lnTo>
                  <a:lnTo>
                    <a:pt x="60" y="33"/>
                  </a:lnTo>
                  <a:lnTo>
                    <a:pt x="63" y="35"/>
                  </a:lnTo>
                  <a:lnTo>
                    <a:pt x="64" y="36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6" y="41"/>
                  </a:lnTo>
                  <a:lnTo>
                    <a:pt x="67" y="43"/>
                  </a:lnTo>
                  <a:lnTo>
                    <a:pt x="68" y="43"/>
                  </a:lnTo>
                  <a:lnTo>
                    <a:pt x="71" y="43"/>
                  </a:lnTo>
                  <a:lnTo>
                    <a:pt x="72" y="45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84" y="51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3" y="58"/>
                  </a:lnTo>
                  <a:lnTo>
                    <a:pt x="96" y="60"/>
                  </a:lnTo>
                  <a:lnTo>
                    <a:pt x="96" y="61"/>
                  </a:lnTo>
                  <a:lnTo>
                    <a:pt x="97" y="64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68"/>
                  </a:lnTo>
                  <a:lnTo>
                    <a:pt x="107" y="68"/>
                  </a:lnTo>
                  <a:lnTo>
                    <a:pt x="108" y="71"/>
                  </a:lnTo>
                  <a:lnTo>
                    <a:pt x="106" y="73"/>
                  </a:lnTo>
                  <a:lnTo>
                    <a:pt x="103" y="74"/>
                  </a:lnTo>
                  <a:lnTo>
                    <a:pt x="100" y="75"/>
                  </a:lnTo>
                  <a:lnTo>
                    <a:pt x="99" y="74"/>
                  </a:lnTo>
                  <a:lnTo>
                    <a:pt x="102" y="75"/>
                  </a:lnTo>
                  <a:lnTo>
                    <a:pt x="105" y="74"/>
                  </a:lnTo>
                  <a:lnTo>
                    <a:pt x="107" y="73"/>
                  </a:lnTo>
                  <a:lnTo>
                    <a:pt x="110" y="71"/>
                  </a:lnTo>
                  <a:lnTo>
                    <a:pt x="112" y="70"/>
                  </a:lnTo>
                  <a:lnTo>
                    <a:pt x="115" y="74"/>
                  </a:lnTo>
                  <a:lnTo>
                    <a:pt x="118" y="76"/>
                  </a:lnTo>
                  <a:lnTo>
                    <a:pt x="118" y="77"/>
                  </a:lnTo>
                  <a:lnTo>
                    <a:pt x="117" y="78"/>
                  </a:lnTo>
                  <a:lnTo>
                    <a:pt x="114" y="81"/>
                  </a:lnTo>
                  <a:lnTo>
                    <a:pt x="111" y="83"/>
                  </a:lnTo>
                  <a:lnTo>
                    <a:pt x="112" y="83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2" y="85"/>
                  </a:lnTo>
                  <a:lnTo>
                    <a:pt x="112" y="88"/>
                  </a:lnTo>
                  <a:lnTo>
                    <a:pt x="112" y="88"/>
                  </a:lnTo>
                  <a:close/>
                  <a:moveTo>
                    <a:pt x="248" y="194"/>
                  </a:move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1557924-DBDC-4786-AEF5-8000AD39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201863"/>
              <a:ext cx="2239962" cy="3606800"/>
            </a:xfrm>
            <a:custGeom>
              <a:avLst/>
              <a:gdLst>
                <a:gd name="T0" fmla="*/ 178 w 1411"/>
                <a:gd name="T1" fmla="*/ 2262 h 2272"/>
                <a:gd name="T2" fmla="*/ 312 w 1411"/>
                <a:gd name="T3" fmla="*/ 2194 h 2272"/>
                <a:gd name="T4" fmla="*/ 230 w 1411"/>
                <a:gd name="T5" fmla="*/ 2250 h 2272"/>
                <a:gd name="T6" fmla="*/ 185 w 1411"/>
                <a:gd name="T7" fmla="*/ 2212 h 2272"/>
                <a:gd name="T8" fmla="*/ 177 w 1411"/>
                <a:gd name="T9" fmla="*/ 2239 h 2272"/>
                <a:gd name="T10" fmla="*/ 161 w 1411"/>
                <a:gd name="T11" fmla="*/ 2248 h 2272"/>
                <a:gd name="T12" fmla="*/ 188 w 1411"/>
                <a:gd name="T13" fmla="*/ 2257 h 2272"/>
                <a:gd name="T14" fmla="*/ 244 w 1411"/>
                <a:gd name="T15" fmla="*/ 2253 h 2272"/>
                <a:gd name="T16" fmla="*/ 587 w 1411"/>
                <a:gd name="T17" fmla="*/ 1458 h 2272"/>
                <a:gd name="T18" fmla="*/ 525 w 1411"/>
                <a:gd name="T19" fmla="*/ 1461 h 2272"/>
                <a:gd name="T20" fmla="*/ 478 w 1411"/>
                <a:gd name="T21" fmla="*/ 1428 h 2272"/>
                <a:gd name="T22" fmla="*/ 441 w 1411"/>
                <a:gd name="T23" fmla="*/ 1439 h 2272"/>
                <a:gd name="T24" fmla="*/ 452 w 1411"/>
                <a:gd name="T25" fmla="*/ 1401 h 2272"/>
                <a:gd name="T26" fmla="*/ 424 w 1411"/>
                <a:gd name="T27" fmla="*/ 1354 h 2272"/>
                <a:gd name="T28" fmla="*/ 356 w 1411"/>
                <a:gd name="T29" fmla="*/ 1337 h 2272"/>
                <a:gd name="T30" fmla="*/ 322 w 1411"/>
                <a:gd name="T31" fmla="*/ 1307 h 2272"/>
                <a:gd name="T32" fmla="*/ 285 w 1411"/>
                <a:gd name="T33" fmla="*/ 1287 h 2272"/>
                <a:gd name="T34" fmla="*/ 261 w 1411"/>
                <a:gd name="T35" fmla="*/ 1272 h 2272"/>
                <a:gd name="T36" fmla="*/ 175 w 1411"/>
                <a:gd name="T37" fmla="*/ 1252 h 2272"/>
                <a:gd name="T38" fmla="*/ 151 w 1411"/>
                <a:gd name="T39" fmla="*/ 1281 h 2272"/>
                <a:gd name="T40" fmla="*/ 119 w 1411"/>
                <a:gd name="T41" fmla="*/ 1269 h 2272"/>
                <a:gd name="T42" fmla="*/ 84 w 1411"/>
                <a:gd name="T43" fmla="*/ 1307 h 2272"/>
                <a:gd name="T44" fmla="*/ 17 w 1411"/>
                <a:gd name="T45" fmla="*/ 1296 h 2272"/>
                <a:gd name="T46" fmla="*/ 12 w 1411"/>
                <a:gd name="T47" fmla="*/ 1306 h 2272"/>
                <a:gd name="T48" fmla="*/ 60 w 1411"/>
                <a:gd name="T49" fmla="*/ 1299 h 2272"/>
                <a:gd name="T50" fmla="*/ 76 w 1411"/>
                <a:gd name="T51" fmla="*/ 1364 h 2272"/>
                <a:gd name="T52" fmla="*/ 43 w 1411"/>
                <a:gd name="T53" fmla="*/ 1407 h 2272"/>
                <a:gd name="T54" fmla="*/ 41 w 1411"/>
                <a:gd name="T55" fmla="*/ 1452 h 2272"/>
                <a:gd name="T56" fmla="*/ 29 w 1411"/>
                <a:gd name="T57" fmla="*/ 1496 h 2272"/>
                <a:gd name="T58" fmla="*/ 85 w 1411"/>
                <a:gd name="T59" fmla="*/ 1590 h 2272"/>
                <a:gd name="T60" fmla="*/ 159 w 1411"/>
                <a:gd name="T61" fmla="*/ 1660 h 2272"/>
                <a:gd name="T62" fmla="*/ 169 w 1411"/>
                <a:gd name="T63" fmla="*/ 1776 h 2272"/>
                <a:gd name="T64" fmla="*/ 155 w 1411"/>
                <a:gd name="T65" fmla="*/ 1888 h 2272"/>
                <a:gd name="T66" fmla="*/ 131 w 1411"/>
                <a:gd name="T67" fmla="*/ 1966 h 2272"/>
                <a:gd name="T68" fmla="*/ 142 w 1411"/>
                <a:gd name="T69" fmla="*/ 2025 h 2272"/>
                <a:gd name="T70" fmla="*/ 141 w 1411"/>
                <a:gd name="T71" fmla="*/ 2075 h 2272"/>
                <a:gd name="T72" fmla="*/ 125 w 1411"/>
                <a:gd name="T73" fmla="*/ 2102 h 2272"/>
                <a:gd name="T74" fmla="*/ 109 w 1411"/>
                <a:gd name="T75" fmla="*/ 2108 h 2272"/>
                <a:gd name="T76" fmla="*/ 131 w 1411"/>
                <a:gd name="T77" fmla="*/ 2134 h 2272"/>
                <a:gd name="T78" fmla="*/ 125 w 1411"/>
                <a:gd name="T79" fmla="*/ 2154 h 2272"/>
                <a:gd name="T80" fmla="*/ 121 w 1411"/>
                <a:gd name="T81" fmla="*/ 2178 h 2272"/>
                <a:gd name="T82" fmla="*/ 133 w 1411"/>
                <a:gd name="T83" fmla="*/ 2203 h 2272"/>
                <a:gd name="T84" fmla="*/ 128 w 1411"/>
                <a:gd name="T85" fmla="*/ 2205 h 2272"/>
                <a:gd name="T86" fmla="*/ 144 w 1411"/>
                <a:gd name="T87" fmla="*/ 2219 h 2272"/>
                <a:gd name="T88" fmla="*/ 153 w 1411"/>
                <a:gd name="T89" fmla="*/ 2230 h 2272"/>
                <a:gd name="T90" fmla="*/ 198 w 1411"/>
                <a:gd name="T91" fmla="*/ 2209 h 2272"/>
                <a:gd name="T92" fmla="*/ 192 w 1411"/>
                <a:gd name="T93" fmla="*/ 2167 h 2272"/>
                <a:gd name="T94" fmla="*/ 230 w 1411"/>
                <a:gd name="T95" fmla="*/ 2128 h 2272"/>
                <a:gd name="T96" fmla="*/ 243 w 1411"/>
                <a:gd name="T97" fmla="*/ 2067 h 2272"/>
                <a:gd name="T98" fmla="*/ 249 w 1411"/>
                <a:gd name="T99" fmla="*/ 2033 h 2272"/>
                <a:gd name="T100" fmla="*/ 288 w 1411"/>
                <a:gd name="T101" fmla="*/ 1981 h 2272"/>
                <a:gd name="T102" fmla="*/ 345 w 1411"/>
                <a:gd name="T103" fmla="*/ 1916 h 2272"/>
                <a:gd name="T104" fmla="*/ 347 w 1411"/>
                <a:gd name="T105" fmla="*/ 1910 h 2272"/>
                <a:gd name="T106" fmla="*/ 427 w 1411"/>
                <a:gd name="T107" fmla="*/ 1861 h 2272"/>
                <a:gd name="T108" fmla="*/ 442 w 1411"/>
                <a:gd name="T109" fmla="*/ 1858 h 2272"/>
                <a:gd name="T110" fmla="*/ 478 w 1411"/>
                <a:gd name="T111" fmla="*/ 1768 h 2272"/>
                <a:gd name="T112" fmla="*/ 545 w 1411"/>
                <a:gd name="T113" fmla="*/ 1739 h 2272"/>
                <a:gd name="T114" fmla="*/ 593 w 1411"/>
                <a:gd name="T115" fmla="*/ 1685 h 2272"/>
                <a:gd name="T116" fmla="*/ 623 w 1411"/>
                <a:gd name="T117" fmla="*/ 1577 h 2272"/>
                <a:gd name="T118" fmla="*/ 195 w 1411"/>
                <a:gd name="T119" fmla="*/ 1646 h 2272"/>
                <a:gd name="T120" fmla="*/ 196 w 1411"/>
                <a:gd name="T121" fmla="*/ 1642 h 2272"/>
                <a:gd name="T122" fmla="*/ 329 w 1411"/>
                <a:gd name="T123" fmla="*/ 2200 h 2272"/>
                <a:gd name="T124" fmla="*/ 472 w 1411"/>
                <a:gd name="T125" fmla="*/ 142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272">
                  <a:moveTo>
                    <a:pt x="1407" y="1"/>
                  </a:moveTo>
                  <a:lnTo>
                    <a:pt x="1411" y="1"/>
                  </a:lnTo>
                  <a:lnTo>
                    <a:pt x="1411" y="0"/>
                  </a:lnTo>
                  <a:lnTo>
                    <a:pt x="1407" y="1"/>
                  </a:lnTo>
                  <a:close/>
                  <a:moveTo>
                    <a:pt x="202" y="2266"/>
                  </a:moveTo>
                  <a:lnTo>
                    <a:pt x="200" y="2265"/>
                  </a:lnTo>
                  <a:lnTo>
                    <a:pt x="196" y="2264"/>
                  </a:lnTo>
                  <a:lnTo>
                    <a:pt x="200" y="2264"/>
                  </a:lnTo>
                  <a:lnTo>
                    <a:pt x="202" y="2264"/>
                  </a:lnTo>
                  <a:lnTo>
                    <a:pt x="200" y="2262"/>
                  </a:lnTo>
                  <a:lnTo>
                    <a:pt x="196" y="2262"/>
                  </a:lnTo>
                  <a:lnTo>
                    <a:pt x="194" y="2262"/>
                  </a:lnTo>
                  <a:lnTo>
                    <a:pt x="191" y="2260"/>
                  </a:lnTo>
                  <a:lnTo>
                    <a:pt x="194" y="2261"/>
                  </a:lnTo>
                  <a:lnTo>
                    <a:pt x="196" y="2262"/>
                  </a:lnTo>
                  <a:lnTo>
                    <a:pt x="200" y="2261"/>
                  </a:lnTo>
                  <a:lnTo>
                    <a:pt x="200" y="2258"/>
                  </a:lnTo>
                  <a:lnTo>
                    <a:pt x="198" y="2257"/>
                  </a:lnTo>
                  <a:lnTo>
                    <a:pt x="194" y="2258"/>
                  </a:lnTo>
                  <a:lnTo>
                    <a:pt x="192" y="2258"/>
                  </a:lnTo>
                  <a:lnTo>
                    <a:pt x="188" y="2260"/>
                  </a:lnTo>
                  <a:lnTo>
                    <a:pt x="186" y="2260"/>
                  </a:lnTo>
                  <a:lnTo>
                    <a:pt x="184" y="2260"/>
                  </a:lnTo>
                  <a:lnTo>
                    <a:pt x="181" y="2260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82" y="2263"/>
                  </a:lnTo>
                  <a:lnTo>
                    <a:pt x="184" y="2263"/>
                  </a:lnTo>
                  <a:lnTo>
                    <a:pt x="182" y="2265"/>
                  </a:lnTo>
                  <a:lnTo>
                    <a:pt x="184" y="2266"/>
                  </a:lnTo>
                  <a:lnTo>
                    <a:pt x="187" y="2267"/>
                  </a:lnTo>
                  <a:lnTo>
                    <a:pt x="190" y="2269"/>
                  </a:lnTo>
                  <a:lnTo>
                    <a:pt x="188" y="2266"/>
                  </a:lnTo>
                  <a:lnTo>
                    <a:pt x="186" y="2264"/>
                  </a:lnTo>
                  <a:lnTo>
                    <a:pt x="187" y="2262"/>
                  </a:lnTo>
                  <a:lnTo>
                    <a:pt x="191" y="2263"/>
                  </a:lnTo>
                  <a:lnTo>
                    <a:pt x="193" y="2264"/>
                  </a:lnTo>
                  <a:lnTo>
                    <a:pt x="194" y="2267"/>
                  </a:lnTo>
                  <a:lnTo>
                    <a:pt x="198" y="2266"/>
                  </a:lnTo>
                  <a:lnTo>
                    <a:pt x="200" y="2269"/>
                  </a:lnTo>
                  <a:lnTo>
                    <a:pt x="202" y="2271"/>
                  </a:lnTo>
                  <a:lnTo>
                    <a:pt x="205" y="2272"/>
                  </a:lnTo>
                  <a:lnTo>
                    <a:pt x="204" y="2270"/>
                  </a:lnTo>
                  <a:lnTo>
                    <a:pt x="202" y="2266"/>
                  </a:lnTo>
                  <a:close/>
                  <a:moveTo>
                    <a:pt x="323" y="2195"/>
                  </a:moveTo>
                  <a:lnTo>
                    <a:pt x="326" y="2193"/>
                  </a:lnTo>
                  <a:lnTo>
                    <a:pt x="323" y="2193"/>
                  </a:lnTo>
                  <a:lnTo>
                    <a:pt x="321" y="2193"/>
                  </a:lnTo>
                  <a:lnTo>
                    <a:pt x="318" y="2193"/>
                  </a:lnTo>
                  <a:lnTo>
                    <a:pt x="315" y="2192"/>
                  </a:lnTo>
                  <a:lnTo>
                    <a:pt x="315" y="2193"/>
                  </a:lnTo>
                  <a:lnTo>
                    <a:pt x="314" y="2193"/>
                  </a:lnTo>
                  <a:lnTo>
                    <a:pt x="312" y="2194"/>
                  </a:lnTo>
                  <a:lnTo>
                    <a:pt x="309" y="2192"/>
                  </a:lnTo>
                  <a:lnTo>
                    <a:pt x="306" y="2192"/>
                  </a:lnTo>
                  <a:lnTo>
                    <a:pt x="309" y="2194"/>
                  </a:lnTo>
                  <a:lnTo>
                    <a:pt x="311" y="2196"/>
                  </a:lnTo>
                  <a:lnTo>
                    <a:pt x="314" y="2197"/>
                  </a:lnTo>
                  <a:lnTo>
                    <a:pt x="312" y="2196"/>
                  </a:lnTo>
                  <a:lnTo>
                    <a:pt x="309" y="2197"/>
                  </a:lnTo>
                  <a:lnTo>
                    <a:pt x="306" y="2197"/>
                  </a:lnTo>
                  <a:lnTo>
                    <a:pt x="309" y="2198"/>
                  </a:lnTo>
                  <a:lnTo>
                    <a:pt x="312" y="2198"/>
                  </a:lnTo>
                  <a:lnTo>
                    <a:pt x="309" y="2200"/>
                  </a:lnTo>
                  <a:lnTo>
                    <a:pt x="307" y="2203"/>
                  </a:lnTo>
                  <a:lnTo>
                    <a:pt x="304" y="2203"/>
                  </a:lnTo>
                  <a:lnTo>
                    <a:pt x="302" y="2204"/>
                  </a:lnTo>
                  <a:lnTo>
                    <a:pt x="304" y="2205"/>
                  </a:lnTo>
                  <a:lnTo>
                    <a:pt x="307" y="2205"/>
                  </a:lnTo>
                  <a:lnTo>
                    <a:pt x="310" y="2205"/>
                  </a:lnTo>
                  <a:lnTo>
                    <a:pt x="312" y="2203"/>
                  </a:lnTo>
                  <a:lnTo>
                    <a:pt x="315" y="2202"/>
                  </a:lnTo>
                  <a:lnTo>
                    <a:pt x="316" y="2202"/>
                  </a:lnTo>
                  <a:lnTo>
                    <a:pt x="319" y="2200"/>
                  </a:lnTo>
                  <a:lnTo>
                    <a:pt x="321" y="2196"/>
                  </a:lnTo>
                  <a:lnTo>
                    <a:pt x="323" y="2195"/>
                  </a:lnTo>
                  <a:close/>
                  <a:moveTo>
                    <a:pt x="239" y="2253"/>
                  </a:moveTo>
                  <a:lnTo>
                    <a:pt x="236" y="2253"/>
                  </a:lnTo>
                  <a:lnTo>
                    <a:pt x="234" y="2252"/>
                  </a:lnTo>
                  <a:lnTo>
                    <a:pt x="230" y="2250"/>
                  </a:lnTo>
                  <a:lnTo>
                    <a:pt x="228" y="2249"/>
                  </a:lnTo>
                  <a:lnTo>
                    <a:pt x="226" y="2248"/>
                  </a:lnTo>
                  <a:lnTo>
                    <a:pt x="222" y="2245"/>
                  </a:lnTo>
                  <a:lnTo>
                    <a:pt x="220" y="2244"/>
                  </a:lnTo>
                  <a:lnTo>
                    <a:pt x="218" y="2243"/>
                  </a:lnTo>
                  <a:lnTo>
                    <a:pt x="215" y="2240"/>
                  </a:lnTo>
                  <a:lnTo>
                    <a:pt x="212" y="2239"/>
                  </a:lnTo>
                  <a:lnTo>
                    <a:pt x="209" y="2236"/>
                  </a:lnTo>
                  <a:lnTo>
                    <a:pt x="209" y="2235"/>
                  </a:lnTo>
                  <a:lnTo>
                    <a:pt x="205" y="2232"/>
                  </a:lnTo>
                  <a:lnTo>
                    <a:pt x="204" y="2230"/>
                  </a:lnTo>
                  <a:lnTo>
                    <a:pt x="203" y="2227"/>
                  </a:lnTo>
                  <a:lnTo>
                    <a:pt x="201" y="2227"/>
                  </a:lnTo>
                  <a:lnTo>
                    <a:pt x="198" y="2226"/>
                  </a:lnTo>
                  <a:lnTo>
                    <a:pt x="200" y="2223"/>
                  </a:lnTo>
                  <a:lnTo>
                    <a:pt x="202" y="2222"/>
                  </a:lnTo>
                  <a:lnTo>
                    <a:pt x="201" y="2219"/>
                  </a:lnTo>
                  <a:lnTo>
                    <a:pt x="199" y="2216"/>
                  </a:lnTo>
                  <a:lnTo>
                    <a:pt x="198" y="2215"/>
                  </a:lnTo>
                  <a:lnTo>
                    <a:pt x="198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3" y="2214"/>
                  </a:lnTo>
                  <a:lnTo>
                    <a:pt x="191" y="2215"/>
                  </a:lnTo>
                  <a:lnTo>
                    <a:pt x="188" y="2214"/>
                  </a:lnTo>
                  <a:lnTo>
                    <a:pt x="185" y="2212"/>
                  </a:lnTo>
                  <a:lnTo>
                    <a:pt x="185" y="2212"/>
                  </a:lnTo>
                  <a:lnTo>
                    <a:pt x="184" y="2214"/>
                  </a:lnTo>
                  <a:lnTo>
                    <a:pt x="182" y="2216"/>
                  </a:lnTo>
                  <a:lnTo>
                    <a:pt x="182" y="2216"/>
                  </a:lnTo>
                  <a:lnTo>
                    <a:pt x="181" y="2218"/>
                  </a:lnTo>
                  <a:lnTo>
                    <a:pt x="178" y="2218"/>
                  </a:lnTo>
                  <a:lnTo>
                    <a:pt x="176" y="2216"/>
                  </a:lnTo>
                  <a:lnTo>
                    <a:pt x="173" y="2216"/>
                  </a:lnTo>
                  <a:lnTo>
                    <a:pt x="174" y="2219"/>
                  </a:lnTo>
                  <a:lnTo>
                    <a:pt x="177" y="2219"/>
                  </a:lnTo>
                  <a:lnTo>
                    <a:pt x="175" y="2222"/>
                  </a:lnTo>
                  <a:lnTo>
                    <a:pt x="171" y="2222"/>
                  </a:lnTo>
                  <a:lnTo>
                    <a:pt x="171" y="2224"/>
                  </a:lnTo>
                  <a:lnTo>
                    <a:pt x="171" y="2227"/>
                  </a:lnTo>
                  <a:lnTo>
                    <a:pt x="173" y="2228"/>
                  </a:lnTo>
                  <a:lnTo>
                    <a:pt x="175" y="2230"/>
                  </a:lnTo>
                  <a:lnTo>
                    <a:pt x="178" y="2229"/>
                  </a:lnTo>
                  <a:lnTo>
                    <a:pt x="178" y="2228"/>
                  </a:lnTo>
                  <a:lnTo>
                    <a:pt x="182" y="2228"/>
                  </a:lnTo>
                  <a:lnTo>
                    <a:pt x="184" y="2227"/>
                  </a:lnTo>
                  <a:lnTo>
                    <a:pt x="187" y="2228"/>
                  </a:lnTo>
                  <a:lnTo>
                    <a:pt x="186" y="2231"/>
                  </a:lnTo>
                  <a:lnTo>
                    <a:pt x="183" y="2232"/>
                  </a:lnTo>
                  <a:lnTo>
                    <a:pt x="181" y="2233"/>
                  </a:lnTo>
                  <a:lnTo>
                    <a:pt x="178" y="2235"/>
                  </a:lnTo>
                  <a:lnTo>
                    <a:pt x="176" y="2237"/>
                  </a:lnTo>
                  <a:lnTo>
                    <a:pt x="177" y="2239"/>
                  </a:lnTo>
                  <a:lnTo>
                    <a:pt x="178" y="2243"/>
                  </a:lnTo>
                  <a:lnTo>
                    <a:pt x="181" y="2244"/>
                  </a:lnTo>
                  <a:lnTo>
                    <a:pt x="184" y="2244"/>
                  </a:lnTo>
                  <a:lnTo>
                    <a:pt x="186" y="2246"/>
                  </a:lnTo>
                  <a:lnTo>
                    <a:pt x="190" y="2247"/>
                  </a:lnTo>
                  <a:lnTo>
                    <a:pt x="192" y="2248"/>
                  </a:lnTo>
                  <a:lnTo>
                    <a:pt x="190" y="2250"/>
                  </a:lnTo>
                  <a:lnTo>
                    <a:pt x="186" y="2250"/>
                  </a:lnTo>
                  <a:lnTo>
                    <a:pt x="188" y="2248"/>
                  </a:lnTo>
                  <a:lnTo>
                    <a:pt x="185" y="2247"/>
                  </a:lnTo>
                  <a:lnTo>
                    <a:pt x="183" y="2246"/>
                  </a:lnTo>
                  <a:lnTo>
                    <a:pt x="181" y="2245"/>
                  </a:lnTo>
                  <a:lnTo>
                    <a:pt x="179" y="2248"/>
                  </a:lnTo>
                  <a:lnTo>
                    <a:pt x="178" y="2245"/>
                  </a:lnTo>
                  <a:lnTo>
                    <a:pt x="177" y="2247"/>
                  </a:lnTo>
                  <a:lnTo>
                    <a:pt x="174" y="2247"/>
                  </a:lnTo>
                  <a:lnTo>
                    <a:pt x="169" y="2244"/>
                  </a:lnTo>
                  <a:lnTo>
                    <a:pt x="166" y="2245"/>
                  </a:lnTo>
                  <a:lnTo>
                    <a:pt x="169" y="2245"/>
                  </a:lnTo>
                  <a:lnTo>
                    <a:pt x="171" y="2247"/>
                  </a:lnTo>
                  <a:lnTo>
                    <a:pt x="174" y="2249"/>
                  </a:lnTo>
                  <a:lnTo>
                    <a:pt x="171" y="2248"/>
                  </a:lnTo>
                  <a:lnTo>
                    <a:pt x="168" y="2249"/>
                  </a:lnTo>
                  <a:lnTo>
                    <a:pt x="169" y="2246"/>
                  </a:lnTo>
                  <a:lnTo>
                    <a:pt x="167" y="2246"/>
                  </a:lnTo>
                  <a:lnTo>
                    <a:pt x="165" y="2248"/>
                  </a:lnTo>
                  <a:lnTo>
                    <a:pt x="161" y="2248"/>
                  </a:lnTo>
                  <a:lnTo>
                    <a:pt x="159" y="2248"/>
                  </a:lnTo>
                  <a:lnTo>
                    <a:pt x="157" y="2249"/>
                  </a:lnTo>
                  <a:lnTo>
                    <a:pt x="153" y="2248"/>
                  </a:lnTo>
                  <a:lnTo>
                    <a:pt x="157" y="2250"/>
                  </a:lnTo>
                  <a:lnTo>
                    <a:pt x="153" y="2250"/>
                  </a:lnTo>
                  <a:lnTo>
                    <a:pt x="151" y="2249"/>
                  </a:lnTo>
                  <a:lnTo>
                    <a:pt x="152" y="2253"/>
                  </a:lnTo>
                  <a:lnTo>
                    <a:pt x="156" y="2253"/>
                  </a:lnTo>
                  <a:lnTo>
                    <a:pt x="158" y="2252"/>
                  </a:lnTo>
                  <a:lnTo>
                    <a:pt x="161" y="2250"/>
                  </a:lnTo>
                  <a:lnTo>
                    <a:pt x="162" y="2253"/>
                  </a:lnTo>
                  <a:lnTo>
                    <a:pt x="165" y="2252"/>
                  </a:lnTo>
                  <a:lnTo>
                    <a:pt x="164" y="2255"/>
                  </a:lnTo>
                  <a:lnTo>
                    <a:pt x="167" y="2254"/>
                  </a:lnTo>
                  <a:lnTo>
                    <a:pt x="169" y="2254"/>
                  </a:lnTo>
                  <a:lnTo>
                    <a:pt x="167" y="2256"/>
                  </a:lnTo>
                  <a:lnTo>
                    <a:pt x="169" y="2255"/>
                  </a:lnTo>
                  <a:lnTo>
                    <a:pt x="173" y="2255"/>
                  </a:lnTo>
                  <a:lnTo>
                    <a:pt x="175" y="2253"/>
                  </a:lnTo>
                  <a:lnTo>
                    <a:pt x="175" y="2256"/>
                  </a:lnTo>
                  <a:lnTo>
                    <a:pt x="178" y="2256"/>
                  </a:lnTo>
                  <a:lnTo>
                    <a:pt x="178" y="2254"/>
                  </a:lnTo>
                  <a:lnTo>
                    <a:pt x="178" y="2253"/>
                  </a:lnTo>
                  <a:lnTo>
                    <a:pt x="181" y="2255"/>
                  </a:lnTo>
                  <a:lnTo>
                    <a:pt x="183" y="2256"/>
                  </a:lnTo>
                  <a:lnTo>
                    <a:pt x="186" y="2256"/>
                  </a:lnTo>
                  <a:lnTo>
                    <a:pt x="188" y="2257"/>
                  </a:lnTo>
                  <a:lnTo>
                    <a:pt x="192" y="2257"/>
                  </a:lnTo>
                  <a:lnTo>
                    <a:pt x="194" y="2255"/>
                  </a:lnTo>
                  <a:lnTo>
                    <a:pt x="196" y="2257"/>
                  </a:lnTo>
                  <a:lnTo>
                    <a:pt x="198" y="2256"/>
                  </a:lnTo>
                  <a:lnTo>
                    <a:pt x="196" y="2255"/>
                  </a:lnTo>
                  <a:lnTo>
                    <a:pt x="196" y="2255"/>
                  </a:lnTo>
                  <a:lnTo>
                    <a:pt x="199" y="2256"/>
                  </a:lnTo>
                  <a:lnTo>
                    <a:pt x="199" y="2256"/>
                  </a:lnTo>
                  <a:lnTo>
                    <a:pt x="201" y="2255"/>
                  </a:lnTo>
                  <a:lnTo>
                    <a:pt x="202" y="2255"/>
                  </a:lnTo>
                  <a:lnTo>
                    <a:pt x="203" y="2256"/>
                  </a:lnTo>
                  <a:lnTo>
                    <a:pt x="207" y="2256"/>
                  </a:lnTo>
                  <a:lnTo>
                    <a:pt x="209" y="2257"/>
                  </a:lnTo>
                  <a:lnTo>
                    <a:pt x="212" y="2256"/>
                  </a:lnTo>
                  <a:lnTo>
                    <a:pt x="215" y="2257"/>
                  </a:lnTo>
                  <a:lnTo>
                    <a:pt x="217" y="2257"/>
                  </a:lnTo>
                  <a:lnTo>
                    <a:pt x="220" y="2257"/>
                  </a:lnTo>
                  <a:lnTo>
                    <a:pt x="222" y="2258"/>
                  </a:lnTo>
                  <a:lnTo>
                    <a:pt x="226" y="2260"/>
                  </a:lnTo>
                  <a:lnTo>
                    <a:pt x="228" y="2258"/>
                  </a:lnTo>
                  <a:lnTo>
                    <a:pt x="230" y="2258"/>
                  </a:lnTo>
                  <a:lnTo>
                    <a:pt x="234" y="2257"/>
                  </a:lnTo>
                  <a:lnTo>
                    <a:pt x="236" y="2257"/>
                  </a:lnTo>
                  <a:lnTo>
                    <a:pt x="239" y="2257"/>
                  </a:lnTo>
                  <a:lnTo>
                    <a:pt x="242" y="2257"/>
                  </a:lnTo>
                  <a:lnTo>
                    <a:pt x="243" y="2255"/>
                  </a:lnTo>
                  <a:lnTo>
                    <a:pt x="244" y="2253"/>
                  </a:lnTo>
                  <a:lnTo>
                    <a:pt x="242" y="2252"/>
                  </a:lnTo>
                  <a:lnTo>
                    <a:pt x="239" y="2253"/>
                  </a:lnTo>
                  <a:close/>
                  <a:moveTo>
                    <a:pt x="659" y="1517"/>
                  </a:moveTo>
                  <a:lnTo>
                    <a:pt x="660" y="1513"/>
                  </a:lnTo>
                  <a:lnTo>
                    <a:pt x="657" y="1510"/>
                  </a:lnTo>
                  <a:lnTo>
                    <a:pt x="657" y="1508"/>
                  </a:lnTo>
                  <a:lnTo>
                    <a:pt x="656" y="1502"/>
                  </a:lnTo>
                  <a:lnTo>
                    <a:pt x="654" y="1495"/>
                  </a:lnTo>
                  <a:lnTo>
                    <a:pt x="653" y="1492"/>
                  </a:lnTo>
                  <a:lnTo>
                    <a:pt x="651" y="1489"/>
                  </a:lnTo>
                  <a:lnTo>
                    <a:pt x="648" y="1488"/>
                  </a:lnTo>
                  <a:lnTo>
                    <a:pt x="645" y="1488"/>
                  </a:lnTo>
                  <a:lnTo>
                    <a:pt x="635" y="1488"/>
                  </a:lnTo>
                  <a:lnTo>
                    <a:pt x="631" y="1487"/>
                  </a:lnTo>
                  <a:lnTo>
                    <a:pt x="628" y="1486"/>
                  </a:lnTo>
                  <a:lnTo>
                    <a:pt x="623" y="1483"/>
                  </a:lnTo>
                  <a:lnTo>
                    <a:pt x="623" y="1483"/>
                  </a:lnTo>
                  <a:lnTo>
                    <a:pt x="621" y="1482"/>
                  </a:lnTo>
                  <a:lnTo>
                    <a:pt x="620" y="1479"/>
                  </a:lnTo>
                  <a:lnTo>
                    <a:pt x="617" y="1477"/>
                  </a:lnTo>
                  <a:lnTo>
                    <a:pt x="614" y="1475"/>
                  </a:lnTo>
                  <a:lnTo>
                    <a:pt x="612" y="1472"/>
                  </a:lnTo>
                  <a:lnTo>
                    <a:pt x="610" y="1469"/>
                  </a:lnTo>
                  <a:lnTo>
                    <a:pt x="608" y="1469"/>
                  </a:lnTo>
                  <a:lnTo>
                    <a:pt x="600" y="1463"/>
                  </a:lnTo>
                  <a:lnTo>
                    <a:pt x="588" y="1458"/>
                  </a:lnTo>
                  <a:lnTo>
                    <a:pt x="587" y="1458"/>
                  </a:lnTo>
                  <a:lnTo>
                    <a:pt x="582" y="1457"/>
                  </a:lnTo>
                  <a:lnTo>
                    <a:pt x="575" y="1458"/>
                  </a:lnTo>
                  <a:lnTo>
                    <a:pt x="572" y="1458"/>
                  </a:lnTo>
                  <a:lnTo>
                    <a:pt x="571" y="1460"/>
                  </a:lnTo>
                  <a:lnTo>
                    <a:pt x="567" y="1458"/>
                  </a:lnTo>
                  <a:lnTo>
                    <a:pt x="563" y="1457"/>
                  </a:lnTo>
                  <a:lnTo>
                    <a:pt x="562" y="1458"/>
                  </a:lnTo>
                  <a:lnTo>
                    <a:pt x="559" y="1457"/>
                  </a:lnTo>
                  <a:lnTo>
                    <a:pt x="558" y="1457"/>
                  </a:lnTo>
                  <a:lnTo>
                    <a:pt x="555" y="1457"/>
                  </a:lnTo>
                  <a:lnTo>
                    <a:pt x="550" y="1453"/>
                  </a:lnTo>
                  <a:lnTo>
                    <a:pt x="544" y="1451"/>
                  </a:lnTo>
                  <a:lnTo>
                    <a:pt x="542" y="1451"/>
                  </a:lnTo>
                  <a:lnTo>
                    <a:pt x="542" y="1452"/>
                  </a:lnTo>
                  <a:lnTo>
                    <a:pt x="536" y="1453"/>
                  </a:lnTo>
                  <a:lnTo>
                    <a:pt x="534" y="1456"/>
                  </a:lnTo>
                  <a:lnTo>
                    <a:pt x="533" y="1457"/>
                  </a:lnTo>
                  <a:lnTo>
                    <a:pt x="532" y="1458"/>
                  </a:lnTo>
                  <a:lnTo>
                    <a:pt x="531" y="1456"/>
                  </a:lnTo>
                  <a:lnTo>
                    <a:pt x="534" y="1452"/>
                  </a:lnTo>
                  <a:lnTo>
                    <a:pt x="531" y="1452"/>
                  </a:lnTo>
                  <a:lnTo>
                    <a:pt x="529" y="1453"/>
                  </a:lnTo>
                  <a:lnTo>
                    <a:pt x="528" y="1459"/>
                  </a:lnTo>
                  <a:lnTo>
                    <a:pt x="526" y="1461"/>
                  </a:lnTo>
                  <a:lnTo>
                    <a:pt x="524" y="1465"/>
                  </a:lnTo>
                  <a:lnTo>
                    <a:pt x="523" y="1463"/>
                  </a:lnTo>
                  <a:lnTo>
                    <a:pt x="525" y="1461"/>
                  </a:lnTo>
                  <a:lnTo>
                    <a:pt x="525" y="1459"/>
                  </a:lnTo>
                  <a:lnTo>
                    <a:pt x="526" y="1453"/>
                  </a:lnTo>
                  <a:lnTo>
                    <a:pt x="529" y="1451"/>
                  </a:lnTo>
                  <a:lnTo>
                    <a:pt x="528" y="1448"/>
                  </a:lnTo>
                  <a:lnTo>
                    <a:pt x="526" y="1450"/>
                  </a:lnTo>
                  <a:lnTo>
                    <a:pt x="523" y="1450"/>
                  </a:lnTo>
                  <a:lnTo>
                    <a:pt x="526" y="1449"/>
                  </a:lnTo>
                  <a:lnTo>
                    <a:pt x="527" y="1446"/>
                  </a:lnTo>
                  <a:lnTo>
                    <a:pt x="523" y="1441"/>
                  </a:lnTo>
                  <a:lnTo>
                    <a:pt x="520" y="1441"/>
                  </a:lnTo>
                  <a:lnTo>
                    <a:pt x="520" y="1439"/>
                  </a:lnTo>
                  <a:lnTo>
                    <a:pt x="518" y="1440"/>
                  </a:lnTo>
                  <a:lnTo>
                    <a:pt x="517" y="1442"/>
                  </a:lnTo>
                  <a:lnTo>
                    <a:pt x="516" y="1440"/>
                  </a:lnTo>
                  <a:lnTo>
                    <a:pt x="516" y="1437"/>
                  </a:lnTo>
                  <a:lnTo>
                    <a:pt x="515" y="1440"/>
                  </a:lnTo>
                  <a:lnTo>
                    <a:pt x="515" y="1437"/>
                  </a:lnTo>
                  <a:lnTo>
                    <a:pt x="506" y="1435"/>
                  </a:lnTo>
                  <a:lnTo>
                    <a:pt x="505" y="1433"/>
                  </a:lnTo>
                  <a:lnTo>
                    <a:pt x="499" y="1433"/>
                  </a:lnTo>
                  <a:lnTo>
                    <a:pt x="493" y="1429"/>
                  </a:lnTo>
                  <a:lnTo>
                    <a:pt x="491" y="1429"/>
                  </a:lnTo>
                  <a:lnTo>
                    <a:pt x="489" y="1427"/>
                  </a:lnTo>
                  <a:lnTo>
                    <a:pt x="488" y="1429"/>
                  </a:lnTo>
                  <a:lnTo>
                    <a:pt x="485" y="1427"/>
                  </a:lnTo>
                  <a:lnTo>
                    <a:pt x="483" y="1428"/>
                  </a:lnTo>
                  <a:lnTo>
                    <a:pt x="478" y="1428"/>
                  </a:lnTo>
                  <a:lnTo>
                    <a:pt x="476" y="1431"/>
                  </a:lnTo>
                  <a:lnTo>
                    <a:pt x="475" y="1435"/>
                  </a:lnTo>
                  <a:lnTo>
                    <a:pt x="473" y="1439"/>
                  </a:lnTo>
                  <a:lnTo>
                    <a:pt x="477" y="1439"/>
                  </a:lnTo>
                  <a:lnTo>
                    <a:pt x="474" y="1440"/>
                  </a:lnTo>
                  <a:lnTo>
                    <a:pt x="474" y="1442"/>
                  </a:lnTo>
                  <a:lnTo>
                    <a:pt x="471" y="1439"/>
                  </a:lnTo>
                  <a:lnTo>
                    <a:pt x="468" y="1441"/>
                  </a:lnTo>
                  <a:lnTo>
                    <a:pt x="466" y="1443"/>
                  </a:lnTo>
                  <a:lnTo>
                    <a:pt x="464" y="1444"/>
                  </a:lnTo>
                  <a:lnTo>
                    <a:pt x="461" y="1448"/>
                  </a:lnTo>
                  <a:lnTo>
                    <a:pt x="459" y="1452"/>
                  </a:lnTo>
                  <a:lnTo>
                    <a:pt x="459" y="1453"/>
                  </a:lnTo>
                  <a:lnTo>
                    <a:pt x="459" y="1451"/>
                  </a:lnTo>
                  <a:lnTo>
                    <a:pt x="461" y="1443"/>
                  </a:lnTo>
                  <a:lnTo>
                    <a:pt x="459" y="1443"/>
                  </a:lnTo>
                  <a:lnTo>
                    <a:pt x="457" y="1444"/>
                  </a:lnTo>
                  <a:lnTo>
                    <a:pt x="455" y="1448"/>
                  </a:lnTo>
                  <a:lnTo>
                    <a:pt x="454" y="1444"/>
                  </a:lnTo>
                  <a:lnTo>
                    <a:pt x="452" y="1443"/>
                  </a:lnTo>
                  <a:lnTo>
                    <a:pt x="449" y="1445"/>
                  </a:lnTo>
                  <a:lnTo>
                    <a:pt x="447" y="1445"/>
                  </a:lnTo>
                  <a:lnTo>
                    <a:pt x="443" y="1443"/>
                  </a:lnTo>
                  <a:lnTo>
                    <a:pt x="442" y="1443"/>
                  </a:lnTo>
                  <a:lnTo>
                    <a:pt x="442" y="1441"/>
                  </a:lnTo>
                  <a:lnTo>
                    <a:pt x="442" y="1440"/>
                  </a:lnTo>
                  <a:lnTo>
                    <a:pt x="441" y="1439"/>
                  </a:lnTo>
                  <a:lnTo>
                    <a:pt x="441" y="1439"/>
                  </a:lnTo>
                  <a:lnTo>
                    <a:pt x="441" y="1437"/>
                  </a:lnTo>
                  <a:lnTo>
                    <a:pt x="441" y="1432"/>
                  </a:lnTo>
                  <a:lnTo>
                    <a:pt x="438" y="1433"/>
                  </a:lnTo>
                  <a:lnTo>
                    <a:pt x="430" y="1437"/>
                  </a:lnTo>
                  <a:lnTo>
                    <a:pt x="429" y="1437"/>
                  </a:lnTo>
                  <a:lnTo>
                    <a:pt x="426" y="1440"/>
                  </a:lnTo>
                  <a:lnTo>
                    <a:pt x="421" y="1442"/>
                  </a:lnTo>
                  <a:lnTo>
                    <a:pt x="421" y="1442"/>
                  </a:lnTo>
                  <a:lnTo>
                    <a:pt x="418" y="1441"/>
                  </a:lnTo>
                  <a:lnTo>
                    <a:pt x="415" y="1441"/>
                  </a:lnTo>
                  <a:lnTo>
                    <a:pt x="415" y="1440"/>
                  </a:lnTo>
                  <a:lnTo>
                    <a:pt x="422" y="1437"/>
                  </a:lnTo>
                  <a:lnTo>
                    <a:pt x="424" y="1439"/>
                  </a:lnTo>
                  <a:lnTo>
                    <a:pt x="426" y="1434"/>
                  </a:lnTo>
                  <a:lnTo>
                    <a:pt x="429" y="1433"/>
                  </a:lnTo>
                  <a:lnTo>
                    <a:pt x="429" y="1431"/>
                  </a:lnTo>
                  <a:lnTo>
                    <a:pt x="434" y="1422"/>
                  </a:lnTo>
                  <a:lnTo>
                    <a:pt x="435" y="1420"/>
                  </a:lnTo>
                  <a:lnTo>
                    <a:pt x="437" y="1419"/>
                  </a:lnTo>
                  <a:lnTo>
                    <a:pt x="440" y="1416"/>
                  </a:lnTo>
                  <a:lnTo>
                    <a:pt x="443" y="1415"/>
                  </a:lnTo>
                  <a:lnTo>
                    <a:pt x="449" y="1406"/>
                  </a:lnTo>
                  <a:lnTo>
                    <a:pt x="452" y="1403"/>
                  </a:lnTo>
                  <a:lnTo>
                    <a:pt x="452" y="1402"/>
                  </a:lnTo>
                  <a:lnTo>
                    <a:pt x="450" y="1402"/>
                  </a:lnTo>
                  <a:lnTo>
                    <a:pt x="452" y="1401"/>
                  </a:lnTo>
                  <a:lnTo>
                    <a:pt x="454" y="1399"/>
                  </a:lnTo>
                  <a:lnTo>
                    <a:pt x="454" y="1395"/>
                  </a:lnTo>
                  <a:lnTo>
                    <a:pt x="452" y="1394"/>
                  </a:lnTo>
                  <a:lnTo>
                    <a:pt x="449" y="1393"/>
                  </a:lnTo>
                  <a:lnTo>
                    <a:pt x="447" y="1393"/>
                  </a:lnTo>
                  <a:lnTo>
                    <a:pt x="444" y="1391"/>
                  </a:lnTo>
                  <a:lnTo>
                    <a:pt x="442" y="1390"/>
                  </a:lnTo>
                  <a:lnTo>
                    <a:pt x="442" y="1386"/>
                  </a:lnTo>
                  <a:lnTo>
                    <a:pt x="440" y="1384"/>
                  </a:lnTo>
                  <a:lnTo>
                    <a:pt x="440" y="1382"/>
                  </a:lnTo>
                  <a:lnTo>
                    <a:pt x="438" y="1376"/>
                  </a:lnTo>
                  <a:lnTo>
                    <a:pt x="438" y="1374"/>
                  </a:lnTo>
                  <a:lnTo>
                    <a:pt x="437" y="1365"/>
                  </a:lnTo>
                  <a:lnTo>
                    <a:pt x="435" y="1368"/>
                  </a:lnTo>
                  <a:lnTo>
                    <a:pt x="435" y="1363"/>
                  </a:lnTo>
                  <a:lnTo>
                    <a:pt x="433" y="1360"/>
                  </a:lnTo>
                  <a:lnTo>
                    <a:pt x="431" y="1359"/>
                  </a:lnTo>
                  <a:lnTo>
                    <a:pt x="431" y="1362"/>
                  </a:lnTo>
                  <a:lnTo>
                    <a:pt x="432" y="1365"/>
                  </a:lnTo>
                  <a:lnTo>
                    <a:pt x="431" y="1362"/>
                  </a:lnTo>
                  <a:lnTo>
                    <a:pt x="429" y="1364"/>
                  </a:lnTo>
                  <a:lnTo>
                    <a:pt x="430" y="1360"/>
                  </a:lnTo>
                  <a:lnTo>
                    <a:pt x="426" y="1356"/>
                  </a:lnTo>
                  <a:lnTo>
                    <a:pt x="425" y="1358"/>
                  </a:lnTo>
                  <a:lnTo>
                    <a:pt x="424" y="1359"/>
                  </a:lnTo>
                  <a:lnTo>
                    <a:pt x="425" y="1356"/>
                  </a:lnTo>
                  <a:lnTo>
                    <a:pt x="424" y="1354"/>
                  </a:lnTo>
                  <a:lnTo>
                    <a:pt x="421" y="1352"/>
                  </a:lnTo>
                  <a:lnTo>
                    <a:pt x="420" y="1354"/>
                  </a:lnTo>
                  <a:lnTo>
                    <a:pt x="421" y="1351"/>
                  </a:lnTo>
                  <a:lnTo>
                    <a:pt x="420" y="1351"/>
                  </a:lnTo>
                  <a:lnTo>
                    <a:pt x="417" y="1349"/>
                  </a:lnTo>
                  <a:lnTo>
                    <a:pt x="412" y="1343"/>
                  </a:lnTo>
                  <a:lnTo>
                    <a:pt x="411" y="1343"/>
                  </a:lnTo>
                  <a:lnTo>
                    <a:pt x="404" y="1342"/>
                  </a:lnTo>
                  <a:lnTo>
                    <a:pt x="401" y="1340"/>
                  </a:lnTo>
                  <a:lnTo>
                    <a:pt x="399" y="1340"/>
                  </a:lnTo>
                  <a:lnTo>
                    <a:pt x="396" y="1345"/>
                  </a:lnTo>
                  <a:lnTo>
                    <a:pt x="395" y="1346"/>
                  </a:lnTo>
                  <a:lnTo>
                    <a:pt x="397" y="1342"/>
                  </a:lnTo>
                  <a:lnTo>
                    <a:pt x="397" y="1340"/>
                  </a:lnTo>
                  <a:lnTo>
                    <a:pt x="395" y="1338"/>
                  </a:lnTo>
                  <a:lnTo>
                    <a:pt x="383" y="1337"/>
                  </a:lnTo>
                  <a:lnTo>
                    <a:pt x="383" y="1339"/>
                  </a:lnTo>
                  <a:lnTo>
                    <a:pt x="382" y="1339"/>
                  </a:lnTo>
                  <a:lnTo>
                    <a:pt x="379" y="1337"/>
                  </a:lnTo>
                  <a:lnTo>
                    <a:pt x="373" y="1337"/>
                  </a:lnTo>
                  <a:lnTo>
                    <a:pt x="371" y="1338"/>
                  </a:lnTo>
                  <a:lnTo>
                    <a:pt x="371" y="1339"/>
                  </a:lnTo>
                  <a:lnTo>
                    <a:pt x="371" y="1341"/>
                  </a:lnTo>
                  <a:lnTo>
                    <a:pt x="369" y="1339"/>
                  </a:lnTo>
                  <a:lnTo>
                    <a:pt x="363" y="1338"/>
                  </a:lnTo>
                  <a:lnTo>
                    <a:pt x="356" y="1337"/>
                  </a:lnTo>
                  <a:lnTo>
                    <a:pt x="356" y="1337"/>
                  </a:lnTo>
                  <a:lnTo>
                    <a:pt x="355" y="1337"/>
                  </a:lnTo>
                  <a:lnTo>
                    <a:pt x="354" y="1341"/>
                  </a:lnTo>
                  <a:lnTo>
                    <a:pt x="353" y="1343"/>
                  </a:lnTo>
                  <a:lnTo>
                    <a:pt x="354" y="1341"/>
                  </a:lnTo>
                  <a:lnTo>
                    <a:pt x="354" y="1335"/>
                  </a:lnTo>
                  <a:lnTo>
                    <a:pt x="352" y="1333"/>
                  </a:lnTo>
                  <a:lnTo>
                    <a:pt x="349" y="1333"/>
                  </a:lnTo>
                  <a:lnTo>
                    <a:pt x="346" y="1329"/>
                  </a:lnTo>
                  <a:lnTo>
                    <a:pt x="343" y="1325"/>
                  </a:lnTo>
                  <a:lnTo>
                    <a:pt x="340" y="1325"/>
                  </a:lnTo>
                  <a:lnTo>
                    <a:pt x="339" y="1324"/>
                  </a:lnTo>
                  <a:lnTo>
                    <a:pt x="337" y="1324"/>
                  </a:lnTo>
                  <a:lnTo>
                    <a:pt x="335" y="1328"/>
                  </a:lnTo>
                  <a:lnTo>
                    <a:pt x="335" y="1331"/>
                  </a:lnTo>
                  <a:lnTo>
                    <a:pt x="333" y="1331"/>
                  </a:lnTo>
                  <a:lnTo>
                    <a:pt x="335" y="1329"/>
                  </a:lnTo>
                  <a:lnTo>
                    <a:pt x="335" y="1325"/>
                  </a:lnTo>
                  <a:lnTo>
                    <a:pt x="336" y="1323"/>
                  </a:lnTo>
                  <a:lnTo>
                    <a:pt x="336" y="1321"/>
                  </a:lnTo>
                  <a:lnTo>
                    <a:pt x="336" y="1318"/>
                  </a:lnTo>
                  <a:lnTo>
                    <a:pt x="335" y="1316"/>
                  </a:lnTo>
                  <a:lnTo>
                    <a:pt x="331" y="1313"/>
                  </a:lnTo>
                  <a:lnTo>
                    <a:pt x="328" y="1309"/>
                  </a:lnTo>
                  <a:lnTo>
                    <a:pt x="326" y="1307"/>
                  </a:lnTo>
                  <a:lnTo>
                    <a:pt x="322" y="1306"/>
                  </a:lnTo>
                  <a:lnTo>
                    <a:pt x="320" y="1305"/>
                  </a:lnTo>
                  <a:lnTo>
                    <a:pt x="322" y="1307"/>
                  </a:lnTo>
                  <a:lnTo>
                    <a:pt x="318" y="1304"/>
                  </a:lnTo>
                  <a:lnTo>
                    <a:pt x="315" y="1302"/>
                  </a:lnTo>
                  <a:lnTo>
                    <a:pt x="312" y="1300"/>
                  </a:lnTo>
                  <a:lnTo>
                    <a:pt x="309" y="1300"/>
                  </a:lnTo>
                  <a:lnTo>
                    <a:pt x="309" y="1302"/>
                  </a:lnTo>
                  <a:lnTo>
                    <a:pt x="305" y="1300"/>
                  </a:lnTo>
                  <a:lnTo>
                    <a:pt x="303" y="1300"/>
                  </a:lnTo>
                  <a:lnTo>
                    <a:pt x="297" y="1304"/>
                  </a:lnTo>
                  <a:lnTo>
                    <a:pt x="293" y="1300"/>
                  </a:lnTo>
                  <a:lnTo>
                    <a:pt x="293" y="1300"/>
                  </a:lnTo>
                  <a:lnTo>
                    <a:pt x="298" y="1300"/>
                  </a:lnTo>
                  <a:lnTo>
                    <a:pt x="301" y="1294"/>
                  </a:lnTo>
                  <a:lnTo>
                    <a:pt x="304" y="1290"/>
                  </a:lnTo>
                  <a:lnTo>
                    <a:pt x="301" y="1287"/>
                  </a:lnTo>
                  <a:lnTo>
                    <a:pt x="298" y="1287"/>
                  </a:lnTo>
                  <a:lnTo>
                    <a:pt x="294" y="1285"/>
                  </a:lnTo>
                  <a:lnTo>
                    <a:pt x="290" y="1285"/>
                  </a:lnTo>
                  <a:lnTo>
                    <a:pt x="290" y="1285"/>
                  </a:lnTo>
                  <a:lnTo>
                    <a:pt x="289" y="1287"/>
                  </a:lnTo>
                  <a:lnTo>
                    <a:pt x="290" y="1285"/>
                  </a:lnTo>
                  <a:lnTo>
                    <a:pt x="288" y="1282"/>
                  </a:lnTo>
                  <a:lnTo>
                    <a:pt x="286" y="1281"/>
                  </a:lnTo>
                  <a:lnTo>
                    <a:pt x="285" y="1281"/>
                  </a:lnTo>
                  <a:lnTo>
                    <a:pt x="285" y="1282"/>
                  </a:lnTo>
                  <a:lnTo>
                    <a:pt x="287" y="1283"/>
                  </a:lnTo>
                  <a:lnTo>
                    <a:pt x="286" y="1283"/>
                  </a:lnTo>
                  <a:lnTo>
                    <a:pt x="285" y="1287"/>
                  </a:lnTo>
                  <a:lnTo>
                    <a:pt x="285" y="1287"/>
                  </a:lnTo>
                  <a:lnTo>
                    <a:pt x="285" y="1286"/>
                  </a:lnTo>
                  <a:lnTo>
                    <a:pt x="285" y="1282"/>
                  </a:lnTo>
                  <a:lnTo>
                    <a:pt x="284" y="1286"/>
                  </a:lnTo>
                  <a:lnTo>
                    <a:pt x="283" y="1286"/>
                  </a:lnTo>
                  <a:lnTo>
                    <a:pt x="281" y="1282"/>
                  </a:lnTo>
                  <a:lnTo>
                    <a:pt x="281" y="1281"/>
                  </a:lnTo>
                  <a:lnTo>
                    <a:pt x="279" y="1279"/>
                  </a:lnTo>
                  <a:lnTo>
                    <a:pt x="277" y="1281"/>
                  </a:lnTo>
                  <a:lnTo>
                    <a:pt x="275" y="1281"/>
                  </a:lnTo>
                  <a:lnTo>
                    <a:pt x="273" y="1280"/>
                  </a:lnTo>
                  <a:lnTo>
                    <a:pt x="276" y="1280"/>
                  </a:lnTo>
                  <a:lnTo>
                    <a:pt x="279" y="1279"/>
                  </a:lnTo>
                  <a:lnTo>
                    <a:pt x="277" y="1275"/>
                  </a:lnTo>
                  <a:lnTo>
                    <a:pt x="275" y="1278"/>
                  </a:lnTo>
                  <a:lnTo>
                    <a:pt x="275" y="1274"/>
                  </a:lnTo>
                  <a:lnTo>
                    <a:pt x="277" y="1273"/>
                  </a:lnTo>
                  <a:lnTo>
                    <a:pt x="283" y="1274"/>
                  </a:lnTo>
                  <a:lnTo>
                    <a:pt x="285" y="1272"/>
                  </a:lnTo>
                  <a:lnTo>
                    <a:pt x="288" y="1271"/>
                  </a:lnTo>
                  <a:lnTo>
                    <a:pt x="286" y="1272"/>
                  </a:lnTo>
                  <a:lnTo>
                    <a:pt x="277" y="1271"/>
                  </a:lnTo>
                  <a:lnTo>
                    <a:pt x="275" y="1272"/>
                  </a:lnTo>
                  <a:lnTo>
                    <a:pt x="272" y="1271"/>
                  </a:lnTo>
                  <a:lnTo>
                    <a:pt x="267" y="1273"/>
                  </a:lnTo>
                  <a:lnTo>
                    <a:pt x="263" y="1272"/>
                  </a:lnTo>
                  <a:lnTo>
                    <a:pt x="261" y="1272"/>
                  </a:lnTo>
                  <a:lnTo>
                    <a:pt x="259" y="1273"/>
                  </a:lnTo>
                  <a:lnTo>
                    <a:pt x="261" y="1273"/>
                  </a:lnTo>
                  <a:lnTo>
                    <a:pt x="263" y="1274"/>
                  </a:lnTo>
                  <a:lnTo>
                    <a:pt x="259" y="1274"/>
                  </a:lnTo>
                  <a:lnTo>
                    <a:pt x="255" y="1275"/>
                  </a:lnTo>
                  <a:lnTo>
                    <a:pt x="251" y="1279"/>
                  </a:lnTo>
                  <a:lnTo>
                    <a:pt x="250" y="1280"/>
                  </a:lnTo>
                  <a:lnTo>
                    <a:pt x="244" y="1280"/>
                  </a:lnTo>
                  <a:lnTo>
                    <a:pt x="238" y="1279"/>
                  </a:lnTo>
                  <a:lnTo>
                    <a:pt x="236" y="1278"/>
                  </a:lnTo>
                  <a:lnTo>
                    <a:pt x="232" y="1274"/>
                  </a:lnTo>
                  <a:lnTo>
                    <a:pt x="232" y="1273"/>
                  </a:lnTo>
                  <a:lnTo>
                    <a:pt x="228" y="1273"/>
                  </a:lnTo>
                  <a:lnTo>
                    <a:pt x="222" y="1273"/>
                  </a:lnTo>
                  <a:lnTo>
                    <a:pt x="210" y="1274"/>
                  </a:lnTo>
                  <a:lnTo>
                    <a:pt x="204" y="1274"/>
                  </a:lnTo>
                  <a:lnTo>
                    <a:pt x="202" y="1273"/>
                  </a:lnTo>
                  <a:lnTo>
                    <a:pt x="201" y="1272"/>
                  </a:lnTo>
                  <a:lnTo>
                    <a:pt x="202" y="1269"/>
                  </a:lnTo>
                  <a:lnTo>
                    <a:pt x="200" y="1264"/>
                  </a:lnTo>
                  <a:lnTo>
                    <a:pt x="194" y="1261"/>
                  </a:lnTo>
                  <a:lnTo>
                    <a:pt x="184" y="1261"/>
                  </a:lnTo>
                  <a:lnTo>
                    <a:pt x="182" y="1258"/>
                  </a:lnTo>
                  <a:lnTo>
                    <a:pt x="181" y="1256"/>
                  </a:lnTo>
                  <a:lnTo>
                    <a:pt x="181" y="1254"/>
                  </a:lnTo>
                  <a:lnTo>
                    <a:pt x="178" y="1251"/>
                  </a:lnTo>
                  <a:lnTo>
                    <a:pt x="175" y="1252"/>
                  </a:lnTo>
                  <a:lnTo>
                    <a:pt x="175" y="1254"/>
                  </a:lnTo>
                  <a:lnTo>
                    <a:pt x="175" y="1256"/>
                  </a:lnTo>
                  <a:lnTo>
                    <a:pt x="175" y="1257"/>
                  </a:lnTo>
                  <a:lnTo>
                    <a:pt x="175" y="1260"/>
                  </a:lnTo>
                  <a:lnTo>
                    <a:pt x="178" y="1258"/>
                  </a:lnTo>
                  <a:lnTo>
                    <a:pt x="181" y="1258"/>
                  </a:lnTo>
                  <a:lnTo>
                    <a:pt x="179" y="1261"/>
                  </a:lnTo>
                  <a:lnTo>
                    <a:pt x="176" y="1260"/>
                  </a:lnTo>
                  <a:lnTo>
                    <a:pt x="176" y="1262"/>
                  </a:lnTo>
                  <a:lnTo>
                    <a:pt x="171" y="1264"/>
                  </a:lnTo>
                  <a:lnTo>
                    <a:pt x="166" y="1264"/>
                  </a:lnTo>
                  <a:lnTo>
                    <a:pt x="159" y="1269"/>
                  </a:lnTo>
                  <a:lnTo>
                    <a:pt x="157" y="1270"/>
                  </a:lnTo>
                  <a:lnTo>
                    <a:pt x="157" y="1271"/>
                  </a:lnTo>
                  <a:lnTo>
                    <a:pt x="157" y="1273"/>
                  </a:lnTo>
                  <a:lnTo>
                    <a:pt x="160" y="1279"/>
                  </a:lnTo>
                  <a:lnTo>
                    <a:pt x="164" y="1283"/>
                  </a:lnTo>
                  <a:lnTo>
                    <a:pt x="164" y="1283"/>
                  </a:lnTo>
                  <a:lnTo>
                    <a:pt x="164" y="1290"/>
                  </a:lnTo>
                  <a:lnTo>
                    <a:pt x="160" y="1294"/>
                  </a:lnTo>
                  <a:lnTo>
                    <a:pt x="157" y="1295"/>
                  </a:lnTo>
                  <a:lnTo>
                    <a:pt x="153" y="1292"/>
                  </a:lnTo>
                  <a:lnTo>
                    <a:pt x="155" y="1290"/>
                  </a:lnTo>
                  <a:lnTo>
                    <a:pt x="151" y="1289"/>
                  </a:lnTo>
                  <a:lnTo>
                    <a:pt x="150" y="1286"/>
                  </a:lnTo>
                  <a:lnTo>
                    <a:pt x="149" y="1285"/>
                  </a:lnTo>
                  <a:lnTo>
                    <a:pt x="151" y="1281"/>
                  </a:lnTo>
                  <a:lnTo>
                    <a:pt x="156" y="1275"/>
                  </a:lnTo>
                  <a:lnTo>
                    <a:pt x="156" y="1273"/>
                  </a:lnTo>
                  <a:lnTo>
                    <a:pt x="156" y="1271"/>
                  </a:lnTo>
                  <a:lnTo>
                    <a:pt x="153" y="1268"/>
                  </a:lnTo>
                  <a:lnTo>
                    <a:pt x="156" y="1266"/>
                  </a:lnTo>
                  <a:lnTo>
                    <a:pt x="152" y="1264"/>
                  </a:lnTo>
                  <a:lnTo>
                    <a:pt x="151" y="1262"/>
                  </a:lnTo>
                  <a:lnTo>
                    <a:pt x="152" y="1260"/>
                  </a:lnTo>
                  <a:lnTo>
                    <a:pt x="155" y="1258"/>
                  </a:lnTo>
                  <a:lnTo>
                    <a:pt x="157" y="1257"/>
                  </a:lnTo>
                  <a:lnTo>
                    <a:pt x="160" y="1256"/>
                  </a:lnTo>
                  <a:lnTo>
                    <a:pt x="160" y="1255"/>
                  </a:lnTo>
                  <a:lnTo>
                    <a:pt x="162" y="1252"/>
                  </a:lnTo>
                  <a:lnTo>
                    <a:pt x="161" y="1249"/>
                  </a:lnTo>
                  <a:lnTo>
                    <a:pt x="157" y="1247"/>
                  </a:lnTo>
                  <a:lnTo>
                    <a:pt x="151" y="1251"/>
                  </a:lnTo>
                  <a:lnTo>
                    <a:pt x="149" y="1253"/>
                  </a:lnTo>
                  <a:lnTo>
                    <a:pt x="148" y="1255"/>
                  </a:lnTo>
                  <a:lnTo>
                    <a:pt x="141" y="1257"/>
                  </a:lnTo>
                  <a:lnTo>
                    <a:pt x="140" y="1258"/>
                  </a:lnTo>
                  <a:lnTo>
                    <a:pt x="139" y="1260"/>
                  </a:lnTo>
                  <a:lnTo>
                    <a:pt x="135" y="1262"/>
                  </a:lnTo>
                  <a:lnTo>
                    <a:pt x="132" y="1264"/>
                  </a:lnTo>
                  <a:lnTo>
                    <a:pt x="125" y="1264"/>
                  </a:lnTo>
                  <a:lnTo>
                    <a:pt x="123" y="1263"/>
                  </a:lnTo>
                  <a:lnTo>
                    <a:pt x="121" y="1264"/>
                  </a:lnTo>
                  <a:lnTo>
                    <a:pt x="119" y="1269"/>
                  </a:lnTo>
                  <a:lnTo>
                    <a:pt x="117" y="1271"/>
                  </a:lnTo>
                  <a:lnTo>
                    <a:pt x="116" y="1271"/>
                  </a:lnTo>
                  <a:lnTo>
                    <a:pt x="116" y="1269"/>
                  </a:lnTo>
                  <a:lnTo>
                    <a:pt x="119" y="1268"/>
                  </a:lnTo>
                  <a:lnTo>
                    <a:pt x="117" y="1268"/>
                  </a:lnTo>
                  <a:lnTo>
                    <a:pt x="111" y="1265"/>
                  </a:lnTo>
                  <a:lnTo>
                    <a:pt x="111" y="1266"/>
                  </a:lnTo>
                  <a:lnTo>
                    <a:pt x="109" y="1269"/>
                  </a:lnTo>
                  <a:lnTo>
                    <a:pt x="106" y="1270"/>
                  </a:lnTo>
                  <a:lnTo>
                    <a:pt x="106" y="1272"/>
                  </a:lnTo>
                  <a:lnTo>
                    <a:pt x="105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1" y="1278"/>
                  </a:lnTo>
                  <a:lnTo>
                    <a:pt x="101" y="1280"/>
                  </a:lnTo>
                  <a:lnTo>
                    <a:pt x="101" y="1283"/>
                  </a:lnTo>
                  <a:lnTo>
                    <a:pt x="101" y="1287"/>
                  </a:lnTo>
                  <a:lnTo>
                    <a:pt x="100" y="1289"/>
                  </a:lnTo>
                  <a:lnTo>
                    <a:pt x="97" y="1289"/>
                  </a:lnTo>
                  <a:lnTo>
                    <a:pt x="94" y="1291"/>
                  </a:lnTo>
                  <a:lnTo>
                    <a:pt x="92" y="1294"/>
                  </a:lnTo>
                  <a:lnTo>
                    <a:pt x="89" y="1297"/>
                  </a:lnTo>
                  <a:lnTo>
                    <a:pt x="87" y="1299"/>
                  </a:lnTo>
                  <a:lnTo>
                    <a:pt x="84" y="1303"/>
                  </a:lnTo>
                  <a:lnTo>
                    <a:pt x="85" y="1308"/>
                  </a:lnTo>
                  <a:lnTo>
                    <a:pt x="83" y="1309"/>
                  </a:lnTo>
                  <a:lnTo>
                    <a:pt x="84" y="1307"/>
                  </a:lnTo>
                  <a:lnTo>
                    <a:pt x="79" y="1302"/>
                  </a:lnTo>
                  <a:lnTo>
                    <a:pt x="77" y="1299"/>
                  </a:lnTo>
                  <a:lnTo>
                    <a:pt x="75" y="1299"/>
                  </a:lnTo>
                  <a:lnTo>
                    <a:pt x="73" y="1297"/>
                  </a:lnTo>
                  <a:lnTo>
                    <a:pt x="71" y="1295"/>
                  </a:lnTo>
                  <a:lnTo>
                    <a:pt x="68" y="1292"/>
                  </a:lnTo>
                  <a:lnTo>
                    <a:pt x="66" y="1291"/>
                  </a:lnTo>
                  <a:lnTo>
                    <a:pt x="60" y="1289"/>
                  </a:lnTo>
                  <a:lnTo>
                    <a:pt x="56" y="1289"/>
                  </a:lnTo>
                  <a:lnTo>
                    <a:pt x="54" y="1289"/>
                  </a:lnTo>
                  <a:lnTo>
                    <a:pt x="55" y="1288"/>
                  </a:lnTo>
                  <a:lnTo>
                    <a:pt x="54" y="1288"/>
                  </a:lnTo>
                  <a:lnTo>
                    <a:pt x="50" y="1288"/>
                  </a:lnTo>
                  <a:lnTo>
                    <a:pt x="48" y="1287"/>
                  </a:lnTo>
                  <a:lnTo>
                    <a:pt x="46" y="1287"/>
                  </a:lnTo>
                  <a:lnTo>
                    <a:pt x="43" y="1290"/>
                  </a:lnTo>
                  <a:lnTo>
                    <a:pt x="42" y="1290"/>
                  </a:lnTo>
                  <a:lnTo>
                    <a:pt x="42" y="1290"/>
                  </a:lnTo>
                  <a:lnTo>
                    <a:pt x="42" y="1291"/>
                  </a:lnTo>
                  <a:lnTo>
                    <a:pt x="41" y="1291"/>
                  </a:lnTo>
                  <a:lnTo>
                    <a:pt x="39" y="1292"/>
                  </a:lnTo>
                  <a:lnTo>
                    <a:pt x="33" y="1295"/>
                  </a:lnTo>
                  <a:lnTo>
                    <a:pt x="29" y="1297"/>
                  </a:lnTo>
                  <a:lnTo>
                    <a:pt x="24" y="1298"/>
                  </a:lnTo>
                  <a:lnTo>
                    <a:pt x="20" y="1297"/>
                  </a:lnTo>
                  <a:lnTo>
                    <a:pt x="15" y="1294"/>
                  </a:lnTo>
                  <a:lnTo>
                    <a:pt x="17" y="1296"/>
                  </a:lnTo>
                  <a:lnTo>
                    <a:pt x="13" y="1296"/>
                  </a:lnTo>
                  <a:lnTo>
                    <a:pt x="11" y="1295"/>
                  </a:lnTo>
                  <a:lnTo>
                    <a:pt x="11" y="1292"/>
                  </a:lnTo>
                  <a:lnTo>
                    <a:pt x="8" y="1291"/>
                  </a:lnTo>
                  <a:lnTo>
                    <a:pt x="8" y="1289"/>
                  </a:lnTo>
                  <a:lnTo>
                    <a:pt x="6" y="1287"/>
                  </a:lnTo>
                  <a:lnTo>
                    <a:pt x="5" y="1288"/>
                  </a:lnTo>
                  <a:lnTo>
                    <a:pt x="3" y="1287"/>
                  </a:lnTo>
                  <a:lnTo>
                    <a:pt x="2" y="1287"/>
                  </a:lnTo>
                  <a:lnTo>
                    <a:pt x="3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4" y="1296"/>
                  </a:lnTo>
                  <a:lnTo>
                    <a:pt x="4" y="1296"/>
                  </a:lnTo>
                  <a:lnTo>
                    <a:pt x="3" y="1297"/>
                  </a:lnTo>
                  <a:lnTo>
                    <a:pt x="2" y="1298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0" y="1304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2" y="1308"/>
                  </a:lnTo>
                  <a:lnTo>
                    <a:pt x="3" y="1305"/>
                  </a:lnTo>
                  <a:lnTo>
                    <a:pt x="8" y="1304"/>
                  </a:lnTo>
                  <a:lnTo>
                    <a:pt x="10" y="1304"/>
                  </a:lnTo>
                  <a:lnTo>
                    <a:pt x="12" y="1306"/>
                  </a:lnTo>
                  <a:lnTo>
                    <a:pt x="14" y="1306"/>
                  </a:lnTo>
                  <a:lnTo>
                    <a:pt x="15" y="1307"/>
                  </a:lnTo>
                  <a:lnTo>
                    <a:pt x="19" y="1309"/>
                  </a:lnTo>
                  <a:lnTo>
                    <a:pt x="19" y="1311"/>
                  </a:lnTo>
                  <a:lnTo>
                    <a:pt x="22" y="1313"/>
                  </a:lnTo>
                  <a:lnTo>
                    <a:pt x="24" y="1314"/>
                  </a:lnTo>
                  <a:lnTo>
                    <a:pt x="24" y="1311"/>
                  </a:lnTo>
                  <a:lnTo>
                    <a:pt x="27" y="1311"/>
                  </a:lnTo>
                  <a:lnTo>
                    <a:pt x="28" y="1314"/>
                  </a:lnTo>
                  <a:lnTo>
                    <a:pt x="30" y="1320"/>
                  </a:lnTo>
                  <a:lnTo>
                    <a:pt x="33" y="1320"/>
                  </a:lnTo>
                  <a:lnTo>
                    <a:pt x="36" y="1318"/>
                  </a:lnTo>
                  <a:lnTo>
                    <a:pt x="36" y="1317"/>
                  </a:lnTo>
                  <a:lnTo>
                    <a:pt x="41" y="1316"/>
                  </a:lnTo>
                  <a:lnTo>
                    <a:pt x="40" y="1314"/>
                  </a:lnTo>
                  <a:lnTo>
                    <a:pt x="34" y="1307"/>
                  </a:lnTo>
                  <a:lnTo>
                    <a:pt x="36" y="1305"/>
                  </a:lnTo>
                  <a:lnTo>
                    <a:pt x="38" y="1305"/>
                  </a:lnTo>
                  <a:lnTo>
                    <a:pt x="43" y="1302"/>
                  </a:lnTo>
                  <a:lnTo>
                    <a:pt x="46" y="1297"/>
                  </a:lnTo>
                  <a:lnTo>
                    <a:pt x="47" y="1296"/>
                  </a:lnTo>
                  <a:lnTo>
                    <a:pt x="48" y="1296"/>
                  </a:lnTo>
                  <a:lnTo>
                    <a:pt x="49" y="1295"/>
                  </a:lnTo>
                  <a:lnTo>
                    <a:pt x="51" y="1295"/>
                  </a:lnTo>
                  <a:lnTo>
                    <a:pt x="55" y="1294"/>
                  </a:lnTo>
                  <a:lnTo>
                    <a:pt x="55" y="1296"/>
                  </a:lnTo>
                  <a:lnTo>
                    <a:pt x="60" y="1299"/>
                  </a:lnTo>
                  <a:lnTo>
                    <a:pt x="63" y="1304"/>
                  </a:lnTo>
                  <a:lnTo>
                    <a:pt x="63" y="1302"/>
                  </a:lnTo>
                  <a:lnTo>
                    <a:pt x="64" y="1303"/>
                  </a:lnTo>
                  <a:lnTo>
                    <a:pt x="66" y="1302"/>
                  </a:lnTo>
                  <a:lnTo>
                    <a:pt x="70" y="1305"/>
                  </a:lnTo>
                  <a:lnTo>
                    <a:pt x="67" y="1304"/>
                  </a:lnTo>
                  <a:lnTo>
                    <a:pt x="65" y="1305"/>
                  </a:lnTo>
                  <a:lnTo>
                    <a:pt x="65" y="1308"/>
                  </a:lnTo>
                  <a:lnTo>
                    <a:pt x="64" y="1308"/>
                  </a:lnTo>
                  <a:lnTo>
                    <a:pt x="63" y="1307"/>
                  </a:lnTo>
                  <a:lnTo>
                    <a:pt x="63" y="1311"/>
                  </a:lnTo>
                  <a:lnTo>
                    <a:pt x="66" y="1315"/>
                  </a:lnTo>
                  <a:lnTo>
                    <a:pt x="73" y="1322"/>
                  </a:lnTo>
                  <a:lnTo>
                    <a:pt x="74" y="1325"/>
                  </a:lnTo>
                  <a:lnTo>
                    <a:pt x="76" y="1328"/>
                  </a:lnTo>
                  <a:lnTo>
                    <a:pt x="77" y="1330"/>
                  </a:lnTo>
                  <a:lnTo>
                    <a:pt x="75" y="1333"/>
                  </a:lnTo>
                  <a:lnTo>
                    <a:pt x="79" y="1339"/>
                  </a:lnTo>
                  <a:lnTo>
                    <a:pt x="79" y="1341"/>
                  </a:lnTo>
                  <a:lnTo>
                    <a:pt x="75" y="1342"/>
                  </a:lnTo>
                  <a:lnTo>
                    <a:pt x="76" y="1345"/>
                  </a:lnTo>
                  <a:lnTo>
                    <a:pt x="77" y="1347"/>
                  </a:lnTo>
                  <a:lnTo>
                    <a:pt x="77" y="1355"/>
                  </a:lnTo>
                  <a:lnTo>
                    <a:pt x="77" y="1357"/>
                  </a:lnTo>
                  <a:lnTo>
                    <a:pt x="79" y="1360"/>
                  </a:lnTo>
                  <a:lnTo>
                    <a:pt x="76" y="1362"/>
                  </a:lnTo>
                  <a:lnTo>
                    <a:pt x="76" y="1364"/>
                  </a:lnTo>
                  <a:lnTo>
                    <a:pt x="80" y="1364"/>
                  </a:lnTo>
                  <a:lnTo>
                    <a:pt x="79" y="1366"/>
                  </a:lnTo>
                  <a:lnTo>
                    <a:pt x="81" y="1366"/>
                  </a:lnTo>
                  <a:lnTo>
                    <a:pt x="80" y="1366"/>
                  </a:lnTo>
                  <a:lnTo>
                    <a:pt x="79" y="1369"/>
                  </a:lnTo>
                  <a:lnTo>
                    <a:pt x="77" y="1371"/>
                  </a:lnTo>
                  <a:lnTo>
                    <a:pt x="76" y="1374"/>
                  </a:lnTo>
                  <a:lnTo>
                    <a:pt x="76" y="1374"/>
                  </a:lnTo>
                  <a:lnTo>
                    <a:pt x="74" y="1377"/>
                  </a:lnTo>
                  <a:lnTo>
                    <a:pt x="72" y="1381"/>
                  </a:lnTo>
                  <a:lnTo>
                    <a:pt x="72" y="1383"/>
                  </a:lnTo>
                  <a:lnTo>
                    <a:pt x="70" y="1383"/>
                  </a:lnTo>
                  <a:lnTo>
                    <a:pt x="68" y="1384"/>
                  </a:lnTo>
                  <a:lnTo>
                    <a:pt x="66" y="1384"/>
                  </a:lnTo>
                  <a:lnTo>
                    <a:pt x="60" y="1385"/>
                  </a:lnTo>
                  <a:lnTo>
                    <a:pt x="59" y="1389"/>
                  </a:lnTo>
                  <a:lnTo>
                    <a:pt x="60" y="1392"/>
                  </a:lnTo>
                  <a:lnTo>
                    <a:pt x="58" y="1394"/>
                  </a:lnTo>
                  <a:lnTo>
                    <a:pt x="56" y="1394"/>
                  </a:lnTo>
                  <a:lnTo>
                    <a:pt x="56" y="1397"/>
                  </a:lnTo>
                  <a:lnTo>
                    <a:pt x="57" y="1399"/>
                  </a:lnTo>
                  <a:lnTo>
                    <a:pt x="56" y="1401"/>
                  </a:lnTo>
                  <a:lnTo>
                    <a:pt x="55" y="1403"/>
                  </a:lnTo>
                  <a:lnTo>
                    <a:pt x="49" y="1405"/>
                  </a:lnTo>
                  <a:lnTo>
                    <a:pt x="47" y="1405"/>
                  </a:lnTo>
                  <a:lnTo>
                    <a:pt x="46" y="1407"/>
                  </a:lnTo>
                  <a:lnTo>
                    <a:pt x="43" y="1407"/>
                  </a:lnTo>
                  <a:lnTo>
                    <a:pt x="41" y="1408"/>
                  </a:lnTo>
                  <a:lnTo>
                    <a:pt x="40" y="1410"/>
                  </a:lnTo>
                  <a:lnTo>
                    <a:pt x="41" y="1414"/>
                  </a:lnTo>
                  <a:lnTo>
                    <a:pt x="40" y="1417"/>
                  </a:lnTo>
                  <a:lnTo>
                    <a:pt x="39" y="1418"/>
                  </a:lnTo>
                  <a:lnTo>
                    <a:pt x="34" y="1424"/>
                  </a:lnTo>
                  <a:lnTo>
                    <a:pt x="36" y="1426"/>
                  </a:lnTo>
                  <a:lnTo>
                    <a:pt x="38" y="1427"/>
                  </a:lnTo>
                  <a:lnTo>
                    <a:pt x="34" y="1427"/>
                  </a:lnTo>
                  <a:lnTo>
                    <a:pt x="33" y="1431"/>
                  </a:lnTo>
                  <a:lnTo>
                    <a:pt x="31" y="1432"/>
                  </a:lnTo>
                  <a:lnTo>
                    <a:pt x="29" y="1434"/>
                  </a:lnTo>
                  <a:lnTo>
                    <a:pt x="31" y="1436"/>
                  </a:lnTo>
                  <a:lnTo>
                    <a:pt x="30" y="1440"/>
                  </a:lnTo>
                  <a:lnTo>
                    <a:pt x="30" y="1442"/>
                  </a:lnTo>
                  <a:lnTo>
                    <a:pt x="31" y="1444"/>
                  </a:lnTo>
                  <a:lnTo>
                    <a:pt x="31" y="1448"/>
                  </a:lnTo>
                  <a:lnTo>
                    <a:pt x="29" y="1449"/>
                  </a:lnTo>
                  <a:lnTo>
                    <a:pt x="28" y="1449"/>
                  </a:lnTo>
                  <a:lnTo>
                    <a:pt x="30" y="1451"/>
                  </a:lnTo>
                  <a:lnTo>
                    <a:pt x="33" y="1452"/>
                  </a:lnTo>
                  <a:lnTo>
                    <a:pt x="36" y="1454"/>
                  </a:lnTo>
                  <a:lnTo>
                    <a:pt x="38" y="1454"/>
                  </a:lnTo>
                  <a:lnTo>
                    <a:pt x="41" y="1451"/>
                  </a:lnTo>
                  <a:lnTo>
                    <a:pt x="41" y="1452"/>
                  </a:lnTo>
                  <a:lnTo>
                    <a:pt x="42" y="1452"/>
                  </a:lnTo>
                  <a:lnTo>
                    <a:pt x="41" y="1452"/>
                  </a:lnTo>
                  <a:lnTo>
                    <a:pt x="41" y="1454"/>
                  </a:lnTo>
                  <a:lnTo>
                    <a:pt x="42" y="1454"/>
                  </a:lnTo>
                  <a:lnTo>
                    <a:pt x="43" y="1451"/>
                  </a:lnTo>
                  <a:lnTo>
                    <a:pt x="42" y="1449"/>
                  </a:lnTo>
                  <a:lnTo>
                    <a:pt x="42" y="1448"/>
                  </a:lnTo>
                  <a:lnTo>
                    <a:pt x="45" y="1446"/>
                  </a:lnTo>
                  <a:lnTo>
                    <a:pt x="43" y="1449"/>
                  </a:lnTo>
                  <a:lnTo>
                    <a:pt x="43" y="1451"/>
                  </a:lnTo>
                  <a:lnTo>
                    <a:pt x="45" y="1454"/>
                  </a:lnTo>
                  <a:lnTo>
                    <a:pt x="43" y="1457"/>
                  </a:lnTo>
                  <a:lnTo>
                    <a:pt x="42" y="1461"/>
                  </a:lnTo>
                  <a:lnTo>
                    <a:pt x="41" y="1462"/>
                  </a:lnTo>
                  <a:lnTo>
                    <a:pt x="39" y="1465"/>
                  </a:lnTo>
                  <a:lnTo>
                    <a:pt x="38" y="1465"/>
                  </a:lnTo>
                  <a:lnTo>
                    <a:pt x="37" y="1465"/>
                  </a:lnTo>
                  <a:lnTo>
                    <a:pt x="33" y="1467"/>
                  </a:lnTo>
                  <a:lnTo>
                    <a:pt x="31" y="1469"/>
                  </a:lnTo>
                  <a:lnTo>
                    <a:pt x="29" y="1472"/>
                  </a:lnTo>
                  <a:lnTo>
                    <a:pt x="23" y="1477"/>
                  </a:lnTo>
                  <a:lnTo>
                    <a:pt x="23" y="1479"/>
                  </a:lnTo>
                  <a:lnTo>
                    <a:pt x="23" y="1480"/>
                  </a:lnTo>
                  <a:lnTo>
                    <a:pt x="23" y="1484"/>
                  </a:lnTo>
                  <a:lnTo>
                    <a:pt x="25" y="1486"/>
                  </a:lnTo>
                  <a:lnTo>
                    <a:pt x="25" y="1488"/>
                  </a:lnTo>
                  <a:lnTo>
                    <a:pt x="25" y="1491"/>
                  </a:lnTo>
                  <a:lnTo>
                    <a:pt x="29" y="1494"/>
                  </a:lnTo>
                  <a:lnTo>
                    <a:pt x="29" y="1496"/>
                  </a:lnTo>
                  <a:lnTo>
                    <a:pt x="28" y="1499"/>
                  </a:lnTo>
                  <a:lnTo>
                    <a:pt x="25" y="1499"/>
                  </a:lnTo>
                  <a:lnTo>
                    <a:pt x="25" y="1502"/>
                  </a:lnTo>
                  <a:lnTo>
                    <a:pt x="28" y="1503"/>
                  </a:lnTo>
                  <a:lnTo>
                    <a:pt x="33" y="1505"/>
                  </a:lnTo>
                  <a:lnTo>
                    <a:pt x="41" y="1511"/>
                  </a:lnTo>
                  <a:lnTo>
                    <a:pt x="41" y="1512"/>
                  </a:lnTo>
                  <a:lnTo>
                    <a:pt x="45" y="1517"/>
                  </a:lnTo>
                  <a:lnTo>
                    <a:pt x="45" y="1517"/>
                  </a:lnTo>
                  <a:lnTo>
                    <a:pt x="47" y="1519"/>
                  </a:lnTo>
                  <a:lnTo>
                    <a:pt x="47" y="1520"/>
                  </a:lnTo>
                  <a:lnTo>
                    <a:pt x="49" y="1526"/>
                  </a:lnTo>
                  <a:lnTo>
                    <a:pt x="50" y="1528"/>
                  </a:lnTo>
                  <a:lnTo>
                    <a:pt x="54" y="1530"/>
                  </a:lnTo>
                  <a:lnTo>
                    <a:pt x="57" y="1535"/>
                  </a:lnTo>
                  <a:lnTo>
                    <a:pt x="62" y="1546"/>
                  </a:lnTo>
                  <a:lnTo>
                    <a:pt x="63" y="1548"/>
                  </a:lnTo>
                  <a:lnTo>
                    <a:pt x="66" y="1559"/>
                  </a:lnTo>
                  <a:lnTo>
                    <a:pt x="72" y="1568"/>
                  </a:lnTo>
                  <a:lnTo>
                    <a:pt x="73" y="1571"/>
                  </a:lnTo>
                  <a:lnTo>
                    <a:pt x="73" y="1573"/>
                  </a:lnTo>
                  <a:lnTo>
                    <a:pt x="76" y="1576"/>
                  </a:lnTo>
                  <a:lnTo>
                    <a:pt x="79" y="1578"/>
                  </a:lnTo>
                  <a:lnTo>
                    <a:pt x="80" y="1581"/>
                  </a:lnTo>
                  <a:lnTo>
                    <a:pt x="80" y="1583"/>
                  </a:lnTo>
                  <a:lnTo>
                    <a:pt x="80" y="1585"/>
                  </a:lnTo>
                  <a:lnTo>
                    <a:pt x="85" y="1590"/>
                  </a:lnTo>
                  <a:lnTo>
                    <a:pt x="88" y="1595"/>
                  </a:lnTo>
                  <a:lnTo>
                    <a:pt x="89" y="1598"/>
                  </a:lnTo>
                  <a:lnTo>
                    <a:pt x="92" y="1602"/>
                  </a:lnTo>
                  <a:lnTo>
                    <a:pt x="93" y="1605"/>
                  </a:lnTo>
                  <a:lnTo>
                    <a:pt x="93" y="1607"/>
                  </a:lnTo>
                  <a:lnTo>
                    <a:pt x="91" y="1610"/>
                  </a:lnTo>
                  <a:lnTo>
                    <a:pt x="92" y="1613"/>
                  </a:lnTo>
                  <a:lnTo>
                    <a:pt x="96" y="1617"/>
                  </a:lnTo>
                  <a:lnTo>
                    <a:pt x="97" y="1621"/>
                  </a:lnTo>
                  <a:lnTo>
                    <a:pt x="102" y="1624"/>
                  </a:lnTo>
                  <a:lnTo>
                    <a:pt x="106" y="1629"/>
                  </a:lnTo>
                  <a:lnTo>
                    <a:pt x="107" y="1631"/>
                  </a:lnTo>
                  <a:lnTo>
                    <a:pt x="109" y="1632"/>
                  </a:lnTo>
                  <a:lnTo>
                    <a:pt x="116" y="1636"/>
                  </a:lnTo>
                  <a:lnTo>
                    <a:pt x="118" y="1638"/>
                  </a:lnTo>
                  <a:lnTo>
                    <a:pt x="122" y="1638"/>
                  </a:lnTo>
                  <a:lnTo>
                    <a:pt x="126" y="1642"/>
                  </a:lnTo>
                  <a:lnTo>
                    <a:pt x="139" y="1647"/>
                  </a:lnTo>
                  <a:lnTo>
                    <a:pt x="140" y="1648"/>
                  </a:lnTo>
                  <a:lnTo>
                    <a:pt x="143" y="1649"/>
                  </a:lnTo>
                  <a:lnTo>
                    <a:pt x="145" y="1650"/>
                  </a:lnTo>
                  <a:lnTo>
                    <a:pt x="149" y="1654"/>
                  </a:lnTo>
                  <a:lnTo>
                    <a:pt x="150" y="1654"/>
                  </a:lnTo>
                  <a:lnTo>
                    <a:pt x="152" y="1656"/>
                  </a:lnTo>
                  <a:lnTo>
                    <a:pt x="156" y="1657"/>
                  </a:lnTo>
                  <a:lnTo>
                    <a:pt x="158" y="1658"/>
                  </a:lnTo>
                  <a:lnTo>
                    <a:pt x="159" y="1660"/>
                  </a:lnTo>
                  <a:lnTo>
                    <a:pt x="159" y="1664"/>
                  </a:lnTo>
                  <a:lnTo>
                    <a:pt x="165" y="1666"/>
                  </a:lnTo>
                  <a:lnTo>
                    <a:pt x="173" y="1673"/>
                  </a:lnTo>
                  <a:lnTo>
                    <a:pt x="174" y="1674"/>
                  </a:lnTo>
                  <a:lnTo>
                    <a:pt x="174" y="1676"/>
                  </a:lnTo>
                  <a:lnTo>
                    <a:pt x="174" y="1682"/>
                  </a:lnTo>
                  <a:lnTo>
                    <a:pt x="175" y="1688"/>
                  </a:lnTo>
                  <a:lnTo>
                    <a:pt x="176" y="1696"/>
                  </a:lnTo>
                  <a:lnTo>
                    <a:pt x="175" y="1701"/>
                  </a:lnTo>
                  <a:lnTo>
                    <a:pt x="175" y="1707"/>
                  </a:lnTo>
                  <a:lnTo>
                    <a:pt x="176" y="1709"/>
                  </a:lnTo>
                  <a:lnTo>
                    <a:pt x="177" y="1717"/>
                  </a:lnTo>
                  <a:lnTo>
                    <a:pt x="176" y="1719"/>
                  </a:lnTo>
                  <a:lnTo>
                    <a:pt x="176" y="1722"/>
                  </a:lnTo>
                  <a:lnTo>
                    <a:pt x="175" y="1731"/>
                  </a:lnTo>
                  <a:lnTo>
                    <a:pt x="174" y="1739"/>
                  </a:lnTo>
                  <a:lnTo>
                    <a:pt x="169" y="1743"/>
                  </a:lnTo>
                  <a:lnTo>
                    <a:pt x="169" y="1745"/>
                  </a:lnTo>
                  <a:lnTo>
                    <a:pt x="173" y="1747"/>
                  </a:lnTo>
                  <a:lnTo>
                    <a:pt x="173" y="1749"/>
                  </a:lnTo>
                  <a:lnTo>
                    <a:pt x="171" y="1751"/>
                  </a:lnTo>
                  <a:lnTo>
                    <a:pt x="171" y="1757"/>
                  </a:lnTo>
                  <a:lnTo>
                    <a:pt x="170" y="1762"/>
                  </a:lnTo>
                  <a:lnTo>
                    <a:pt x="171" y="1768"/>
                  </a:lnTo>
                  <a:lnTo>
                    <a:pt x="171" y="1770"/>
                  </a:lnTo>
                  <a:lnTo>
                    <a:pt x="171" y="1773"/>
                  </a:lnTo>
                  <a:lnTo>
                    <a:pt x="169" y="1776"/>
                  </a:lnTo>
                  <a:lnTo>
                    <a:pt x="169" y="1778"/>
                  </a:lnTo>
                  <a:lnTo>
                    <a:pt x="168" y="1781"/>
                  </a:lnTo>
                  <a:lnTo>
                    <a:pt x="169" y="1783"/>
                  </a:lnTo>
                  <a:lnTo>
                    <a:pt x="169" y="1786"/>
                  </a:lnTo>
                  <a:lnTo>
                    <a:pt x="169" y="1787"/>
                  </a:lnTo>
                  <a:lnTo>
                    <a:pt x="165" y="1801"/>
                  </a:lnTo>
                  <a:lnTo>
                    <a:pt x="166" y="1804"/>
                  </a:lnTo>
                  <a:lnTo>
                    <a:pt x="164" y="1808"/>
                  </a:lnTo>
                  <a:lnTo>
                    <a:pt x="162" y="1813"/>
                  </a:lnTo>
                  <a:lnTo>
                    <a:pt x="161" y="1818"/>
                  </a:lnTo>
                  <a:lnTo>
                    <a:pt x="158" y="1827"/>
                  </a:lnTo>
                  <a:lnTo>
                    <a:pt x="158" y="1830"/>
                  </a:lnTo>
                  <a:lnTo>
                    <a:pt x="160" y="1833"/>
                  </a:lnTo>
                  <a:lnTo>
                    <a:pt x="160" y="1838"/>
                  </a:lnTo>
                  <a:lnTo>
                    <a:pt x="160" y="1841"/>
                  </a:lnTo>
                  <a:lnTo>
                    <a:pt x="159" y="1842"/>
                  </a:lnTo>
                  <a:lnTo>
                    <a:pt x="159" y="1845"/>
                  </a:lnTo>
                  <a:lnTo>
                    <a:pt x="157" y="1846"/>
                  </a:lnTo>
                  <a:lnTo>
                    <a:pt x="155" y="1848"/>
                  </a:lnTo>
                  <a:lnTo>
                    <a:pt x="155" y="1852"/>
                  </a:lnTo>
                  <a:lnTo>
                    <a:pt x="157" y="1867"/>
                  </a:lnTo>
                  <a:lnTo>
                    <a:pt x="157" y="1869"/>
                  </a:lnTo>
                  <a:lnTo>
                    <a:pt x="157" y="1875"/>
                  </a:lnTo>
                  <a:lnTo>
                    <a:pt x="159" y="1878"/>
                  </a:lnTo>
                  <a:lnTo>
                    <a:pt x="157" y="1884"/>
                  </a:lnTo>
                  <a:lnTo>
                    <a:pt x="157" y="1886"/>
                  </a:lnTo>
                  <a:lnTo>
                    <a:pt x="155" y="1888"/>
                  </a:lnTo>
                  <a:lnTo>
                    <a:pt x="155" y="1894"/>
                  </a:lnTo>
                  <a:lnTo>
                    <a:pt x="156" y="1897"/>
                  </a:lnTo>
                  <a:lnTo>
                    <a:pt x="153" y="1899"/>
                  </a:lnTo>
                  <a:lnTo>
                    <a:pt x="151" y="1904"/>
                  </a:lnTo>
                  <a:lnTo>
                    <a:pt x="151" y="1907"/>
                  </a:lnTo>
                  <a:lnTo>
                    <a:pt x="150" y="1908"/>
                  </a:lnTo>
                  <a:lnTo>
                    <a:pt x="150" y="1914"/>
                  </a:lnTo>
                  <a:lnTo>
                    <a:pt x="148" y="1918"/>
                  </a:lnTo>
                  <a:lnTo>
                    <a:pt x="148" y="1919"/>
                  </a:lnTo>
                  <a:lnTo>
                    <a:pt x="144" y="1923"/>
                  </a:lnTo>
                  <a:lnTo>
                    <a:pt x="143" y="1927"/>
                  </a:lnTo>
                  <a:lnTo>
                    <a:pt x="142" y="1931"/>
                  </a:lnTo>
                  <a:lnTo>
                    <a:pt x="140" y="1935"/>
                  </a:lnTo>
                  <a:lnTo>
                    <a:pt x="140" y="1937"/>
                  </a:lnTo>
                  <a:lnTo>
                    <a:pt x="139" y="1940"/>
                  </a:lnTo>
                  <a:lnTo>
                    <a:pt x="138" y="1942"/>
                  </a:lnTo>
                  <a:lnTo>
                    <a:pt x="138" y="1945"/>
                  </a:lnTo>
                  <a:lnTo>
                    <a:pt x="134" y="1946"/>
                  </a:lnTo>
                  <a:lnTo>
                    <a:pt x="134" y="1952"/>
                  </a:lnTo>
                  <a:lnTo>
                    <a:pt x="132" y="1953"/>
                  </a:lnTo>
                  <a:lnTo>
                    <a:pt x="130" y="1952"/>
                  </a:lnTo>
                  <a:lnTo>
                    <a:pt x="127" y="1955"/>
                  </a:lnTo>
                  <a:lnTo>
                    <a:pt x="128" y="1957"/>
                  </a:lnTo>
                  <a:lnTo>
                    <a:pt x="127" y="1958"/>
                  </a:lnTo>
                  <a:lnTo>
                    <a:pt x="128" y="1962"/>
                  </a:lnTo>
                  <a:lnTo>
                    <a:pt x="130" y="1964"/>
                  </a:lnTo>
                  <a:lnTo>
                    <a:pt x="131" y="1966"/>
                  </a:lnTo>
                  <a:lnTo>
                    <a:pt x="130" y="1972"/>
                  </a:lnTo>
                  <a:lnTo>
                    <a:pt x="131" y="1975"/>
                  </a:lnTo>
                  <a:lnTo>
                    <a:pt x="134" y="1984"/>
                  </a:lnTo>
                  <a:lnTo>
                    <a:pt x="134" y="1987"/>
                  </a:lnTo>
                  <a:lnTo>
                    <a:pt x="133" y="1990"/>
                  </a:lnTo>
                  <a:lnTo>
                    <a:pt x="132" y="1992"/>
                  </a:lnTo>
                  <a:lnTo>
                    <a:pt x="132" y="1995"/>
                  </a:lnTo>
                  <a:lnTo>
                    <a:pt x="130" y="1996"/>
                  </a:lnTo>
                  <a:lnTo>
                    <a:pt x="127" y="1997"/>
                  </a:lnTo>
                  <a:lnTo>
                    <a:pt x="127" y="2000"/>
                  </a:lnTo>
                  <a:lnTo>
                    <a:pt x="126" y="2004"/>
                  </a:lnTo>
                  <a:lnTo>
                    <a:pt x="126" y="2006"/>
                  </a:lnTo>
                  <a:lnTo>
                    <a:pt x="123" y="2013"/>
                  </a:lnTo>
                  <a:lnTo>
                    <a:pt x="124" y="2016"/>
                  </a:lnTo>
                  <a:lnTo>
                    <a:pt x="125" y="2018"/>
                  </a:lnTo>
                  <a:lnTo>
                    <a:pt x="125" y="2022"/>
                  </a:lnTo>
                  <a:lnTo>
                    <a:pt x="127" y="2023"/>
                  </a:lnTo>
                  <a:lnTo>
                    <a:pt x="130" y="2023"/>
                  </a:lnTo>
                  <a:lnTo>
                    <a:pt x="128" y="2026"/>
                  </a:lnTo>
                  <a:lnTo>
                    <a:pt x="130" y="2026"/>
                  </a:lnTo>
                  <a:lnTo>
                    <a:pt x="135" y="2026"/>
                  </a:lnTo>
                  <a:lnTo>
                    <a:pt x="135" y="2023"/>
                  </a:lnTo>
                  <a:lnTo>
                    <a:pt x="139" y="2022"/>
                  </a:lnTo>
                  <a:lnTo>
                    <a:pt x="143" y="2025"/>
                  </a:lnTo>
                  <a:lnTo>
                    <a:pt x="145" y="2022"/>
                  </a:lnTo>
                  <a:lnTo>
                    <a:pt x="145" y="2025"/>
                  </a:lnTo>
                  <a:lnTo>
                    <a:pt x="142" y="2025"/>
                  </a:lnTo>
                  <a:lnTo>
                    <a:pt x="140" y="2027"/>
                  </a:lnTo>
                  <a:lnTo>
                    <a:pt x="140" y="2030"/>
                  </a:lnTo>
                  <a:lnTo>
                    <a:pt x="143" y="2031"/>
                  </a:lnTo>
                  <a:lnTo>
                    <a:pt x="144" y="2032"/>
                  </a:lnTo>
                  <a:lnTo>
                    <a:pt x="144" y="2038"/>
                  </a:lnTo>
                  <a:lnTo>
                    <a:pt x="143" y="2035"/>
                  </a:lnTo>
                  <a:lnTo>
                    <a:pt x="141" y="2033"/>
                  </a:lnTo>
                  <a:lnTo>
                    <a:pt x="140" y="2036"/>
                  </a:lnTo>
                  <a:lnTo>
                    <a:pt x="143" y="2039"/>
                  </a:lnTo>
                  <a:lnTo>
                    <a:pt x="142" y="2039"/>
                  </a:lnTo>
                  <a:lnTo>
                    <a:pt x="140" y="2038"/>
                  </a:lnTo>
                  <a:lnTo>
                    <a:pt x="140" y="2043"/>
                  </a:lnTo>
                  <a:lnTo>
                    <a:pt x="141" y="2046"/>
                  </a:lnTo>
                  <a:lnTo>
                    <a:pt x="138" y="2048"/>
                  </a:lnTo>
                  <a:lnTo>
                    <a:pt x="138" y="2050"/>
                  </a:lnTo>
                  <a:lnTo>
                    <a:pt x="135" y="2053"/>
                  </a:lnTo>
                  <a:lnTo>
                    <a:pt x="136" y="2056"/>
                  </a:lnTo>
                  <a:lnTo>
                    <a:pt x="138" y="2056"/>
                  </a:lnTo>
                  <a:lnTo>
                    <a:pt x="136" y="2058"/>
                  </a:lnTo>
                  <a:lnTo>
                    <a:pt x="139" y="2058"/>
                  </a:lnTo>
                  <a:lnTo>
                    <a:pt x="133" y="2066"/>
                  </a:lnTo>
                  <a:lnTo>
                    <a:pt x="134" y="2067"/>
                  </a:lnTo>
                  <a:lnTo>
                    <a:pt x="138" y="2068"/>
                  </a:lnTo>
                  <a:lnTo>
                    <a:pt x="140" y="2070"/>
                  </a:lnTo>
                  <a:lnTo>
                    <a:pt x="142" y="2069"/>
                  </a:lnTo>
                  <a:lnTo>
                    <a:pt x="142" y="2072"/>
                  </a:lnTo>
                  <a:lnTo>
                    <a:pt x="141" y="2075"/>
                  </a:lnTo>
                  <a:lnTo>
                    <a:pt x="139" y="2077"/>
                  </a:lnTo>
                  <a:lnTo>
                    <a:pt x="135" y="2079"/>
                  </a:lnTo>
                  <a:lnTo>
                    <a:pt x="133" y="2079"/>
                  </a:lnTo>
                  <a:lnTo>
                    <a:pt x="132" y="2079"/>
                  </a:lnTo>
                  <a:lnTo>
                    <a:pt x="133" y="2083"/>
                  </a:lnTo>
                  <a:lnTo>
                    <a:pt x="135" y="2085"/>
                  </a:lnTo>
                  <a:lnTo>
                    <a:pt x="138" y="2087"/>
                  </a:lnTo>
                  <a:lnTo>
                    <a:pt x="140" y="2087"/>
                  </a:lnTo>
                  <a:lnTo>
                    <a:pt x="139" y="2087"/>
                  </a:lnTo>
                  <a:lnTo>
                    <a:pt x="136" y="2087"/>
                  </a:lnTo>
                  <a:lnTo>
                    <a:pt x="134" y="2085"/>
                  </a:lnTo>
                  <a:lnTo>
                    <a:pt x="131" y="2087"/>
                  </a:lnTo>
                  <a:lnTo>
                    <a:pt x="130" y="2090"/>
                  </a:lnTo>
                  <a:lnTo>
                    <a:pt x="130" y="2092"/>
                  </a:lnTo>
                  <a:lnTo>
                    <a:pt x="132" y="2091"/>
                  </a:lnTo>
                  <a:lnTo>
                    <a:pt x="130" y="2093"/>
                  </a:lnTo>
                  <a:lnTo>
                    <a:pt x="128" y="2096"/>
                  </a:lnTo>
                  <a:lnTo>
                    <a:pt x="128" y="2099"/>
                  </a:lnTo>
                  <a:lnTo>
                    <a:pt x="127" y="2101"/>
                  </a:lnTo>
                  <a:lnTo>
                    <a:pt x="131" y="2099"/>
                  </a:lnTo>
                  <a:lnTo>
                    <a:pt x="130" y="2101"/>
                  </a:lnTo>
                  <a:lnTo>
                    <a:pt x="126" y="2104"/>
                  </a:lnTo>
                  <a:lnTo>
                    <a:pt x="125" y="2107"/>
                  </a:lnTo>
                  <a:lnTo>
                    <a:pt x="125" y="2104"/>
                  </a:lnTo>
                  <a:lnTo>
                    <a:pt x="126" y="2102"/>
                  </a:lnTo>
                  <a:lnTo>
                    <a:pt x="124" y="2100"/>
                  </a:lnTo>
                  <a:lnTo>
                    <a:pt x="125" y="2102"/>
                  </a:lnTo>
                  <a:lnTo>
                    <a:pt x="122" y="2101"/>
                  </a:lnTo>
                  <a:lnTo>
                    <a:pt x="119" y="2101"/>
                  </a:lnTo>
                  <a:lnTo>
                    <a:pt x="117" y="2100"/>
                  </a:lnTo>
                  <a:lnTo>
                    <a:pt x="119" y="2101"/>
                  </a:lnTo>
                  <a:lnTo>
                    <a:pt x="122" y="2100"/>
                  </a:lnTo>
                  <a:lnTo>
                    <a:pt x="124" y="2098"/>
                  </a:lnTo>
                  <a:lnTo>
                    <a:pt x="121" y="2095"/>
                  </a:lnTo>
                  <a:lnTo>
                    <a:pt x="118" y="2093"/>
                  </a:lnTo>
                  <a:lnTo>
                    <a:pt x="117" y="2096"/>
                  </a:lnTo>
                  <a:lnTo>
                    <a:pt x="115" y="2094"/>
                  </a:lnTo>
                  <a:lnTo>
                    <a:pt x="113" y="2094"/>
                  </a:lnTo>
                  <a:lnTo>
                    <a:pt x="109" y="2095"/>
                  </a:lnTo>
                  <a:lnTo>
                    <a:pt x="108" y="2098"/>
                  </a:lnTo>
                  <a:lnTo>
                    <a:pt x="110" y="2099"/>
                  </a:lnTo>
                  <a:lnTo>
                    <a:pt x="113" y="2096"/>
                  </a:lnTo>
                  <a:lnTo>
                    <a:pt x="113" y="2099"/>
                  </a:lnTo>
                  <a:lnTo>
                    <a:pt x="110" y="2101"/>
                  </a:lnTo>
                  <a:lnTo>
                    <a:pt x="108" y="2102"/>
                  </a:lnTo>
                  <a:lnTo>
                    <a:pt x="102" y="2106"/>
                  </a:lnTo>
                  <a:lnTo>
                    <a:pt x="100" y="2109"/>
                  </a:lnTo>
                  <a:lnTo>
                    <a:pt x="100" y="2111"/>
                  </a:lnTo>
                  <a:lnTo>
                    <a:pt x="104" y="2113"/>
                  </a:lnTo>
                  <a:lnTo>
                    <a:pt x="105" y="2110"/>
                  </a:lnTo>
                  <a:lnTo>
                    <a:pt x="101" y="2109"/>
                  </a:lnTo>
                  <a:lnTo>
                    <a:pt x="107" y="2108"/>
                  </a:lnTo>
                  <a:lnTo>
                    <a:pt x="109" y="2106"/>
                  </a:lnTo>
                  <a:lnTo>
                    <a:pt x="109" y="2108"/>
                  </a:lnTo>
                  <a:lnTo>
                    <a:pt x="111" y="2110"/>
                  </a:lnTo>
                  <a:lnTo>
                    <a:pt x="114" y="2112"/>
                  </a:lnTo>
                  <a:lnTo>
                    <a:pt x="117" y="2112"/>
                  </a:lnTo>
                  <a:lnTo>
                    <a:pt x="116" y="2110"/>
                  </a:lnTo>
                  <a:lnTo>
                    <a:pt x="118" y="2110"/>
                  </a:lnTo>
                  <a:lnTo>
                    <a:pt x="122" y="2111"/>
                  </a:lnTo>
                  <a:lnTo>
                    <a:pt x="122" y="2115"/>
                  </a:lnTo>
                  <a:lnTo>
                    <a:pt x="122" y="2115"/>
                  </a:lnTo>
                  <a:lnTo>
                    <a:pt x="124" y="2115"/>
                  </a:lnTo>
                  <a:lnTo>
                    <a:pt x="123" y="2116"/>
                  </a:lnTo>
                  <a:lnTo>
                    <a:pt x="123" y="2117"/>
                  </a:lnTo>
                  <a:lnTo>
                    <a:pt x="122" y="2119"/>
                  </a:lnTo>
                  <a:lnTo>
                    <a:pt x="119" y="2118"/>
                  </a:lnTo>
                  <a:lnTo>
                    <a:pt x="117" y="2120"/>
                  </a:lnTo>
                  <a:lnTo>
                    <a:pt x="118" y="2124"/>
                  </a:lnTo>
                  <a:lnTo>
                    <a:pt x="121" y="2125"/>
                  </a:lnTo>
                  <a:lnTo>
                    <a:pt x="121" y="2127"/>
                  </a:lnTo>
                  <a:lnTo>
                    <a:pt x="115" y="2125"/>
                  </a:lnTo>
                  <a:lnTo>
                    <a:pt x="114" y="2127"/>
                  </a:lnTo>
                  <a:lnTo>
                    <a:pt x="122" y="2127"/>
                  </a:lnTo>
                  <a:lnTo>
                    <a:pt x="125" y="2128"/>
                  </a:lnTo>
                  <a:lnTo>
                    <a:pt x="126" y="2126"/>
                  </a:lnTo>
                  <a:lnTo>
                    <a:pt x="130" y="2128"/>
                  </a:lnTo>
                  <a:lnTo>
                    <a:pt x="131" y="2130"/>
                  </a:lnTo>
                  <a:lnTo>
                    <a:pt x="133" y="2132"/>
                  </a:lnTo>
                  <a:lnTo>
                    <a:pt x="131" y="2132"/>
                  </a:lnTo>
                  <a:lnTo>
                    <a:pt x="131" y="2134"/>
                  </a:lnTo>
                  <a:lnTo>
                    <a:pt x="132" y="2135"/>
                  </a:lnTo>
                  <a:lnTo>
                    <a:pt x="130" y="2136"/>
                  </a:lnTo>
                  <a:lnTo>
                    <a:pt x="126" y="2133"/>
                  </a:lnTo>
                  <a:lnTo>
                    <a:pt x="124" y="2132"/>
                  </a:lnTo>
                  <a:lnTo>
                    <a:pt x="122" y="2132"/>
                  </a:lnTo>
                  <a:lnTo>
                    <a:pt x="121" y="2134"/>
                  </a:lnTo>
                  <a:lnTo>
                    <a:pt x="118" y="2132"/>
                  </a:lnTo>
                  <a:lnTo>
                    <a:pt x="115" y="2132"/>
                  </a:lnTo>
                  <a:lnTo>
                    <a:pt x="117" y="2134"/>
                  </a:lnTo>
                  <a:lnTo>
                    <a:pt x="122" y="2138"/>
                  </a:lnTo>
                  <a:lnTo>
                    <a:pt x="123" y="2141"/>
                  </a:lnTo>
                  <a:lnTo>
                    <a:pt x="121" y="2139"/>
                  </a:lnTo>
                  <a:lnTo>
                    <a:pt x="118" y="2142"/>
                  </a:lnTo>
                  <a:lnTo>
                    <a:pt x="121" y="2144"/>
                  </a:lnTo>
                  <a:lnTo>
                    <a:pt x="123" y="2144"/>
                  </a:lnTo>
                  <a:lnTo>
                    <a:pt x="119" y="2144"/>
                  </a:lnTo>
                  <a:lnTo>
                    <a:pt x="117" y="2147"/>
                  </a:lnTo>
                  <a:lnTo>
                    <a:pt x="117" y="2150"/>
                  </a:lnTo>
                  <a:lnTo>
                    <a:pt x="117" y="2153"/>
                  </a:lnTo>
                  <a:lnTo>
                    <a:pt x="117" y="2155"/>
                  </a:lnTo>
                  <a:lnTo>
                    <a:pt x="119" y="2158"/>
                  </a:lnTo>
                  <a:lnTo>
                    <a:pt x="122" y="2155"/>
                  </a:lnTo>
                  <a:lnTo>
                    <a:pt x="121" y="2153"/>
                  </a:lnTo>
                  <a:lnTo>
                    <a:pt x="123" y="2150"/>
                  </a:lnTo>
                  <a:lnTo>
                    <a:pt x="125" y="2150"/>
                  </a:lnTo>
                  <a:lnTo>
                    <a:pt x="124" y="2152"/>
                  </a:lnTo>
                  <a:lnTo>
                    <a:pt x="125" y="2154"/>
                  </a:lnTo>
                  <a:lnTo>
                    <a:pt x="122" y="2154"/>
                  </a:lnTo>
                  <a:lnTo>
                    <a:pt x="122" y="2156"/>
                  </a:lnTo>
                  <a:lnTo>
                    <a:pt x="125" y="2158"/>
                  </a:lnTo>
                  <a:lnTo>
                    <a:pt x="126" y="2161"/>
                  </a:lnTo>
                  <a:lnTo>
                    <a:pt x="124" y="2159"/>
                  </a:lnTo>
                  <a:lnTo>
                    <a:pt x="122" y="2159"/>
                  </a:lnTo>
                  <a:lnTo>
                    <a:pt x="119" y="2162"/>
                  </a:lnTo>
                  <a:lnTo>
                    <a:pt x="122" y="2162"/>
                  </a:lnTo>
                  <a:lnTo>
                    <a:pt x="119" y="2163"/>
                  </a:lnTo>
                  <a:lnTo>
                    <a:pt x="122" y="2166"/>
                  </a:lnTo>
                  <a:lnTo>
                    <a:pt x="124" y="2164"/>
                  </a:lnTo>
                  <a:lnTo>
                    <a:pt x="123" y="2167"/>
                  </a:lnTo>
                  <a:lnTo>
                    <a:pt x="122" y="2167"/>
                  </a:lnTo>
                  <a:lnTo>
                    <a:pt x="118" y="2166"/>
                  </a:lnTo>
                  <a:lnTo>
                    <a:pt x="118" y="2167"/>
                  </a:lnTo>
                  <a:lnTo>
                    <a:pt x="121" y="2170"/>
                  </a:lnTo>
                  <a:lnTo>
                    <a:pt x="123" y="2170"/>
                  </a:lnTo>
                  <a:lnTo>
                    <a:pt x="121" y="2170"/>
                  </a:lnTo>
                  <a:lnTo>
                    <a:pt x="117" y="2169"/>
                  </a:lnTo>
                  <a:lnTo>
                    <a:pt x="115" y="2169"/>
                  </a:lnTo>
                  <a:lnTo>
                    <a:pt x="117" y="2171"/>
                  </a:lnTo>
                  <a:lnTo>
                    <a:pt x="119" y="2171"/>
                  </a:lnTo>
                  <a:lnTo>
                    <a:pt x="119" y="2175"/>
                  </a:lnTo>
                  <a:lnTo>
                    <a:pt x="122" y="2173"/>
                  </a:lnTo>
                  <a:lnTo>
                    <a:pt x="124" y="2176"/>
                  </a:lnTo>
                  <a:lnTo>
                    <a:pt x="122" y="2176"/>
                  </a:lnTo>
                  <a:lnTo>
                    <a:pt x="121" y="2178"/>
                  </a:lnTo>
                  <a:lnTo>
                    <a:pt x="122" y="2181"/>
                  </a:lnTo>
                  <a:lnTo>
                    <a:pt x="125" y="2181"/>
                  </a:lnTo>
                  <a:lnTo>
                    <a:pt x="127" y="2176"/>
                  </a:lnTo>
                  <a:lnTo>
                    <a:pt x="128" y="2175"/>
                  </a:lnTo>
                  <a:lnTo>
                    <a:pt x="127" y="2177"/>
                  </a:lnTo>
                  <a:lnTo>
                    <a:pt x="131" y="2179"/>
                  </a:lnTo>
                  <a:lnTo>
                    <a:pt x="127" y="2178"/>
                  </a:lnTo>
                  <a:lnTo>
                    <a:pt x="126" y="2181"/>
                  </a:lnTo>
                  <a:lnTo>
                    <a:pt x="126" y="2184"/>
                  </a:lnTo>
                  <a:lnTo>
                    <a:pt x="123" y="2183"/>
                  </a:lnTo>
                  <a:lnTo>
                    <a:pt x="121" y="2183"/>
                  </a:lnTo>
                  <a:lnTo>
                    <a:pt x="121" y="2186"/>
                  </a:lnTo>
                  <a:lnTo>
                    <a:pt x="122" y="2188"/>
                  </a:lnTo>
                  <a:lnTo>
                    <a:pt x="124" y="2188"/>
                  </a:lnTo>
                  <a:lnTo>
                    <a:pt x="127" y="2187"/>
                  </a:lnTo>
                  <a:lnTo>
                    <a:pt x="127" y="2190"/>
                  </a:lnTo>
                  <a:lnTo>
                    <a:pt x="128" y="2196"/>
                  </a:lnTo>
                  <a:lnTo>
                    <a:pt x="126" y="2193"/>
                  </a:lnTo>
                  <a:lnTo>
                    <a:pt x="125" y="2195"/>
                  </a:lnTo>
                  <a:lnTo>
                    <a:pt x="126" y="2198"/>
                  </a:lnTo>
                  <a:lnTo>
                    <a:pt x="130" y="2197"/>
                  </a:lnTo>
                  <a:lnTo>
                    <a:pt x="130" y="2200"/>
                  </a:lnTo>
                  <a:lnTo>
                    <a:pt x="131" y="2203"/>
                  </a:lnTo>
                  <a:lnTo>
                    <a:pt x="128" y="2200"/>
                  </a:lnTo>
                  <a:lnTo>
                    <a:pt x="130" y="2203"/>
                  </a:lnTo>
                  <a:lnTo>
                    <a:pt x="132" y="2205"/>
                  </a:lnTo>
                  <a:lnTo>
                    <a:pt x="133" y="2203"/>
                  </a:lnTo>
                  <a:lnTo>
                    <a:pt x="132" y="2197"/>
                  </a:lnTo>
                  <a:lnTo>
                    <a:pt x="133" y="2203"/>
                  </a:lnTo>
                  <a:lnTo>
                    <a:pt x="136" y="2202"/>
                  </a:lnTo>
                  <a:lnTo>
                    <a:pt x="136" y="2198"/>
                  </a:lnTo>
                  <a:lnTo>
                    <a:pt x="133" y="2196"/>
                  </a:lnTo>
                  <a:lnTo>
                    <a:pt x="142" y="2200"/>
                  </a:lnTo>
                  <a:lnTo>
                    <a:pt x="141" y="2197"/>
                  </a:lnTo>
                  <a:lnTo>
                    <a:pt x="139" y="2195"/>
                  </a:lnTo>
                  <a:lnTo>
                    <a:pt x="135" y="2196"/>
                  </a:lnTo>
                  <a:lnTo>
                    <a:pt x="135" y="2193"/>
                  </a:lnTo>
                  <a:lnTo>
                    <a:pt x="135" y="2193"/>
                  </a:lnTo>
                  <a:lnTo>
                    <a:pt x="139" y="2195"/>
                  </a:lnTo>
                  <a:lnTo>
                    <a:pt x="141" y="2196"/>
                  </a:lnTo>
                  <a:lnTo>
                    <a:pt x="144" y="2198"/>
                  </a:lnTo>
                  <a:lnTo>
                    <a:pt x="144" y="2201"/>
                  </a:lnTo>
                  <a:lnTo>
                    <a:pt x="142" y="2202"/>
                  </a:lnTo>
                  <a:lnTo>
                    <a:pt x="143" y="2205"/>
                  </a:lnTo>
                  <a:lnTo>
                    <a:pt x="144" y="2206"/>
                  </a:lnTo>
                  <a:lnTo>
                    <a:pt x="143" y="2209"/>
                  </a:lnTo>
                  <a:lnTo>
                    <a:pt x="141" y="2210"/>
                  </a:lnTo>
                  <a:lnTo>
                    <a:pt x="139" y="2211"/>
                  </a:lnTo>
                  <a:lnTo>
                    <a:pt x="141" y="2210"/>
                  </a:lnTo>
                  <a:lnTo>
                    <a:pt x="143" y="2206"/>
                  </a:lnTo>
                  <a:lnTo>
                    <a:pt x="141" y="2204"/>
                  </a:lnTo>
                  <a:lnTo>
                    <a:pt x="140" y="2204"/>
                  </a:lnTo>
                  <a:lnTo>
                    <a:pt x="140" y="2206"/>
                  </a:lnTo>
                  <a:lnTo>
                    <a:pt x="128" y="2205"/>
                  </a:lnTo>
                  <a:lnTo>
                    <a:pt x="128" y="2211"/>
                  </a:lnTo>
                  <a:lnTo>
                    <a:pt x="128" y="2214"/>
                  </a:lnTo>
                  <a:lnTo>
                    <a:pt x="128" y="2216"/>
                  </a:lnTo>
                  <a:lnTo>
                    <a:pt x="131" y="2214"/>
                  </a:lnTo>
                  <a:lnTo>
                    <a:pt x="134" y="2214"/>
                  </a:lnTo>
                  <a:lnTo>
                    <a:pt x="134" y="2212"/>
                  </a:lnTo>
                  <a:lnTo>
                    <a:pt x="138" y="2212"/>
                  </a:lnTo>
                  <a:lnTo>
                    <a:pt x="135" y="2214"/>
                  </a:lnTo>
                  <a:lnTo>
                    <a:pt x="134" y="2218"/>
                  </a:lnTo>
                  <a:lnTo>
                    <a:pt x="131" y="2218"/>
                  </a:lnTo>
                  <a:lnTo>
                    <a:pt x="134" y="2219"/>
                  </a:lnTo>
                  <a:lnTo>
                    <a:pt x="131" y="2221"/>
                  </a:lnTo>
                  <a:lnTo>
                    <a:pt x="134" y="2223"/>
                  </a:lnTo>
                  <a:lnTo>
                    <a:pt x="136" y="2222"/>
                  </a:lnTo>
                  <a:lnTo>
                    <a:pt x="138" y="2220"/>
                  </a:lnTo>
                  <a:lnTo>
                    <a:pt x="141" y="2214"/>
                  </a:lnTo>
                  <a:lnTo>
                    <a:pt x="139" y="2215"/>
                  </a:lnTo>
                  <a:lnTo>
                    <a:pt x="139" y="2212"/>
                  </a:lnTo>
                  <a:lnTo>
                    <a:pt x="142" y="2213"/>
                  </a:lnTo>
                  <a:lnTo>
                    <a:pt x="152" y="2213"/>
                  </a:lnTo>
                  <a:lnTo>
                    <a:pt x="156" y="2213"/>
                  </a:lnTo>
                  <a:lnTo>
                    <a:pt x="158" y="2214"/>
                  </a:lnTo>
                  <a:lnTo>
                    <a:pt x="156" y="2215"/>
                  </a:lnTo>
                  <a:lnTo>
                    <a:pt x="152" y="2215"/>
                  </a:lnTo>
                  <a:lnTo>
                    <a:pt x="150" y="2214"/>
                  </a:lnTo>
                  <a:lnTo>
                    <a:pt x="148" y="2215"/>
                  </a:lnTo>
                  <a:lnTo>
                    <a:pt x="144" y="2219"/>
                  </a:lnTo>
                  <a:lnTo>
                    <a:pt x="140" y="2218"/>
                  </a:lnTo>
                  <a:lnTo>
                    <a:pt x="138" y="2220"/>
                  </a:lnTo>
                  <a:lnTo>
                    <a:pt x="139" y="2222"/>
                  </a:lnTo>
                  <a:lnTo>
                    <a:pt x="141" y="2223"/>
                  </a:lnTo>
                  <a:lnTo>
                    <a:pt x="141" y="2227"/>
                  </a:lnTo>
                  <a:lnTo>
                    <a:pt x="139" y="2224"/>
                  </a:lnTo>
                  <a:lnTo>
                    <a:pt x="135" y="2224"/>
                  </a:lnTo>
                  <a:lnTo>
                    <a:pt x="138" y="2227"/>
                  </a:lnTo>
                  <a:lnTo>
                    <a:pt x="140" y="2229"/>
                  </a:lnTo>
                  <a:lnTo>
                    <a:pt x="142" y="2231"/>
                  </a:lnTo>
                  <a:lnTo>
                    <a:pt x="145" y="2231"/>
                  </a:lnTo>
                  <a:lnTo>
                    <a:pt x="143" y="2229"/>
                  </a:lnTo>
                  <a:lnTo>
                    <a:pt x="145" y="2226"/>
                  </a:lnTo>
                  <a:lnTo>
                    <a:pt x="148" y="2226"/>
                  </a:lnTo>
                  <a:lnTo>
                    <a:pt x="145" y="2223"/>
                  </a:lnTo>
                  <a:lnTo>
                    <a:pt x="148" y="2222"/>
                  </a:lnTo>
                  <a:lnTo>
                    <a:pt x="150" y="2223"/>
                  </a:lnTo>
                  <a:lnTo>
                    <a:pt x="152" y="2221"/>
                  </a:lnTo>
                  <a:lnTo>
                    <a:pt x="158" y="2218"/>
                  </a:lnTo>
                  <a:lnTo>
                    <a:pt x="159" y="2216"/>
                  </a:lnTo>
                  <a:lnTo>
                    <a:pt x="161" y="2218"/>
                  </a:lnTo>
                  <a:lnTo>
                    <a:pt x="161" y="2220"/>
                  </a:lnTo>
                  <a:lnTo>
                    <a:pt x="160" y="2223"/>
                  </a:lnTo>
                  <a:lnTo>
                    <a:pt x="155" y="2226"/>
                  </a:lnTo>
                  <a:lnTo>
                    <a:pt x="153" y="2231"/>
                  </a:lnTo>
                  <a:lnTo>
                    <a:pt x="151" y="2232"/>
                  </a:lnTo>
                  <a:lnTo>
                    <a:pt x="153" y="2230"/>
                  </a:lnTo>
                  <a:lnTo>
                    <a:pt x="153" y="2227"/>
                  </a:lnTo>
                  <a:lnTo>
                    <a:pt x="150" y="2226"/>
                  </a:lnTo>
                  <a:lnTo>
                    <a:pt x="150" y="2229"/>
                  </a:lnTo>
                  <a:lnTo>
                    <a:pt x="149" y="2226"/>
                  </a:lnTo>
                  <a:lnTo>
                    <a:pt x="147" y="2227"/>
                  </a:lnTo>
                  <a:lnTo>
                    <a:pt x="144" y="2229"/>
                  </a:lnTo>
                  <a:lnTo>
                    <a:pt x="149" y="2235"/>
                  </a:lnTo>
                  <a:lnTo>
                    <a:pt x="152" y="2235"/>
                  </a:lnTo>
                  <a:lnTo>
                    <a:pt x="155" y="2236"/>
                  </a:lnTo>
                  <a:lnTo>
                    <a:pt x="160" y="2238"/>
                  </a:lnTo>
                  <a:lnTo>
                    <a:pt x="164" y="2237"/>
                  </a:lnTo>
                  <a:lnTo>
                    <a:pt x="165" y="2235"/>
                  </a:lnTo>
                  <a:lnTo>
                    <a:pt x="165" y="2231"/>
                  </a:lnTo>
                  <a:lnTo>
                    <a:pt x="165" y="2229"/>
                  </a:lnTo>
                  <a:lnTo>
                    <a:pt x="165" y="2226"/>
                  </a:lnTo>
                  <a:lnTo>
                    <a:pt x="167" y="2218"/>
                  </a:lnTo>
                  <a:lnTo>
                    <a:pt x="170" y="2215"/>
                  </a:lnTo>
                  <a:lnTo>
                    <a:pt x="173" y="2215"/>
                  </a:lnTo>
                  <a:lnTo>
                    <a:pt x="175" y="2214"/>
                  </a:lnTo>
                  <a:lnTo>
                    <a:pt x="181" y="2212"/>
                  </a:lnTo>
                  <a:lnTo>
                    <a:pt x="183" y="2212"/>
                  </a:lnTo>
                  <a:lnTo>
                    <a:pt x="184" y="2211"/>
                  </a:lnTo>
                  <a:lnTo>
                    <a:pt x="185" y="2209"/>
                  </a:lnTo>
                  <a:lnTo>
                    <a:pt x="187" y="2206"/>
                  </a:lnTo>
                  <a:lnTo>
                    <a:pt x="191" y="2206"/>
                  </a:lnTo>
                  <a:lnTo>
                    <a:pt x="193" y="2209"/>
                  </a:lnTo>
                  <a:lnTo>
                    <a:pt x="198" y="2209"/>
                  </a:lnTo>
                  <a:lnTo>
                    <a:pt x="199" y="2209"/>
                  </a:lnTo>
                  <a:lnTo>
                    <a:pt x="200" y="2210"/>
                  </a:lnTo>
                  <a:lnTo>
                    <a:pt x="200" y="2210"/>
                  </a:lnTo>
                  <a:lnTo>
                    <a:pt x="199" y="2207"/>
                  </a:lnTo>
                  <a:lnTo>
                    <a:pt x="195" y="2202"/>
                  </a:lnTo>
                  <a:lnTo>
                    <a:pt x="192" y="2196"/>
                  </a:lnTo>
                  <a:lnTo>
                    <a:pt x="190" y="2197"/>
                  </a:lnTo>
                  <a:lnTo>
                    <a:pt x="186" y="2195"/>
                  </a:lnTo>
                  <a:lnTo>
                    <a:pt x="183" y="2196"/>
                  </a:lnTo>
                  <a:lnTo>
                    <a:pt x="186" y="2195"/>
                  </a:lnTo>
                  <a:lnTo>
                    <a:pt x="188" y="2195"/>
                  </a:lnTo>
                  <a:lnTo>
                    <a:pt x="192" y="2195"/>
                  </a:lnTo>
                  <a:lnTo>
                    <a:pt x="192" y="2193"/>
                  </a:lnTo>
                  <a:lnTo>
                    <a:pt x="190" y="2184"/>
                  </a:lnTo>
                  <a:lnTo>
                    <a:pt x="187" y="2185"/>
                  </a:lnTo>
                  <a:lnTo>
                    <a:pt x="186" y="2186"/>
                  </a:lnTo>
                  <a:lnTo>
                    <a:pt x="186" y="2186"/>
                  </a:lnTo>
                  <a:lnTo>
                    <a:pt x="187" y="2185"/>
                  </a:lnTo>
                  <a:lnTo>
                    <a:pt x="188" y="2184"/>
                  </a:lnTo>
                  <a:lnTo>
                    <a:pt x="191" y="2178"/>
                  </a:lnTo>
                  <a:lnTo>
                    <a:pt x="192" y="2176"/>
                  </a:lnTo>
                  <a:lnTo>
                    <a:pt x="193" y="2172"/>
                  </a:lnTo>
                  <a:lnTo>
                    <a:pt x="199" y="2170"/>
                  </a:lnTo>
                  <a:lnTo>
                    <a:pt x="198" y="2167"/>
                  </a:lnTo>
                  <a:lnTo>
                    <a:pt x="193" y="2167"/>
                  </a:lnTo>
                  <a:lnTo>
                    <a:pt x="193" y="2167"/>
                  </a:lnTo>
                  <a:lnTo>
                    <a:pt x="192" y="2167"/>
                  </a:lnTo>
                  <a:lnTo>
                    <a:pt x="193" y="2167"/>
                  </a:lnTo>
                  <a:lnTo>
                    <a:pt x="196" y="2166"/>
                  </a:lnTo>
                  <a:lnTo>
                    <a:pt x="196" y="2164"/>
                  </a:lnTo>
                  <a:lnTo>
                    <a:pt x="196" y="2162"/>
                  </a:lnTo>
                  <a:lnTo>
                    <a:pt x="195" y="2162"/>
                  </a:lnTo>
                  <a:lnTo>
                    <a:pt x="196" y="2162"/>
                  </a:lnTo>
                  <a:lnTo>
                    <a:pt x="199" y="2167"/>
                  </a:lnTo>
                  <a:lnTo>
                    <a:pt x="201" y="2169"/>
                  </a:lnTo>
                  <a:lnTo>
                    <a:pt x="204" y="2168"/>
                  </a:lnTo>
                  <a:lnTo>
                    <a:pt x="207" y="2167"/>
                  </a:lnTo>
                  <a:lnTo>
                    <a:pt x="209" y="2164"/>
                  </a:lnTo>
                  <a:lnTo>
                    <a:pt x="210" y="2156"/>
                  </a:lnTo>
                  <a:lnTo>
                    <a:pt x="210" y="2153"/>
                  </a:lnTo>
                  <a:lnTo>
                    <a:pt x="211" y="2151"/>
                  </a:lnTo>
                  <a:lnTo>
                    <a:pt x="212" y="2149"/>
                  </a:lnTo>
                  <a:lnTo>
                    <a:pt x="213" y="2147"/>
                  </a:lnTo>
                  <a:lnTo>
                    <a:pt x="216" y="2146"/>
                  </a:lnTo>
                  <a:lnTo>
                    <a:pt x="218" y="2143"/>
                  </a:lnTo>
                  <a:lnTo>
                    <a:pt x="226" y="2138"/>
                  </a:lnTo>
                  <a:lnTo>
                    <a:pt x="228" y="2137"/>
                  </a:lnTo>
                  <a:lnTo>
                    <a:pt x="230" y="2135"/>
                  </a:lnTo>
                  <a:lnTo>
                    <a:pt x="234" y="2133"/>
                  </a:lnTo>
                  <a:lnTo>
                    <a:pt x="236" y="2130"/>
                  </a:lnTo>
                  <a:lnTo>
                    <a:pt x="234" y="2127"/>
                  </a:lnTo>
                  <a:lnTo>
                    <a:pt x="228" y="2129"/>
                  </a:lnTo>
                  <a:lnTo>
                    <a:pt x="227" y="2129"/>
                  </a:lnTo>
                  <a:lnTo>
                    <a:pt x="230" y="2128"/>
                  </a:lnTo>
                  <a:lnTo>
                    <a:pt x="233" y="2127"/>
                  </a:lnTo>
                  <a:lnTo>
                    <a:pt x="235" y="2125"/>
                  </a:lnTo>
                  <a:lnTo>
                    <a:pt x="236" y="2119"/>
                  </a:lnTo>
                  <a:lnTo>
                    <a:pt x="235" y="2117"/>
                  </a:lnTo>
                  <a:lnTo>
                    <a:pt x="233" y="2115"/>
                  </a:lnTo>
                  <a:lnTo>
                    <a:pt x="230" y="2116"/>
                  </a:lnTo>
                  <a:lnTo>
                    <a:pt x="222" y="2115"/>
                  </a:lnTo>
                  <a:lnTo>
                    <a:pt x="219" y="2111"/>
                  </a:lnTo>
                  <a:lnTo>
                    <a:pt x="213" y="2107"/>
                  </a:lnTo>
                  <a:lnTo>
                    <a:pt x="212" y="2104"/>
                  </a:lnTo>
                  <a:lnTo>
                    <a:pt x="211" y="2101"/>
                  </a:lnTo>
                  <a:lnTo>
                    <a:pt x="211" y="2099"/>
                  </a:lnTo>
                  <a:lnTo>
                    <a:pt x="211" y="2096"/>
                  </a:lnTo>
                  <a:lnTo>
                    <a:pt x="215" y="2092"/>
                  </a:lnTo>
                  <a:lnTo>
                    <a:pt x="218" y="2086"/>
                  </a:lnTo>
                  <a:lnTo>
                    <a:pt x="221" y="2083"/>
                  </a:lnTo>
                  <a:lnTo>
                    <a:pt x="224" y="2083"/>
                  </a:lnTo>
                  <a:lnTo>
                    <a:pt x="226" y="2082"/>
                  </a:lnTo>
                  <a:lnTo>
                    <a:pt x="229" y="2079"/>
                  </a:lnTo>
                  <a:lnTo>
                    <a:pt x="233" y="2079"/>
                  </a:lnTo>
                  <a:lnTo>
                    <a:pt x="238" y="2081"/>
                  </a:lnTo>
                  <a:lnTo>
                    <a:pt x="238" y="2079"/>
                  </a:lnTo>
                  <a:lnTo>
                    <a:pt x="237" y="2077"/>
                  </a:lnTo>
                  <a:lnTo>
                    <a:pt x="237" y="2075"/>
                  </a:lnTo>
                  <a:lnTo>
                    <a:pt x="241" y="2073"/>
                  </a:lnTo>
                  <a:lnTo>
                    <a:pt x="242" y="2070"/>
                  </a:lnTo>
                  <a:lnTo>
                    <a:pt x="243" y="2067"/>
                  </a:lnTo>
                  <a:lnTo>
                    <a:pt x="244" y="2065"/>
                  </a:lnTo>
                  <a:lnTo>
                    <a:pt x="242" y="2059"/>
                  </a:lnTo>
                  <a:lnTo>
                    <a:pt x="243" y="2057"/>
                  </a:lnTo>
                  <a:lnTo>
                    <a:pt x="245" y="2053"/>
                  </a:lnTo>
                  <a:lnTo>
                    <a:pt x="246" y="2051"/>
                  </a:lnTo>
                  <a:lnTo>
                    <a:pt x="249" y="2049"/>
                  </a:lnTo>
                  <a:lnTo>
                    <a:pt x="254" y="2048"/>
                  </a:lnTo>
                  <a:lnTo>
                    <a:pt x="249" y="2043"/>
                  </a:lnTo>
                  <a:lnTo>
                    <a:pt x="247" y="2041"/>
                  </a:lnTo>
                  <a:lnTo>
                    <a:pt x="252" y="2039"/>
                  </a:lnTo>
                  <a:lnTo>
                    <a:pt x="255" y="2039"/>
                  </a:lnTo>
                  <a:lnTo>
                    <a:pt x="258" y="2041"/>
                  </a:lnTo>
                  <a:lnTo>
                    <a:pt x="258" y="2044"/>
                  </a:lnTo>
                  <a:lnTo>
                    <a:pt x="261" y="2044"/>
                  </a:lnTo>
                  <a:lnTo>
                    <a:pt x="263" y="2043"/>
                  </a:lnTo>
                  <a:lnTo>
                    <a:pt x="266" y="2041"/>
                  </a:lnTo>
                  <a:lnTo>
                    <a:pt x="266" y="2038"/>
                  </a:lnTo>
                  <a:lnTo>
                    <a:pt x="266" y="2035"/>
                  </a:lnTo>
                  <a:lnTo>
                    <a:pt x="264" y="2033"/>
                  </a:lnTo>
                  <a:lnTo>
                    <a:pt x="262" y="2032"/>
                  </a:lnTo>
                  <a:lnTo>
                    <a:pt x="259" y="2033"/>
                  </a:lnTo>
                  <a:lnTo>
                    <a:pt x="256" y="2033"/>
                  </a:lnTo>
                  <a:lnTo>
                    <a:pt x="259" y="2034"/>
                  </a:lnTo>
                  <a:lnTo>
                    <a:pt x="259" y="2036"/>
                  </a:lnTo>
                  <a:lnTo>
                    <a:pt x="253" y="2036"/>
                  </a:lnTo>
                  <a:lnTo>
                    <a:pt x="254" y="2034"/>
                  </a:lnTo>
                  <a:lnTo>
                    <a:pt x="249" y="2033"/>
                  </a:lnTo>
                  <a:lnTo>
                    <a:pt x="245" y="2030"/>
                  </a:lnTo>
                  <a:lnTo>
                    <a:pt x="246" y="2022"/>
                  </a:lnTo>
                  <a:lnTo>
                    <a:pt x="244" y="2016"/>
                  </a:lnTo>
                  <a:lnTo>
                    <a:pt x="244" y="2014"/>
                  </a:lnTo>
                  <a:lnTo>
                    <a:pt x="245" y="2012"/>
                  </a:lnTo>
                  <a:lnTo>
                    <a:pt x="247" y="2009"/>
                  </a:lnTo>
                  <a:lnTo>
                    <a:pt x="250" y="2009"/>
                  </a:lnTo>
                  <a:lnTo>
                    <a:pt x="253" y="2012"/>
                  </a:lnTo>
                  <a:lnTo>
                    <a:pt x="261" y="2014"/>
                  </a:lnTo>
                  <a:lnTo>
                    <a:pt x="263" y="2016"/>
                  </a:lnTo>
                  <a:lnTo>
                    <a:pt x="269" y="2016"/>
                  </a:lnTo>
                  <a:lnTo>
                    <a:pt x="275" y="2015"/>
                  </a:lnTo>
                  <a:lnTo>
                    <a:pt x="283" y="2012"/>
                  </a:lnTo>
                  <a:lnTo>
                    <a:pt x="284" y="2009"/>
                  </a:lnTo>
                  <a:lnTo>
                    <a:pt x="284" y="2006"/>
                  </a:lnTo>
                  <a:lnTo>
                    <a:pt x="281" y="2004"/>
                  </a:lnTo>
                  <a:lnTo>
                    <a:pt x="281" y="2001"/>
                  </a:lnTo>
                  <a:lnTo>
                    <a:pt x="284" y="1995"/>
                  </a:lnTo>
                  <a:lnTo>
                    <a:pt x="286" y="1995"/>
                  </a:lnTo>
                  <a:lnTo>
                    <a:pt x="287" y="1989"/>
                  </a:lnTo>
                  <a:lnTo>
                    <a:pt x="284" y="1987"/>
                  </a:lnTo>
                  <a:lnTo>
                    <a:pt x="287" y="1988"/>
                  </a:lnTo>
                  <a:lnTo>
                    <a:pt x="284" y="1985"/>
                  </a:lnTo>
                  <a:lnTo>
                    <a:pt x="283" y="1983"/>
                  </a:lnTo>
                  <a:lnTo>
                    <a:pt x="283" y="1980"/>
                  </a:lnTo>
                  <a:lnTo>
                    <a:pt x="286" y="1979"/>
                  </a:lnTo>
                  <a:lnTo>
                    <a:pt x="288" y="1981"/>
                  </a:lnTo>
                  <a:lnTo>
                    <a:pt x="292" y="1981"/>
                  </a:lnTo>
                  <a:lnTo>
                    <a:pt x="294" y="1981"/>
                  </a:lnTo>
                  <a:lnTo>
                    <a:pt x="296" y="1981"/>
                  </a:lnTo>
                  <a:lnTo>
                    <a:pt x="299" y="1981"/>
                  </a:lnTo>
                  <a:lnTo>
                    <a:pt x="304" y="1981"/>
                  </a:lnTo>
                  <a:lnTo>
                    <a:pt x="315" y="1979"/>
                  </a:lnTo>
                  <a:lnTo>
                    <a:pt x="329" y="1976"/>
                  </a:lnTo>
                  <a:lnTo>
                    <a:pt x="339" y="1972"/>
                  </a:lnTo>
                  <a:lnTo>
                    <a:pt x="346" y="1970"/>
                  </a:lnTo>
                  <a:lnTo>
                    <a:pt x="348" y="1967"/>
                  </a:lnTo>
                  <a:lnTo>
                    <a:pt x="348" y="1964"/>
                  </a:lnTo>
                  <a:lnTo>
                    <a:pt x="350" y="1962"/>
                  </a:lnTo>
                  <a:lnTo>
                    <a:pt x="355" y="1956"/>
                  </a:lnTo>
                  <a:lnTo>
                    <a:pt x="358" y="1950"/>
                  </a:lnTo>
                  <a:lnTo>
                    <a:pt x="361" y="1948"/>
                  </a:lnTo>
                  <a:lnTo>
                    <a:pt x="361" y="1942"/>
                  </a:lnTo>
                  <a:lnTo>
                    <a:pt x="360" y="1939"/>
                  </a:lnTo>
                  <a:lnTo>
                    <a:pt x="360" y="1939"/>
                  </a:lnTo>
                  <a:lnTo>
                    <a:pt x="356" y="1939"/>
                  </a:lnTo>
                  <a:lnTo>
                    <a:pt x="354" y="1938"/>
                  </a:lnTo>
                  <a:lnTo>
                    <a:pt x="352" y="1935"/>
                  </a:lnTo>
                  <a:lnTo>
                    <a:pt x="350" y="1932"/>
                  </a:lnTo>
                  <a:lnTo>
                    <a:pt x="352" y="1930"/>
                  </a:lnTo>
                  <a:lnTo>
                    <a:pt x="354" y="1924"/>
                  </a:lnTo>
                  <a:lnTo>
                    <a:pt x="353" y="1922"/>
                  </a:lnTo>
                  <a:lnTo>
                    <a:pt x="349" y="1919"/>
                  </a:lnTo>
                  <a:lnTo>
                    <a:pt x="345" y="1916"/>
                  </a:lnTo>
                  <a:lnTo>
                    <a:pt x="340" y="1914"/>
                  </a:lnTo>
                  <a:lnTo>
                    <a:pt x="337" y="1912"/>
                  </a:lnTo>
                  <a:lnTo>
                    <a:pt x="335" y="1907"/>
                  </a:lnTo>
                  <a:lnTo>
                    <a:pt x="337" y="1906"/>
                  </a:lnTo>
                  <a:lnTo>
                    <a:pt x="337" y="1906"/>
                  </a:lnTo>
                  <a:lnTo>
                    <a:pt x="336" y="1903"/>
                  </a:lnTo>
                  <a:lnTo>
                    <a:pt x="336" y="1901"/>
                  </a:lnTo>
                  <a:lnTo>
                    <a:pt x="335" y="1897"/>
                  </a:lnTo>
                  <a:lnTo>
                    <a:pt x="335" y="1895"/>
                  </a:lnTo>
                  <a:lnTo>
                    <a:pt x="337" y="1891"/>
                  </a:lnTo>
                  <a:lnTo>
                    <a:pt x="337" y="1889"/>
                  </a:lnTo>
                  <a:lnTo>
                    <a:pt x="339" y="1889"/>
                  </a:lnTo>
                  <a:lnTo>
                    <a:pt x="339" y="1888"/>
                  </a:lnTo>
                  <a:lnTo>
                    <a:pt x="340" y="1886"/>
                  </a:lnTo>
                  <a:lnTo>
                    <a:pt x="339" y="1880"/>
                  </a:lnTo>
                  <a:lnTo>
                    <a:pt x="339" y="1879"/>
                  </a:lnTo>
                  <a:lnTo>
                    <a:pt x="341" y="1887"/>
                  </a:lnTo>
                  <a:lnTo>
                    <a:pt x="339" y="1888"/>
                  </a:lnTo>
                  <a:lnTo>
                    <a:pt x="339" y="1889"/>
                  </a:lnTo>
                  <a:lnTo>
                    <a:pt x="339" y="1889"/>
                  </a:lnTo>
                  <a:lnTo>
                    <a:pt x="337" y="1894"/>
                  </a:lnTo>
                  <a:lnTo>
                    <a:pt x="337" y="1899"/>
                  </a:lnTo>
                  <a:lnTo>
                    <a:pt x="337" y="1901"/>
                  </a:lnTo>
                  <a:lnTo>
                    <a:pt x="339" y="1904"/>
                  </a:lnTo>
                  <a:lnTo>
                    <a:pt x="344" y="1908"/>
                  </a:lnTo>
                  <a:lnTo>
                    <a:pt x="345" y="1911"/>
                  </a:lnTo>
                  <a:lnTo>
                    <a:pt x="347" y="1910"/>
                  </a:lnTo>
                  <a:lnTo>
                    <a:pt x="354" y="1910"/>
                  </a:lnTo>
                  <a:lnTo>
                    <a:pt x="360" y="1914"/>
                  </a:lnTo>
                  <a:lnTo>
                    <a:pt x="365" y="1915"/>
                  </a:lnTo>
                  <a:lnTo>
                    <a:pt x="367" y="1918"/>
                  </a:lnTo>
                  <a:lnTo>
                    <a:pt x="372" y="1915"/>
                  </a:lnTo>
                  <a:lnTo>
                    <a:pt x="374" y="1914"/>
                  </a:lnTo>
                  <a:lnTo>
                    <a:pt x="379" y="1915"/>
                  </a:lnTo>
                  <a:lnTo>
                    <a:pt x="381" y="1916"/>
                  </a:lnTo>
                  <a:lnTo>
                    <a:pt x="383" y="1918"/>
                  </a:lnTo>
                  <a:lnTo>
                    <a:pt x="387" y="1916"/>
                  </a:lnTo>
                  <a:lnTo>
                    <a:pt x="396" y="1913"/>
                  </a:lnTo>
                  <a:lnTo>
                    <a:pt x="398" y="1910"/>
                  </a:lnTo>
                  <a:lnTo>
                    <a:pt x="400" y="1908"/>
                  </a:lnTo>
                  <a:lnTo>
                    <a:pt x="401" y="1906"/>
                  </a:lnTo>
                  <a:lnTo>
                    <a:pt x="404" y="1903"/>
                  </a:lnTo>
                  <a:lnTo>
                    <a:pt x="405" y="1901"/>
                  </a:lnTo>
                  <a:lnTo>
                    <a:pt x="406" y="1898"/>
                  </a:lnTo>
                  <a:lnTo>
                    <a:pt x="414" y="1891"/>
                  </a:lnTo>
                  <a:lnTo>
                    <a:pt x="416" y="1889"/>
                  </a:lnTo>
                  <a:lnTo>
                    <a:pt x="417" y="1886"/>
                  </a:lnTo>
                  <a:lnTo>
                    <a:pt x="418" y="1884"/>
                  </a:lnTo>
                  <a:lnTo>
                    <a:pt x="418" y="1881"/>
                  </a:lnTo>
                  <a:lnTo>
                    <a:pt x="423" y="1873"/>
                  </a:lnTo>
                  <a:lnTo>
                    <a:pt x="422" y="1870"/>
                  </a:lnTo>
                  <a:lnTo>
                    <a:pt x="422" y="1869"/>
                  </a:lnTo>
                  <a:lnTo>
                    <a:pt x="424" y="1863"/>
                  </a:lnTo>
                  <a:lnTo>
                    <a:pt x="427" y="1861"/>
                  </a:lnTo>
                  <a:lnTo>
                    <a:pt x="429" y="1861"/>
                  </a:lnTo>
                  <a:lnTo>
                    <a:pt x="431" y="1859"/>
                  </a:lnTo>
                  <a:lnTo>
                    <a:pt x="432" y="1856"/>
                  </a:lnTo>
                  <a:lnTo>
                    <a:pt x="434" y="1851"/>
                  </a:lnTo>
                  <a:lnTo>
                    <a:pt x="437" y="1847"/>
                  </a:lnTo>
                  <a:lnTo>
                    <a:pt x="434" y="1845"/>
                  </a:lnTo>
                  <a:lnTo>
                    <a:pt x="434" y="1843"/>
                  </a:lnTo>
                  <a:lnTo>
                    <a:pt x="435" y="1843"/>
                  </a:lnTo>
                  <a:lnTo>
                    <a:pt x="435" y="1845"/>
                  </a:lnTo>
                  <a:lnTo>
                    <a:pt x="439" y="1848"/>
                  </a:lnTo>
                  <a:lnTo>
                    <a:pt x="441" y="1846"/>
                  </a:lnTo>
                  <a:lnTo>
                    <a:pt x="444" y="1845"/>
                  </a:lnTo>
                  <a:lnTo>
                    <a:pt x="444" y="1848"/>
                  </a:lnTo>
                  <a:lnTo>
                    <a:pt x="442" y="1852"/>
                  </a:lnTo>
                  <a:lnTo>
                    <a:pt x="442" y="1854"/>
                  </a:lnTo>
                  <a:lnTo>
                    <a:pt x="439" y="1855"/>
                  </a:lnTo>
                  <a:lnTo>
                    <a:pt x="439" y="1858"/>
                  </a:lnTo>
                  <a:lnTo>
                    <a:pt x="435" y="1858"/>
                  </a:lnTo>
                  <a:lnTo>
                    <a:pt x="437" y="1861"/>
                  </a:lnTo>
                  <a:lnTo>
                    <a:pt x="435" y="1863"/>
                  </a:lnTo>
                  <a:lnTo>
                    <a:pt x="432" y="1864"/>
                  </a:lnTo>
                  <a:lnTo>
                    <a:pt x="431" y="1868"/>
                  </a:lnTo>
                  <a:lnTo>
                    <a:pt x="425" y="1870"/>
                  </a:lnTo>
                  <a:lnTo>
                    <a:pt x="424" y="1872"/>
                  </a:lnTo>
                  <a:lnTo>
                    <a:pt x="432" y="1868"/>
                  </a:lnTo>
                  <a:lnTo>
                    <a:pt x="438" y="1863"/>
                  </a:lnTo>
                  <a:lnTo>
                    <a:pt x="442" y="1858"/>
                  </a:lnTo>
                  <a:lnTo>
                    <a:pt x="447" y="1851"/>
                  </a:lnTo>
                  <a:lnTo>
                    <a:pt x="448" y="1847"/>
                  </a:lnTo>
                  <a:lnTo>
                    <a:pt x="451" y="1839"/>
                  </a:lnTo>
                  <a:lnTo>
                    <a:pt x="455" y="1834"/>
                  </a:lnTo>
                  <a:lnTo>
                    <a:pt x="460" y="1826"/>
                  </a:lnTo>
                  <a:lnTo>
                    <a:pt x="468" y="1820"/>
                  </a:lnTo>
                  <a:lnTo>
                    <a:pt x="468" y="1819"/>
                  </a:lnTo>
                  <a:lnTo>
                    <a:pt x="468" y="1818"/>
                  </a:lnTo>
                  <a:lnTo>
                    <a:pt x="469" y="1819"/>
                  </a:lnTo>
                  <a:lnTo>
                    <a:pt x="471" y="1817"/>
                  </a:lnTo>
                  <a:lnTo>
                    <a:pt x="471" y="1813"/>
                  </a:lnTo>
                  <a:lnTo>
                    <a:pt x="471" y="1811"/>
                  </a:lnTo>
                  <a:lnTo>
                    <a:pt x="472" y="1798"/>
                  </a:lnTo>
                  <a:lnTo>
                    <a:pt x="471" y="1792"/>
                  </a:lnTo>
                  <a:lnTo>
                    <a:pt x="471" y="1788"/>
                  </a:lnTo>
                  <a:lnTo>
                    <a:pt x="469" y="1785"/>
                  </a:lnTo>
                  <a:lnTo>
                    <a:pt x="472" y="1783"/>
                  </a:lnTo>
                  <a:lnTo>
                    <a:pt x="472" y="1779"/>
                  </a:lnTo>
                  <a:lnTo>
                    <a:pt x="474" y="1777"/>
                  </a:lnTo>
                  <a:lnTo>
                    <a:pt x="473" y="1777"/>
                  </a:lnTo>
                  <a:lnTo>
                    <a:pt x="472" y="1776"/>
                  </a:lnTo>
                  <a:lnTo>
                    <a:pt x="469" y="1775"/>
                  </a:lnTo>
                  <a:lnTo>
                    <a:pt x="472" y="1775"/>
                  </a:lnTo>
                  <a:lnTo>
                    <a:pt x="473" y="1773"/>
                  </a:lnTo>
                  <a:lnTo>
                    <a:pt x="478" y="1773"/>
                  </a:lnTo>
                  <a:lnTo>
                    <a:pt x="480" y="1771"/>
                  </a:lnTo>
                  <a:lnTo>
                    <a:pt x="478" y="1768"/>
                  </a:lnTo>
                  <a:lnTo>
                    <a:pt x="480" y="1769"/>
                  </a:lnTo>
                  <a:lnTo>
                    <a:pt x="482" y="1766"/>
                  </a:lnTo>
                  <a:lnTo>
                    <a:pt x="485" y="1765"/>
                  </a:lnTo>
                  <a:lnTo>
                    <a:pt x="491" y="1761"/>
                  </a:lnTo>
                  <a:lnTo>
                    <a:pt x="495" y="1757"/>
                  </a:lnTo>
                  <a:lnTo>
                    <a:pt x="499" y="1754"/>
                  </a:lnTo>
                  <a:lnTo>
                    <a:pt x="501" y="1753"/>
                  </a:lnTo>
                  <a:lnTo>
                    <a:pt x="501" y="1752"/>
                  </a:lnTo>
                  <a:lnTo>
                    <a:pt x="502" y="1752"/>
                  </a:lnTo>
                  <a:lnTo>
                    <a:pt x="503" y="1753"/>
                  </a:lnTo>
                  <a:lnTo>
                    <a:pt x="506" y="1751"/>
                  </a:lnTo>
                  <a:lnTo>
                    <a:pt x="508" y="1750"/>
                  </a:lnTo>
                  <a:lnTo>
                    <a:pt x="511" y="1750"/>
                  </a:lnTo>
                  <a:lnTo>
                    <a:pt x="514" y="1751"/>
                  </a:lnTo>
                  <a:lnTo>
                    <a:pt x="515" y="1749"/>
                  </a:lnTo>
                  <a:lnTo>
                    <a:pt x="517" y="1748"/>
                  </a:lnTo>
                  <a:lnTo>
                    <a:pt x="520" y="1745"/>
                  </a:lnTo>
                  <a:lnTo>
                    <a:pt x="520" y="1745"/>
                  </a:lnTo>
                  <a:lnTo>
                    <a:pt x="527" y="1743"/>
                  </a:lnTo>
                  <a:lnTo>
                    <a:pt x="525" y="1741"/>
                  </a:lnTo>
                  <a:lnTo>
                    <a:pt x="529" y="1739"/>
                  </a:lnTo>
                  <a:lnTo>
                    <a:pt x="533" y="1740"/>
                  </a:lnTo>
                  <a:lnTo>
                    <a:pt x="535" y="1737"/>
                  </a:lnTo>
                  <a:lnTo>
                    <a:pt x="538" y="1739"/>
                  </a:lnTo>
                  <a:lnTo>
                    <a:pt x="540" y="1740"/>
                  </a:lnTo>
                  <a:lnTo>
                    <a:pt x="534" y="1741"/>
                  </a:lnTo>
                  <a:lnTo>
                    <a:pt x="545" y="1739"/>
                  </a:lnTo>
                  <a:lnTo>
                    <a:pt x="545" y="1737"/>
                  </a:lnTo>
                  <a:lnTo>
                    <a:pt x="544" y="1737"/>
                  </a:lnTo>
                  <a:lnTo>
                    <a:pt x="546" y="1734"/>
                  </a:lnTo>
                  <a:lnTo>
                    <a:pt x="546" y="1737"/>
                  </a:lnTo>
                  <a:lnTo>
                    <a:pt x="549" y="1739"/>
                  </a:lnTo>
                  <a:lnTo>
                    <a:pt x="555" y="1739"/>
                  </a:lnTo>
                  <a:lnTo>
                    <a:pt x="561" y="1739"/>
                  </a:lnTo>
                  <a:lnTo>
                    <a:pt x="561" y="1739"/>
                  </a:lnTo>
                  <a:lnTo>
                    <a:pt x="562" y="1736"/>
                  </a:lnTo>
                  <a:lnTo>
                    <a:pt x="561" y="1734"/>
                  </a:lnTo>
                  <a:lnTo>
                    <a:pt x="563" y="1731"/>
                  </a:lnTo>
                  <a:lnTo>
                    <a:pt x="567" y="1728"/>
                  </a:lnTo>
                  <a:lnTo>
                    <a:pt x="575" y="1725"/>
                  </a:lnTo>
                  <a:lnTo>
                    <a:pt x="575" y="1723"/>
                  </a:lnTo>
                  <a:lnTo>
                    <a:pt x="575" y="1716"/>
                  </a:lnTo>
                  <a:lnTo>
                    <a:pt x="577" y="1711"/>
                  </a:lnTo>
                  <a:lnTo>
                    <a:pt x="578" y="1709"/>
                  </a:lnTo>
                  <a:lnTo>
                    <a:pt x="580" y="1708"/>
                  </a:lnTo>
                  <a:lnTo>
                    <a:pt x="583" y="1705"/>
                  </a:lnTo>
                  <a:lnTo>
                    <a:pt x="585" y="1702"/>
                  </a:lnTo>
                  <a:lnTo>
                    <a:pt x="584" y="1700"/>
                  </a:lnTo>
                  <a:lnTo>
                    <a:pt x="586" y="1700"/>
                  </a:lnTo>
                  <a:lnTo>
                    <a:pt x="587" y="1696"/>
                  </a:lnTo>
                  <a:lnTo>
                    <a:pt x="588" y="1692"/>
                  </a:lnTo>
                  <a:lnTo>
                    <a:pt x="592" y="1691"/>
                  </a:lnTo>
                  <a:lnTo>
                    <a:pt x="593" y="1689"/>
                  </a:lnTo>
                  <a:lnTo>
                    <a:pt x="593" y="1685"/>
                  </a:lnTo>
                  <a:lnTo>
                    <a:pt x="592" y="1677"/>
                  </a:lnTo>
                  <a:lnTo>
                    <a:pt x="593" y="1672"/>
                  </a:lnTo>
                  <a:lnTo>
                    <a:pt x="595" y="1670"/>
                  </a:lnTo>
                  <a:lnTo>
                    <a:pt x="601" y="1664"/>
                  </a:lnTo>
                  <a:lnTo>
                    <a:pt x="600" y="1656"/>
                  </a:lnTo>
                  <a:lnTo>
                    <a:pt x="602" y="1645"/>
                  </a:lnTo>
                  <a:lnTo>
                    <a:pt x="604" y="1638"/>
                  </a:lnTo>
                  <a:lnTo>
                    <a:pt x="603" y="1634"/>
                  </a:lnTo>
                  <a:lnTo>
                    <a:pt x="602" y="1622"/>
                  </a:lnTo>
                  <a:lnTo>
                    <a:pt x="603" y="1615"/>
                  </a:lnTo>
                  <a:lnTo>
                    <a:pt x="603" y="1613"/>
                  </a:lnTo>
                  <a:lnTo>
                    <a:pt x="602" y="1610"/>
                  </a:lnTo>
                  <a:lnTo>
                    <a:pt x="603" y="1607"/>
                  </a:lnTo>
                  <a:lnTo>
                    <a:pt x="602" y="1604"/>
                  </a:lnTo>
                  <a:lnTo>
                    <a:pt x="601" y="1606"/>
                  </a:lnTo>
                  <a:lnTo>
                    <a:pt x="602" y="1603"/>
                  </a:lnTo>
                  <a:lnTo>
                    <a:pt x="605" y="1598"/>
                  </a:lnTo>
                  <a:lnTo>
                    <a:pt x="604" y="1594"/>
                  </a:lnTo>
                  <a:lnTo>
                    <a:pt x="606" y="1594"/>
                  </a:lnTo>
                  <a:lnTo>
                    <a:pt x="609" y="1594"/>
                  </a:lnTo>
                  <a:lnTo>
                    <a:pt x="610" y="1597"/>
                  </a:lnTo>
                  <a:lnTo>
                    <a:pt x="612" y="1596"/>
                  </a:lnTo>
                  <a:lnTo>
                    <a:pt x="614" y="1594"/>
                  </a:lnTo>
                  <a:lnTo>
                    <a:pt x="620" y="1586"/>
                  </a:lnTo>
                  <a:lnTo>
                    <a:pt x="623" y="1579"/>
                  </a:lnTo>
                  <a:lnTo>
                    <a:pt x="625" y="1578"/>
                  </a:lnTo>
                  <a:lnTo>
                    <a:pt x="623" y="1577"/>
                  </a:lnTo>
                  <a:lnTo>
                    <a:pt x="625" y="1574"/>
                  </a:lnTo>
                  <a:lnTo>
                    <a:pt x="627" y="1573"/>
                  </a:lnTo>
                  <a:lnTo>
                    <a:pt x="626" y="1570"/>
                  </a:lnTo>
                  <a:lnTo>
                    <a:pt x="629" y="1570"/>
                  </a:lnTo>
                  <a:lnTo>
                    <a:pt x="628" y="1566"/>
                  </a:lnTo>
                  <a:lnTo>
                    <a:pt x="631" y="1568"/>
                  </a:lnTo>
                  <a:lnTo>
                    <a:pt x="636" y="1563"/>
                  </a:lnTo>
                  <a:lnTo>
                    <a:pt x="638" y="1563"/>
                  </a:lnTo>
                  <a:lnTo>
                    <a:pt x="639" y="1561"/>
                  </a:lnTo>
                  <a:lnTo>
                    <a:pt x="646" y="1553"/>
                  </a:lnTo>
                  <a:lnTo>
                    <a:pt x="646" y="1552"/>
                  </a:lnTo>
                  <a:lnTo>
                    <a:pt x="647" y="1552"/>
                  </a:lnTo>
                  <a:lnTo>
                    <a:pt x="647" y="1552"/>
                  </a:lnTo>
                  <a:lnTo>
                    <a:pt x="653" y="1546"/>
                  </a:lnTo>
                  <a:lnTo>
                    <a:pt x="655" y="1540"/>
                  </a:lnTo>
                  <a:lnTo>
                    <a:pt x="657" y="1536"/>
                  </a:lnTo>
                  <a:lnTo>
                    <a:pt x="657" y="1534"/>
                  </a:lnTo>
                  <a:lnTo>
                    <a:pt x="659" y="1529"/>
                  </a:lnTo>
                  <a:lnTo>
                    <a:pt x="660" y="1527"/>
                  </a:lnTo>
                  <a:lnTo>
                    <a:pt x="659" y="1526"/>
                  </a:lnTo>
                  <a:lnTo>
                    <a:pt x="660" y="1522"/>
                  </a:lnTo>
                  <a:lnTo>
                    <a:pt x="659" y="1522"/>
                  </a:lnTo>
                  <a:lnTo>
                    <a:pt x="660" y="1521"/>
                  </a:lnTo>
                  <a:lnTo>
                    <a:pt x="660" y="1518"/>
                  </a:lnTo>
                  <a:lnTo>
                    <a:pt x="660" y="1516"/>
                  </a:lnTo>
                  <a:lnTo>
                    <a:pt x="659" y="1517"/>
                  </a:lnTo>
                  <a:close/>
                  <a:moveTo>
                    <a:pt x="195" y="1646"/>
                  </a:moveTo>
                  <a:lnTo>
                    <a:pt x="193" y="1646"/>
                  </a:lnTo>
                  <a:lnTo>
                    <a:pt x="193" y="1646"/>
                  </a:lnTo>
                  <a:lnTo>
                    <a:pt x="194" y="1648"/>
                  </a:lnTo>
                  <a:lnTo>
                    <a:pt x="192" y="1648"/>
                  </a:lnTo>
                  <a:lnTo>
                    <a:pt x="192" y="1645"/>
                  </a:lnTo>
                  <a:lnTo>
                    <a:pt x="192" y="1642"/>
                  </a:lnTo>
                  <a:lnTo>
                    <a:pt x="191" y="1642"/>
                  </a:lnTo>
                  <a:lnTo>
                    <a:pt x="191" y="1642"/>
                  </a:lnTo>
                  <a:lnTo>
                    <a:pt x="187" y="1643"/>
                  </a:lnTo>
                  <a:lnTo>
                    <a:pt x="185" y="1642"/>
                  </a:lnTo>
                  <a:lnTo>
                    <a:pt x="186" y="1640"/>
                  </a:lnTo>
                  <a:lnTo>
                    <a:pt x="183" y="1639"/>
                  </a:lnTo>
                  <a:lnTo>
                    <a:pt x="181" y="1637"/>
                  </a:lnTo>
                  <a:lnTo>
                    <a:pt x="178" y="1638"/>
                  </a:lnTo>
                  <a:lnTo>
                    <a:pt x="178" y="1636"/>
                  </a:lnTo>
                  <a:lnTo>
                    <a:pt x="181" y="1636"/>
                  </a:lnTo>
                  <a:lnTo>
                    <a:pt x="179" y="1633"/>
                  </a:lnTo>
                  <a:lnTo>
                    <a:pt x="181" y="1630"/>
                  </a:lnTo>
                  <a:lnTo>
                    <a:pt x="184" y="1631"/>
                  </a:lnTo>
                  <a:lnTo>
                    <a:pt x="186" y="1632"/>
                  </a:lnTo>
                  <a:lnTo>
                    <a:pt x="187" y="1633"/>
                  </a:lnTo>
                  <a:lnTo>
                    <a:pt x="190" y="1634"/>
                  </a:lnTo>
                  <a:lnTo>
                    <a:pt x="192" y="1638"/>
                  </a:lnTo>
                  <a:lnTo>
                    <a:pt x="194" y="1639"/>
                  </a:lnTo>
                  <a:lnTo>
                    <a:pt x="193" y="1641"/>
                  </a:lnTo>
                  <a:lnTo>
                    <a:pt x="194" y="1642"/>
                  </a:lnTo>
                  <a:lnTo>
                    <a:pt x="196" y="1642"/>
                  </a:lnTo>
                  <a:lnTo>
                    <a:pt x="195" y="1646"/>
                  </a:lnTo>
                  <a:close/>
                  <a:moveTo>
                    <a:pt x="344" y="2192"/>
                  </a:moveTo>
                  <a:lnTo>
                    <a:pt x="340" y="2192"/>
                  </a:lnTo>
                  <a:lnTo>
                    <a:pt x="338" y="2193"/>
                  </a:lnTo>
                  <a:lnTo>
                    <a:pt x="339" y="2196"/>
                  </a:lnTo>
                  <a:lnTo>
                    <a:pt x="337" y="2193"/>
                  </a:lnTo>
                  <a:lnTo>
                    <a:pt x="336" y="2190"/>
                  </a:lnTo>
                  <a:lnTo>
                    <a:pt x="333" y="2190"/>
                  </a:lnTo>
                  <a:lnTo>
                    <a:pt x="331" y="2192"/>
                  </a:lnTo>
                  <a:lnTo>
                    <a:pt x="329" y="2194"/>
                  </a:lnTo>
                  <a:lnTo>
                    <a:pt x="327" y="2194"/>
                  </a:lnTo>
                  <a:lnTo>
                    <a:pt x="329" y="2196"/>
                  </a:lnTo>
                  <a:lnTo>
                    <a:pt x="329" y="2200"/>
                  </a:lnTo>
                  <a:lnTo>
                    <a:pt x="326" y="2197"/>
                  </a:lnTo>
                  <a:lnTo>
                    <a:pt x="323" y="2200"/>
                  </a:lnTo>
                  <a:lnTo>
                    <a:pt x="322" y="2202"/>
                  </a:lnTo>
                  <a:lnTo>
                    <a:pt x="319" y="2205"/>
                  </a:lnTo>
                  <a:lnTo>
                    <a:pt x="321" y="2207"/>
                  </a:lnTo>
                  <a:lnTo>
                    <a:pt x="323" y="2209"/>
                  </a:lnTo>
                  <a:lnTo>
                    <a:pt x="324" y="2205"/>
                  </a:lnTo>
                  <a:lnTo>
                    <a:pt x="327" y="2205"/>
                  </a:lnTo>
                  <a:lnTo>
                    <a:pt x="326" y="2203"/>
                  </a:lnTo>
                  <a:lnTo>
                    <a:pt x="328" y="2203"/>
                  </a:lnTo>
                  <a:lnTo>
                    <a:pt x="331" y="2204"/>
                  </a:lnTo>
                  <a:lnTo>
                    <a:pt x="333" y="2205"/>
                  </a:lnTo>
                  <a:lnTo>
                    <a:pt x="331" y="2202"/>
                  </a:lnTo>
                  <a:lnTo>
                    <a:pt x="329" y="2200"/>
                  </a:lnTo>
                  <a:lnTo>
                    <a:pt x="332" y="2201"/>
                  </a:lnTo>
                  <a:lnTo>
                    <a:pt x="335" y="2201"/>
                  </a:lnTo>
                  <a:lnTo>
                    <a:pt x="337" y="2201"/>
                  </a:lnTo>
                  <a:lnTo>
                    <a:pt x="339" y="2198"/>
                  </a:lnTo>
                  <a:lnTo>
                    <a:pt x="339" y="2198"/>
                  </a:lnTo>
                  <a:lnTo>
                    <a:pt x="343" y="2198"/>
                  </a:lnTo>
                  <a:lnTo>
                    <a:pt x="345" y="2196"/>
                  </a:lnTo>
                  <a:lnTo>
                    <a:pt x="343" y="2194"/>
                  </a:lnTo>
                  <a:lnTo>
                    <a:pt x="345" y="2194"/>
                  </a:lnTo>
                  <a:lnTo>
                    <a:pt x="344" y="2192"/>
                  </a:lnTo>
                  <a:close/>
                  <a:moveTo>
                    <a:pt x="444" y="1443"/>
                  </a:moveTo>
                  <a:lnTo>
                    <a:pt x="447" y="1444"/>
                  </a:lnTo>
                  <a:lnTo>
                    <a:pt x="448" y="1443"/>
                  </a:lnTo>
                  <a:lnTo>
                    <a:pt x="447" y="1443"/>
                  </a:lnTo>
                  <a:lnTo>
                    <a:pt x="449" y="1443"/>
                  </a:lnTo>
                  <a:lnTo>
                    <a:pt x="452" y="1443"/>
                  </a:lnTo>
                  <a:lnTo>
                    <a:pt x="455" y="1443"/>
                  </a:lnTo>
                  <a:lnTo>
                    <a:pt x="457" y="1443"/>
                  </a:lnTo>
                  <a:lnTo>
                    <a:pt x="460" y="1441"/>
                  </a:lnTo>
                  <a:lnTo>
                    <a:pt x="463" y="1441"/>
                  </a:lnTo>
                  <a:lnTo>
                    <a:pt x="465" y="1440"/>
                  </a:lnTo>
                  <a:lnTo>
                    <a:pt x="468" y="1437"/>
                  </a:lnTo>
                  <a:lnTo>
                    <a:pt x="468" y="1435"/>
                  </a:lnTo>
                  <a:lnTo>
                    <a:pt x="471" y="1433"/>
                  </a:lnTo>
                  <a:lnTo>
                    <a:pt x="472" y="1431"/>
                  </a:lnTo>
                  <a:lnTo>
                    <a:pt x="474" y="1425"/>
                  </a:lnTo>
                  <a:lnTo>
                    <a:pt x="472" y="1422"/>
                  </a:lnTo>
                  <a:lnTo>
                    <a:pt x="463" y="1420"/>
                  </a:lnTo>
                  <a:lnTo>
                    <a:pt x="460" y="1422"/>
                  </a:lnTo>
                  <a:lnTo>
                    <a:pt x="448" y="1420"/>
                  </a:lnTo>
                  <a:lnTo>
                    <a:pt x="444" y="1420"/>
                  </a:lnTo>
                  <a:lnTo>
                    <a:pt x="442" y="1424"/>
                  </a:lnTo>
                  <a:lnTo>
                    <a:pt x="442" y="1426"/>
                  </a:lnTo>
                  <a:lnTo>
                    <a:pt x="444" y="1428"/>
                  </a:lnTo>
                  <a:lnTo>
                    <a:pt x="442" y="1427"/>
                  </a:lnTo>
                  <a:lnTo>
                    <a:pt x="441" y="1428"/>
                  </a:lnTo>
                  <a:lnTo>
                    <a:pt x="442" y="1429"/>
                  </a:lnTo>
                  <a:lnTo>
                    <a:pt x="441" y="1431"/>
                  </a:lnTo>
                  <a:lnTo>
                    <a:pt x="442" y="1434"/>
                  </a:lnTo>
                  <a:lnTo>
                    <a:pt x="444" y="1433"/>
                  </a:lnTo>
                  <a:lnTo>
                    <a:pt x="446" y="1433"/>
                  </a:lnTo>
                  <a:lnTo>
                    <a:pt x="444" y="1435"/>
                  </a:lnTo>
                  <a:lnTo>
                    <a:pt x="441" y="1435"/>
                  </a:lnTo>
                  <a:lnTo>
                    <a:pt x="441" y="1439"/>
                  </a:lnTo>
                  <a:lnTo>
                    <a:pt x="442" y="1440"/>
                  </a:lnTo>
                  <a:lnTo>
                    <a:pt x="444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8EC33DB8-5E0D-45EA-9C8D-8B5AD18E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0" y="4014788"/>
              <a:ext cx="704850" cy="419100"/>
            </a:xfrm>
            <a:custGeom>
              <a:avLst/>
              <a:gdLst>
                <a:gd name="T0" fmla="*/ 79 w 444"/>
                <a:gd name="T1" fmla="*/ 28 h 264"/>
                <a:gd name="T2" fmla="*/ 80 w 444"/>
                <a:gd name="T3" fmla="*/ 28 h 264"/>
                <a:gd name="T4" fmla="*/ 83 w 444"/>
                <a:gd name="T5" fmla="*/ 26 h 264"/>
                <a:gd name="T6" fmla="*/ 76 w 444"/>
                <a:gd name="T7" fmla="*/ 22 h 264"/>
                <a:gd name="T8" fmla="*/ 68 w 444"/>
                <a:gd name="T9" fmla="*/ 21 h 264"/>
                <a:gd name="T10" fmla="*/ 63 w 444"/>
                <a:gd name="T11" fmla="*/ 20 h 264"/>
                <a:gd name="T12" fmla="*/ 56 w 444"/>
                <a:gd name="T13" fmla="*/ 24 h 264"/>
                <a:gd name="T14" fmla="*/ 58 w 444"/>
                <a:gd name="T15" fmla="*/ 25 h 264"/>
                <a:gd name="T16" fmla="*/ 64 w 444"/>
                <a:gd name="T17" fmla="*/ 29 h 264"/>
                <a:gd name="T18" fmla="*/ 69 w 444"/>
                <a:gd name="T19" fmla="*/ 30 h 264"/>
                <a:gd name="T20" fmla="*/ 76 w 444"/>
                <a:gd name="T21" fmla="*/ 28 h 264"/>
                <a:gd name="T22" fmla="*/ 170 w 444"/>
                <a:gd name="T23" fmla="*/ 21 h 264"/>
                <a:gd name="T24" fmla="*/ 177 w 444"/>
                <a:gd name="T25" fmla="*/ 22 h 264"/>
                <a:gd name="T26" fmla="*/ 184 w 444"/>
                <a:gd name="T27" fmla="*/ 22 h 264"/>
                <a:gd name="T28" fmla="*/ 190 w 444"/>
                <a:gd name="T29" fmla="*/ 22 h 264"/>
                <a:gd name="T30" fmla="*/ 188 w 444"/>
                <a:gd name="T31" fmla="*/ 16 h 264"/>
                <a:gd name="T32" fmla="*/ 180 w 444"/>
                <a:gd name="T33" fmla="*/ 13 h 264"/>
                <a:gd name="T34" fmla="*/ 176 w 444"/>
                <a:gd name="T35" fmla="*/ 10 h 264"/>
                <a:gd name="T36" fmla="*/ 179 w 444"/>
                <a:gd name="T37" fmla="*/ 9 h 264"/>
                <a:gd name="T38" fmla="*/ 171 w 444"/>
                <a:gd name="T39" fmla="*/ 7 h 264"/>
                <a:gd name="T40" fmla="*/ 166 w 444"/>
                <a:gd name="T41" fmla="*/ 4 h 264"/>
                <a:gd name="T42" fmla="*/ 158 w 444"/>
                <a:gd name="T43" fmla="*/ 1 h 264"/>
                <a:gd name="T44" fmla="*/ 150 w 444"/>
                <a:gd name="T45" fmla="*/ 1 h 264"/>
                <a:gd name="T46" fmla="*/ 145 w 444"/>
                <a:gd name="T47" fmla="*/ 3 h 264"/>
                <a:gd name="T48" fmla="*/ 140 w 444"/>
                <a:gd name="T49" fmla="*/ 2 h 264"/>
                <a:gd name="T50" fmla="*/ 132 w 444"/>
                <a:gd name="T51" fmla="*/ 0 h 264"/>
                <a:gd name="T52" fmla="*/ 124 w 444"/>
                <a:gd name="T53" fmla="*/ 2 h 264"/>
                <a:gd name="T54" fmla="*/ 131 w 444"/>
                <a:gd name="T55" fmla="*/ 5 h 264"/>
                <a:gd name="T56" fmla="*/ 132 w 444"/>
                <a:gd name="T57" fmla="*/ 11 h 264"/>
                <a:gd name="T58" fmla="*/ 136 w 444"/>
                <a:gd name="T59" fmla="*/ 17 h 264"/>
                <a:gd name="T60" fmla="*/ 133 w 444"/>
                <a:gd name="T61" fmla="*/ 21 h 264"/>
                <a:gd name="T62" fmla="*/ 125 w 444"/>
                <a:gd name="T63" fmla="*/ 20 h 264"/>
                <a:gd name="T64" fmla="*/ 117 w 444"/>
                <a:gd name="T65" fmla="*/ 19 h 264"/>
                <a:gd name="T66" fmla="*/ 109 w 444"/>
                <a:gd name="T67" fmla="*/ 20 h 264"/>
                <a:gd name="T68" fmla="*/ 115 w 444"/>
                <a:gd name="T69" fmla="*/ 25 h 264"/>
                <a:gd name="T70" fmla="*/ 120 w 444"/>
                <a:gd name="T71" fmla="*/ 25 h 264"/>
                <a:gd name="T72" fmla="*/ 127 w 444"/>
                <a:gd name="T73" fmla="*/ 25 h 264"/>
                <a:gd name="T74" fmla="*/ 135 w 444"/>
                <a:gd name="T75" fmla="*/ 25 h 264"/>
                <a:gd name="T76" fmla="*/ 143 w 444"/>
                <a:gd name="T77" fmla="*/ 25 h 264"/>
                <a:gd name="T78" fmla="*/ 149 w 444"/>
                <a:gd name="T79" fmla="*/ 32 h 264"/>
                <a:gd name="T80" fmla="*/ 153 w 444"/>
                <a:gd name="T81" fmla="*/ 29 h 264"/>
                <a:gd name="T82" fmla="*/ 157 w 444"/>
                <a:gd name="T83" fmla="*/ 24 h 264"/>
                <a:gd name="T84" fmla="*/ 162 w 444"/>
                <a:gd name="T85" fmla="*/ 24 h 264"/>
                <a:gd name="T86" fmla="*/ 170 w 444"/>
                <a:gd name="T87" fmla="*/ 21 h 264"/>
                <a:gd name="T88" fmla="*/ 0 w 444"/>
                <a:gd name="T89" fmla="*/ 164 h 264"/>
                <a:gd name="T90" fmla="*/ 0 w 444"/>
                <a:gd name="T91" fmla="*/ 163 h 264"/>
                <a:gd name="T92" fmla="*/ 444 w 444"/>
                <a:gd name="T93" fmla="*/ 263 h 264"/>
                <a:gd name="T94" fmla="*/ 444 w 444"/>
                <a:gd name="T9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64">
                  <a:moveTo>
                    <a:pt x="76" y="28"/>
                  </a:moveTo>
                  <a:lnTo>
                    <a:pt x="77" y="28"/>
                  </a:lnTo>
                  <a:lnTo>
                    <a:pt x="79" y="28"/>
                  </a:lnTo>
                  <a:lnTo>
                    <a:pt x="77" y="28"/>
                  </a:lnTo>
                  <a:lnTo>
                    <a:pt x="79" y="28"/>
                  </a:lnTo>
                  <a:lnTo>
                    <a:pt x="80" y="28"/>
                  </a:lnTo>
                  <a:lnTo>
                    <a:pt x="82" y="29"/>
                  </a:lnTo>
                  <a:lnTo>
                    <a:pt x="84" y="27"/>
                  </a:lnTo>
                  <a:lnTo>
                    <a:pt x="83" y="26"/>
                  </a:lnTo>
                  <a:lnTo>
                    <a:pt x="81" y="25"/>
                  </a:lnTo>
                  <a:lnTo>
                    <a:pt x="79" y="24"/>
                  </a:lnTo>
                  <a:lnTo>
                    <a:pt x="76" y="22"/>
                  </a:lnTo>
                  <a:lnTo>
                    <a:pt x="73" y="21"/>
                  </a:lnTo>
                  <a:lnTo>
                    <a:pt x="71" y="21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4" y="20"/>
                  </a:lnTo>
                  <a:lnTo>
                    <a:pt x="63" y="20"/>
                  </a:lnTo>
                  <a:lnTo>
                    <a:pt x="60" y="21"/>
                  </a:lnTo>
                  <a:lnTo>
                    <a:pt x="58" y="21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6" y="29"/>
                  </a:lnTo>
                  <a:lnTo>
                    <a:pt x="68" y="29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close/>
                  <a:moveTo>
                    <a:pt x="170" y="21"/>
                  </a:moveTo>
                  <a:lnTo>
                    <a:pt x="171" y="21"/>
                  </a:lnTo>
                  <a:lnTo>
                    <a:pt x="174" y="21"/>
                  </a:lnTo>
                  <a:lnTo>
                    <a:pt x="177" y="22"/>
                  </a:lnTo>
                  <a:lnTo>
                    <a:pt x="179" y="21"/>
                  </a:lnTo>
                  <a:lnTo>
                    <a:pt x="182" y="21"/>
                  </a:lnTo>
                  <a:lnTo>
                    <a:pt x="184" y="22"/>
                  </a:lnTo>
                  <a:lnTo>
                    <a:pt x="186" y="24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6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0" y="13"/>
                  </a:lnTo>
                  <a:lnTo>
                    <a:pt x="178" y="12"/>
                  </a:lnTo>
                  <a:lnTo>
                    <a:pt x="175" y="10"/>
                  </a:lnTo>
                  <a:lnTo>
                    <a:pt x="176" y="10"/>
                  </a:lnTo>
                  <a:lnTo>
                    <a:pt x="179" y="10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71" y="7"/>
                  </a:lnTo>
                  <a:lnTo>
                    <a:pt x="170" y="4"/>
                  </a:lnTo>
                  <a:lnTo>
                    <a:pt x="169" y="4"/>
                  </a:lnTo>
                  <a:lnTo>
                    <a:pt x="166" y="4"/>
                  </a:lnTo>
                  <a:lnTo>
                    <a:pt x="163" y="2"/>
                  </a:lnTo>
                  <a:lnTo>
                    <a:pt x="160" y="2"/>
                  </a:lnTo>
                  <a:lnTo>
                    <a:pt x="158" y="1"/>
                  </a:lnTo>
                  <a:lnTo>
                    <a:pt x="156" y="1"/>
                  </a:lnTo>
                  <a:lnTo>
                    <a:pt x="152" y="1"/>
                  </a:lnTo>
                  <a:lnTo>
                    <a:pt x="150" y="1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3" y="3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2" y="0"/>
                  </a:lnTo>
                  <a:lnTo>
                    <a:pt x="130" y="1"/>
                  </a:lnTo>
                  <a:lnTo>
                    <a:pt x="127" y="0"/>
                  </a:lnTo>
                  <a:lnTo>
                    <a:pt x="124" y="2"/>
                  </a:lnTo>
                  <a:lnTo>
                    <a:pt x="125" y="4"/>
                  </a:lnTo>
                  <a:lnTo>
                    <a:pt x="127" y="4"/>
                  </a:lnTo>
                  <a:lnTo>
                    <a:pt x="131" y="5"/>
                  </a:lnTo>
                  <a:lnTo>
                    <a:pt x="133" y="7"/>
                  </a:lnTo>
                  <a:lnTo>
                    <a:pt x="132" y="10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4" y="15"/>
                  </a:lnTo>
                  <a:lnTo>
                    <a:pt x="136" y="17"/>
                  </a:lnTo>
                  <a:lnTo>
                    <a:pt x="137" y="20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1" y="21"/>
                  </a:lnTo>
                  <a:lnTo>
                    <a:pt x="127" y="21"/>
                  </a:lnTo>
                  <a:lnTo>
                    <a:pt x="125" y="20"/>
                  </a:lnTo>
                  <a:lnTo>
                    <a:pt x="123" y="20"/>
                  </a:lnTo>
                  <a:lnTo>
                    <a:pt x="119" y="19"/>
                  </a:lnTo>
                  <a:lnTo>
                    <a:pt x="117" y="19"/>
                  </a:lnTo>
                  <a:lnTo>
                    <a:pt x="114" y="18"/>
                  </a:lnTo>
                  <a:lnTo>
                    <a:pt x="113" y="18"/>
                  </a:lnTo>
                  <a:lnTo>
                    <a:pt x="109" y="20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5" y="25"/>
                  </a:lnTo>
                  <a:lnTo>
                    <a:pt x="117" y="27"/>
                  </a:lnTo>
                  <a:lnTo>
                    <a:pt x="118" y="26"/>
                  </a:lnTo>
                  <a:lnTo>
                    <a:pt x="120" y="25"/>
                  </a:lnTo>
                  <a:lnTo>
                    <a:pt x="123" y="24"/>
                  </a:lnTo>
                  <a:lnTo>
                    <a:pt x="124" y="25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5" y="25"/>
                  </a:lnTo>
                  <a:lnTo>
                    <a:pt x="137" y="25"/>
                  </a:lnTo>
                  <a:lnTo>
                    <a:pt x="141" y="25"/>
                  </a:lnTo>
                  <a:lnTo>
                    <a:pt x="143" y="25"/>
                  </a:lnTo>
                  <a:lnTo>
                    <a:pt x="145" y="27"/>
                  </a:lnTo>
                  <a:lnTo>
                    <a:pt x="148" y="28"/>
                  </a:lnTo>
                  <a:lnTo>
                    <a:pt x="149" y="32"/>
                  </a:lnTo>
                  <a:lnTo>
                    <a:pt x="151" y="32"/>
                  </a:lnTo>
                  <a:lnTo>
                    <a:pt x="152" y="32"/>
                  </a:lnTo>
                  <a:lnTo>
                    <a:pt x="153" y="29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7" y="24"/>
                  </a:lnTo>
                  <a:lnTo>
                    <a:pt x="159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5" y="25"/>
                  </a:lnTo>
                  <a:lnTo>
                    <a:pt x="168" y="25"/>
                  </a:lnTo>
                  <a:lnTo>
                    <a:pt x="170" y="21"/>
                  </a:lnTo>
                  <a:lnTo>
                    <a:pt x="170" y="21"/>
                  </a:lnTo>
                  <a:close/>
                  <a:moveTo>
                    <a:pt x="0" y="164"/>
                  </a:moveTo>
                  <a:lnTo>
                    <a:pt x="0" y="164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4"/>
                  </a:lnTo>
                  <a:lnTo>
                    <a:pt x="0" y="164"/>
                  </a:lnTo>
                  <a:close/>
                  <a:moveTo>
                    <a:pt x="444" y="263"/>
                  </a:moveTo>
                  <a:lnTo>
                    <a:pt x="444" y="264"/>
                  </a:lnTo>
                  <a:lnTo>
                    <a:pt x="444" y="263"/>
                  </a:lnTo>
                  <a:lnTo>
                    <a:pt x="44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CB1B5C73-EE79-4E45-9E32-A4234A6C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3940175"/>
              <a:ext cx="234950" cy="76200"/>
            </a:xfrm>
            <a:custGeom>
              <a:avLst/>
              <a:gdLst>
                <a:gd name="T0" fmla="*/ 102 w 148"/>
                <a:gd name="T1" fmla="*/ 48 h 48"/>
                <a:gd name="T2" fmla="*/ 108 w 148"/>
                <a:gd name="T3" fmla="*/ 48 h 48"/>
                <a:gd name="T4" fmla="*/ 117 w 148"/>
                <a:gd name="T5" fmla="*/ 47 h 48"/>
                <a:gd name="T6" fmla="*/ 125 w 148"/>
                <a:gd name="T7" fmla="*/ 47 h 48"/>
                <a:gd name="T8" fmla="*/ 133 w 148"/>
                <a:gd name="T9" fmla="*/ 48 h 48"/>
                <a:gd name="T10" fmla="*/ 134 w 148"/>
                <a:gd name="T11" fmla="*/ 46 h 48"/>
                <a:gd name="T12" fmla="*/ 135 w 148"/>
                <a:gd name="T13" fmla="*/ 48 h 48"/>
                <a:gd name="T14" fmla="*/ 140 w 148"/>
                <a:gd name="T15" fmla="*/ 46 h 48"/>
                <a:gd name="T16" fmla="*/ 148 w 148"/>
                <a:gd name="T17" fmla="*/ 42 h 48"/>
                <a:gd name="T18" fmla="*/ 140 w 148"/>
                <a:gd name="T19" fmla="*/ 39 h 48"/>
                <a:gd name="T20" fmla="*/ 134 w 148"/>
                <a:gd name="T21" fmla="*/ 37 h 48"/>
                <a:gd name="T22" fmla="*/ 127 w 148"/>
                <a:gd name="T23" fmla="*/ 37 h 48"/>
                <a:gd name="T24" fmla="*/ 127 w 148"/>
                <a:gd name="T25" fmla="*/ 33 h 48"/>
                <a:gd name="T26" fmla="*/ 123 w 148"/>
                <a:gd name="T27" fmla="*/ 30 h 48"/>
                <a:gd name="T28" fmla="*/ 117 w 148"/>
                <a:gd name="T29" fmla="*/ 28 h 48"/>
                <a:gd name="T30" fmla="*/ 109 w 148"/>
                <a:gd name="T31" fmla="*/ 25 h 48"/>
                <a:gd name="T32" fmla="*/ 105 w 148"/>
                <a:gd name="T33" fmla="*/ 24 h 48"/>
                <a:gd name="T34" fmla="*/ 103 w 148"/>
                <a:gd name="T35" fmla="*/ 21 h 48"/>
                <a:gd name="T36" fmla="*/ 96 w 148"/>
                <a:gd name="T37" fmla="*/ 19 h 48"/>
                <a:gd name="T38" fmla="*/ 90 w 148"/>
                <a:gd name="T39" fmla="*/ 15 h 48"/>
                <a:gd name="T40" fmla="*/ 82 w 148"/>
                <a:gd name="T41" fmla="*/ 12 h 48"/>
                <a:gd name="T42" fmla="*/ 75 w 148"/>
                <a:gd name="T43" fmla="*/ 11 h 48"/>
                <a:gd name="T44" fmla="*/ 69 w 148"/>
                <a:gd name="T45" fmla="*/ 5 h 48"/>
                <a:gd name="T46" fmla="*/ 64 w 148"/>
                <a:gd name="T47" fmla="*/ 4 h 48"/>
                <a:gd name="T48" fmla="*/ 57 w 148"/>
                <a:gd name="T49" fmla="*/ 2 h 48"/>
                <a:gd name="T50" fmla="*/ 48 w 148"/>
                <a:gd name="T51" fmla="*/ 2 h 48"/>
                <a:gd name="T52" fmla="*/ 41 w 148"/>
                <a:gd name="T53" fmla="*/ 0 h 48"/>
                <a:gd name="T54" fmla="*/ 36 w 148"/>
                <a:gd name="T55" fmla="*/ 0 h 48"/>
                <a:gd name="T56" fmla="*/ 26 w 148"/>
                <a:gd name="T57" fmla="*/ 4 h 48"/>
                <a:gd name="T58" fmla="*/ 21 w 148"/>
                <a:gd name="T59" fmla="*/ 5 h 48"/>
                <a:gd name="T60" fmla="*/ 13 w 148"/>
                <a:gd name="T61" fmla="*/ 8 h 48"/>
                <a:gd name="T62" fmla="*/ 6 w 148"/>
                <a:gd name="T63" fmla="*/ 14 h 48"/>
                <a:gd name="T64" fmla="*/ 3 w 148"/>
                <a:gd name="T65" fmla="*/ 19 h 48"/>
                <a:gd name="T66" fmla="*/ 5 w 148"/>
                <a:gd name="T67" fmla="*/ 19 h 48"/>
                <a:gd name="T68" fmla="*/ 13 w 148"/>
                <a:gd name="T69" fmla="*/ 16 h 48"/>
                <a:gd name="T70" fmla="*/ 19 w 148"/>
                <a:gd name="T71" fmla="*/ 15 h 48"/>
                <a:gd name="T72" fmla="*/ 26 w 148"/>
                <a:gd name="T73" fmla="*/ 9 h 48"/>
                <a:gd name="T74" fmla="*/ 33 w 148"/>
                <a:gd name="T75" fmla="*/ 8 h 48"/>
                <a:gd name="T76" fmla="*/ 39 w 148"/>
                <a:gd name="T77" fmla="*/ 8 h 48"/>
                <a:gd name="T78" fmla="*/ 45 w 148"/>
                <a:gd name="T79" fmla="*/ 9 h 48"/>
                <a:gd name="T80" fmla="*/ 40 w 148"/>
                <a:gd name="T81" fmla="*/ 13 h 48"/>
                <a:gd name="T82" fmla="*/ 48 w 148"/>
                <a:gd name="T83" fmla="*/ 15 h 48"/>
                <a:gd name="T84" fmla="*/ 54 w 148"/>
                <a:gd name="T85" fmla="*/ 17 h 48"/>
                <a:gd name="T86" fmla="*/ 60 w 148"/>
                <a:gd name="T87" fmla="*/ 16 h 48"/>
                <a:gd name="T88" fmla="*/ 63 w 148"/>
                <a:gd name="T89" fmla="*/ 19 h 48"/>
                <a:gd name="T90" fmla="*/ 67 w 148"/>
                <a:gd name="T91" fmla="*/ 22 h 48"/>
                <a:gd name="T92" fmla="*/ 71 w 148"/>
                <a:gd name="T93" fmla="*/ 22 h 48"/>
                <a:gd name="T94" fmla="*/ 76 w 148"/>
                <a:gd name="T95" fmla="*/ 23 h 48"/>
                <a:gd name="T96" fmla="*/ 83 w 148"/>
                <a:gd name="T97" fmla="*/ 23 h 48"/>
                <a:gd name="T98" fmla="*/ 86 w 148"/>
                <a:gd name="T99" fmla="*/ 26 h 48"/>
                <a:gd name="T100" fmla="*/ 91 w 148"/>
                <a:gd name="T101" fmla="*/ 34 h 48"/>
                <a:gd name="T102" fmla="*/ 98 w 148"/>
                <a:gd name="T103" fmla="*/ 37 h 48"/>
                <a:gd name="T104" fmla="*/ 105 w 148"/>
                <a:gd name="T105" fmla="*/ 39 h 48"/>
                <a:gd name="T106" fmla="*/ 106 w 148"/>
                <a:gd name="T107" fmla="*/ 42 h 48"/>
                <a:gd name="T108" fmla="*/ 100 w 148"/>
                <a:gd name="T10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48">
                  <a:moveTo>
                    <a:pt x="100" y="46"/>
                  </a:moveTo>
                  <a:lnTo>
                    <a:pt x="100" y="48"/>
                  </a:lnTo>
                  <a:lnTo>
                    <a:pt x="102" y="48"/>
                  </a:lnTo>
                  <a:lnTo>
                    <a:pt x="105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1" y="47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3" y="47"/>
                  </a:lnTo>
                  <a:lnTo>
                    <a:pt x="125" y="47"/>
                  </a:lnTo>
                  <a:lnTo>
                    <a:pt x="127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3" y="46"/>
                  </a:lnTo>
                  <a:lnTo>
                    <a:pt x="134" y="46"/>
                  </a:lnTo>
                  <a:lnTo>
                    <a:pt x="134" y="47"/>
                  </a:lnTo>
                  <a:lnTo>
                    <a:pt x="134" y="48"/>
                  </a:lnTo>
                  <a:lnTo>
                    <a:pt x="135" y="48"/>
                  </a:lnTo>
                  <a:lnTo>
                    <a:pt x="137" y="46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3" y="46"/>
                  </a:lnTo>
                  <a:lnTo>
                    <a:pt x="145" y="46"/>
                  </a:lnTo>
                  <a:lnTo>
                    <a:pt x="148" y="42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0" y="39"/>
                  </a:lnTo>
                  <a:lnTo>
                    <a:pt x="140" y="38"/>
                  </a:lnTo>
                  <a:lnTo>
                    <a:pt x="136" y="37"/>
                  </a:lnTo>
                  <a:lnTo>
                    <a:pt x="134" y="37"/>
                  </a:lnTo>
                  <a:lnTo>
                    <a:pt x="133" y="36"/>
                  </a:lnTo>
                  <a:lnTo>
                    <a:pt x="131" y="36"/>
                  </a:lnTo>
                  <a:lnTo>
                    <a:pt x="127" y="37"/>
                  </a:lnTo>
                  <a:lnTo>
                    <a:pt x="125" y="36"/>
                  </a:lnTo>
                  <a:lnTo>
                    <a:pt x="126" y="33"/>
                  </a:lnTo>
                  <a:lnTo>
                    <a:pt x="127" y="33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0" y="31"/>
                  </a:lnTo>
                  <a:lnTo>
                    <a:pt x="117" y="29"/>
                  </a:lnTo>
                  <a:lnTo>
                    <a:pt x="117" y="28"/>
                  </a:lnTo>
                  <a:lnTo>
                    <a:pt x="115" y="28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8" y="24"/>
                  </a:lnTo>
                  <a:lnTo>
                    <a:pt x="106" y="25"/>
                  </a:lnTo>
                  <a:lnTo>
                    <a:pt x="105" y="24"/>
                  </a:lnTo>
                  <a:lnTo>
                    <a:pt x="103" y="23"/>
                  </a:lnTo>
                  <a:lnTo>
                    <a:pt x="106" y="24"/>
                  </a:lnTo>
                  <a:lnTo>
                    <a:pt x="103" y="21"/>
                  </a:lnTo>
                  <a:lnTo>
                    <a:pt x="101" y="21"/>
                  </a:lnTo>
                  <a:lnTo>
                    <a:pt x="99" y="21"/>
                  </a:lnTo>
                  <a:lnTo>
                    <a:pt x="96" y="19"/>
                  </a:lnTo>
                  <a:lnTo>
                    <a:pt x="93" y="16"/>
                  </a:lnTo>
                  <a:lnTo>
                    <a:pt x="92" y="16"/>
                  </a:lnTo>
                  <a:lnTo>
                    <a:pt x="90" y="15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2" y="12"/>
                  </a:lnTo>
                  <a:lnTo>
                    <a:pt x="81" y="12"/>
                  </a:lnTo>
                  <a:lnTo>
                    <a:pt x="79" y="12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2" y="7"/>
                  </a:lnTo>
                  <a:lnTo>
                    <a:pt x="69" y="5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6" y="4"/>
                  </a:lnTo>
                  <a:lnTo>
                    <a:pt x="25" y="3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9" y="9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3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9" y="15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3" y="8"/>
                  </a:lnTo>
                  <a:lnTo>
                    <a:pt x="36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2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0" y="17"/>
                  </a:lnTo>
                  <a:lnTo>
                    <a:pt x="51" y="14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60" y="16"/>
                  </a:lnTo>
                  <a:lnTo>
                    <a:pt x="60" y="15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4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2"/>
                  </a:lnTo>
                  <a:lnTo>
                    <a:pt x="91" y="34"/>
                  </a:lnTo>
                  <a:lnTo>
                    <a:pt x="94" y="37"/>
                  </a:lnTo>
                  <a:lnTo>
                    <a:pt x="97" y="36"/>
                  </a:lnTo>
                  <a:lnTo>
                    <a:pt x="98" y="37"/>
                  </a:lnTo>
                  <a:lnTo>
                    <a:pt x="101" y="37"/>
                  </a:lnTo>
                  <a:lnTo>
                    <a:pt x="103" y="36"/>
                  </a:lnTo>
                  <a:lnTo>
                    <a:pt x="105" y="39"/>
                  </a:lnTo>
                  <a:lnTo>
                    <a:pt x="107" y="39"/>
                  </a:lnTo>
                  <a:lnTo>
                    <a:pt x="107" y="41"/>
                  </a:lnTo>
                  <a:lnTo>
                    <a:pt x="106" y="42"/>
                  </a:lnTo>
                  <a:lnTo>
                    <a:pt x="103" y="43"/>
                  </a:lnTo>
                  <a:lnTo>
                    <a:pt x="102" y="43"/>
                  </a:lnTo>
                  <a:lnTo>
                    <a:pt x="100" y="46"/>
                  </a:lnTo>
                  <a:lnTo>
                    <a:pt x="10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AB921212-7CDB-49F9-9442-71A485A5F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3219450"/>
              <a:ext cx="1468437" cy="684213"/>
            </a:xfrm>
            <a:custGeom>
              <a:avLst/>
              <a:gdLst>
                <a:gd name="T0" fmla="*/ 913 w 925"/>
                <a:gd name="T1" fmla="*/ 80 h 431"/>
                <a:gd name="T2" fmla="*/ 918 w 925"/>
                <a:gd name="T3" fmla="*/ 87 h 431"/>
                <a:gd name="T4" fmla="*/ 923 w 925"/>
                <a:gd name="T5" fmla="*/ 77 h 431"/>
                <a:gd name="T6" fmla="*/ 918 w 925"/>
                <a:gd name="T7" fmla="*/ 74 h 431"/>
                <a:gd name="T8" fmla="*/ 921 w 925"/>
                <a:gd name="T9" fmla="*/ 63 h 431"/>
                <a:gd name="T10" fmla="*/ 910 w 925"/>
                <a:gd name="T11" fmla="*/ 73 h 431"/>
                <a:gd name="T12" fmla="*/ 910 w 925"/>
                <a:gd name="T13" fmla="*/ 65 h 431"/>
                <a:gd name="T14" fmla="*/ 915 w 925"/>
                <a:gd name="T15" fmla="*/ 59 h 431"/>
                <a:gd name="T16" fmla="*/ 914 w 925"/>
                <a:gd name="T17" fmla="*/ 55 h 431"/>
                <a:gd name="T18" fmla="*/ 905 w 925"/>
                <a:gd name="T19" fmla="*/ 58 h 431"/>
                <a:gd name="T20" fmla="*/ 907 w 925"/>
                <a:gd name="T21" fmla="*/ 54 h 431"/>
                <a:gd name="T22" fmla="*/ 909 w 925"/>
                <a:gd name="T23" fmla="*/ 47 h 431"/>
                <a:gd name="T24" fmla="*/ 906 w 925"/>
                <a:gd name="T25" fmla="*/ 40 h 431"/>
                <a:gd name="T26" fmla="*/ 900 w 925"/>
                <a:gd name="T27" fmla="*/ 38 h 431"/>
                <a:gd name="T28" fmla="*/ 890 w 925"/>
                <a:gd name="T29" fmla="*/ 46 h 431"/>
                <a:gd name="T30" fmla="*/ 888 w 925"/>
                <a:gd name="T31" fmla="*/ 41 h 431"/>
                <a:gd name="T32" fmla="*/ 880 w 925"/>
                <a:gd name="T33" fmla="*/ 39 h 431"/>
                <a:gd name="T34" fmla="*/ 881 w 925"/>
                <a:gd name="T35" fmla="*/ 33 h 431"/>
                <a:gd name="T36" fmla="*/ 881 w 925"/>
                <a:gd name="T37" fmla="*/ 30 h 431"/>
                <a:gd name="T38" fmla="*/ 871 w 925"/>
                <a:gd name="T39" fmla="*/ 32 h 431"/>
                <a:gd name="T40" fmla="*/ 869 w 925"/>
                <a:gd name="T41" fmla="*/ 30 h 431"/>
                <a:gd name="T42" fmla="*/ 876 w 925"/>
                <a:gd name="T43" fmla="*/ 18 h 431"/>
                <a:gd name="T44" fmla="*/ 879 w 925"/>
                <a:gd name="T45" fmla="*/ 7 h 431"/>
                <a:gd name="T46" fmla="*/ 887 w 925"/>
                <a:gd name="T47" fmla="*/ 1 h 431"/>
                <a:gd name="T48" fmla="*/ 873 w 925"/>
                <a:gd name="T49" fmla="*/ 4 h 431"/>
                <a:gd name="T50" fmla="*/ 863 w 925"/>
                <a:gd name="T51" fmla="*/ 16 h 431"/>
                <a:gd name="T52" fmla="*/ 855 w 925"/>
                <a:gd name="T53" fmla="*/ 30 h 431"/>
                <a:gd name="T54" fmla="*/ 852 w 925"/>
                <a:gd name="T55" fmla="*/ 38 h 431"/>
                <a:gd name="T56" fmla="*/ 850 w 925"/>
                <a:gd name="T57" fmla="*/ 47 h 431"/>
                <a:gd name="T58" fmla="*/ 844 w 925"/>
                <a:gd name="T59" fmla="*/ 49 h 431"/>
                <a:gd name="T60" fmla="*/ 837 w 925"/>
                <a:gd name="T61" fmla="*/ 54 h 431"/>
                <a:gd name="T62" fmla="*/ 842 w 925"/>
                <a:gd name="T63" fmla="*/ 56 h 431"/>
                <a:gd name="T64" fmla="*/ 838 w 925"/>
                <a:gd name="T65" fmla="*/ 63 h 431"/>
                <a:gd name="T66" fmla="*/ 837 w 925"/>
                <a:gd name="T67" fmla="*/ 73 h 431"/>
                <a:gd name="T68" fmla="*/ 849 w 925"/>
                <a:gd name="T69" fmla="*/ 71 h 431"/>
                <a:gd name="T70" fmla="*/ 862 w 925"/>
                <a:gd name="T71" fmla="*/ 72 h 431"/>
                <a:gd name="T72" fmla="*/ 873 w 925"/>
                <a:gd name="T73" fmla="*/ 72 h 431"/>
                <a:gd name="T74" fmla="*/ 881 w 925"/>
                <a:gd name="T75" fmla="*/ 69 h 431"/>
                <a:gd name="T76" fmla="*/ 887 w 925"/>
                <a:gd name="T77" fmla="*/ 74 h 431"/>
                <a:gd name="T78" fmla="*/ 896 w 925"/>
                <a:gd name="T79" fmla="*/ 72 h 431"/>
                <a:gd name="T80" fmla="*/ 883 w 925"/>
                <a:gd name="T81" fmla="*/ 81 h 431"/>
                <a:gd name="T82" fmla="*/ 888 w 925"/>
                <a:gd name="T83" fmla="*/ 84 h 431"/>
                <a:gd name="T84" fmla="*/ 898 w 925"/>
                <a:gd name="T85" fmla="*/ 75 h 431"/>
                <a:gd name="T86" fmla="*/ 904 w 925"/>
                <a:gd name="T87" fmla="*/ 67 h 431"/>
                <a:gd name="T88" fmla="*/ 905 w 925"/>
                <a:gd name="T89" fmla="*/ 80 h 431"/>
                <a:gd name="T90" fmla="*/ 827 w 925"/>
                <a:gd name="T91" fmla="*/ 98 h 431"/>
                <a:gd name="T92" fmla="*/ 813 w 925"/>
                <a:gd name="T93" fmla="*/ 107 h 431"/>
                <a:gd name="T94" fmla="*/ 804 w 925"/>
                <a:gd name="T95" fmla="*/ 102 h 431"/>
                <a:gd name="T96" fmla="*/ 810 w 925"/>
                <a:gd name="T97" fmla="*/ 89 h 431"/>
                <a:gd name="T98" fmla="*/ 819 w 925"/>
                <a:gd name="T99" fmla="*/ 87 h 431"/>
                <a:gd name="T100" fmla="*/ 815 w 925"/>
                <a:gd name="T101" fmla="*/ 98 h 431"/>
                <a:gd name="T102" fmla="*/ 808 w 925"/>
                <a:gd name="T103" fmla="*/ 104 h 431"/>
                <a:gd name="T104" fmla="*/ 816 w 925"/>
                <a:gd name="T105" fmla="*/ 101 h 431"/>
                <a:gd name="T106" fmla="*/ 816 w 925"/>
                <a:gd name="T107" fmla="*/ 97 h 431"/>
                <a:gd name="T108" fmla="*/ 2 w 925"/>
                <a:gd name="T109" fmla="*/ 295 h 431"/>
                <a:gd name="T110" fmla="*/ 164 w 925"/>
                <a:gd name="T111" fmla="*/ 42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5" h="431">
                  <a:moveTo>
                    <a:pt x="904" y="85"/>
                  </a:moveTo>
                  <a:lnTo>
                    <a:pt x="905" y="85"/>
                  </a:lnTo>
                  <a:lnTo>
                    <a:pt x="907" y="84"/>
                  </a:lnTo>
                  <a:lnTo>
                    <a:pt x="910" y="82"/>
                  </a:lnTo>
                  <a:lnTo>
                    <a:pt x="913" y="80"/>
                  </a:lnTo>
                  <a:lnTo>
                    <a:pt x="913" y="83"/>
                  </a:lnTo>
                  <a:lnTo>
                    <a:pt x="912" y="85"/>
                  </a:lnTo>
                  <a:lnTo>
                    <a:pt x="914" y="89"/>
                  </a:lnTo>
                  <a:lnTo>
                    <a:pt x="916" y="87"/>
                  </a:lnTo>
                  <a:lnTo>
                    <a:pt x="918" y="87"/>
                  </a:lnTo>
                  <a:lnTo>
                    <a:pt x="921" y="85"/>
                  </a:lnTo>
                  <a:lnTo>
                    <a:pt x="922" y="83"/>
                  </a:lnTo>
                  <a:lnTo>
                    <a:pt x="922" y="80"/>
                  </a:lnTo>
                  <a:lnTo>
                    <a:pt x="923" y="77"/>
                  </a:lnTo>
                  <a:lnTo>
                    <a:pt x="923" y="77"/>
                  </a:lnTo>
                  <a:lnTo>
                    <a:pt x="924" y="75"/>
                  </a:lnTo>
                  <a:lnTo>
                    <a:pt x="925" y="72"/>
                  </a:lnTo>
                  <a:lnTo>
                    <a:pt x="923" y="69"/>
                  </a:lnTo>
                  <a:lnTo>
                    <a:pt x="922" y="72"/>
                  </a:lnTo>
                  <a:lnTo>
                    <a:pt x="918" y="74"/>
                  </a:lnTo>
                  <a:lnTo>
                    <a:pt x="916" y="73"/>
                  </a:lnTo>
                  <a:lnTo>
                    <a:pt x="917" y="71"/>
                  </a:lnTo>
                  <a:lnTo>
                    <a:pt x="918" y="67"/>
                  </a:lnTo>
                  <a:lnTo>
                    <a:pt x="921" y="65"/>
                  </a:lnTo>
                  <a:lnTo>
                    <a:pt x="921" y="63"/>
                  </a:lnTo>
                  <a:lnTo>
                    <a:pt x="918" y="64"/>
                  </a:lnTo>
                  <a:lnTo>
                    <a:pt x="916" y="65"/>
                  </a:lnTo>
                  <a:lnTo>
                    <a:pt x="914" y="68"/>
                  </a:lnTo>
                  <a:lnTo>
                    <a:pt x="914" y="71"/>
                  </a:lnTo>
                  <a:lnTo>
                    <a:pt x="910" y="73"/>
                  </a:lnTo>
                  <a:lnTo>
                    <a:pt x="910" y="73"/>
                  </a:lnTo>
                  <a:lnTo>
                    <a:pt x="908" y="71"/>
                  </a:lnTo>
                  <a:lnTo>
                    <a:pt x="907" y="67"/>
                  </a:lnTo>
                  <a:lnTo>
                    <a:pt x="909" y="67"/>
                  </a:lnTo>
                  <a:lnTo>
                    <a:pt x="910" y="65"/>
                  </a:lnTo>
                  <a:lnTo>
                    <a:pt x="908" y="65"/>
                  </a:lnTo>
                  <a:lnTo>
                    <a:pt x="910" y="64"/>
                  </a:lnTo>
                  <a:lnTo>
                    <a:pt x="909" y="61"/>
                  </a:lnTo>
                  <a:lnTo>
                    <a:pt x="912" y="61"/>
                  </a:lnTo>
                  <a:lnTo>
                    <a:pt x="915" y="59"/>
                  </a:lnTo>
                  <a:lnTo>
                    <a:pt x="917" y="58"/>
                  </a:lnTo>
                  <a:lnTo>
                    <a:pt x="920" y="56"/>
                  </a:lnTo>
                  <a:lnTo>
                    <a:pt x="918" y="54"/>
                  </a:lnTo>
                  <a:lnTo>
                    <a:pt x="916" y="56"/>
                  </a:lnTo>
                  <a:lnTo>
                    <a:pt x="914" y="55"/>
                  </a:lnTo>
                  <a:lnTo>
                    <a:pt x="913" y="57"/>
                  </a:lnTo>
                  <a:lnTo>
                    <a:pt x="909" y="56"/>
                  </a:lnTo>
                  <a:lnTo>
                    <a:pt x="907" y="57"/>
                  </a:lnTo>
                  <a:lnTo>
                    <a:pt x="905" y="59"/>
                  </a:lnTo>
                  <a:lnTo>
                    <a:pt x="905" y="58"/>
                  </a:lnTo>
                  <a:lnTo>
                    <a:pt x="907" y="57"/>
                  </a:lnTo>
                  <a:lnTo>
                    <a:pt x="909" y="55"/>
                  </a:lnTo>
                  <a:lnTo>
                    <a:pt x="907" y="55"/>
                  </a:lnTo>
                  <a:lnTo>
                    <a:pt x="909" y="52"/>
                  </a:lnTo>
                  <a:lnTo>
                    <a:pt x="907" y="54"/>
                  </a:lnTo>
                  <a:lnTo>
                    <a:pt x="907" y="54"/>
                  </a:lnTo>
                  <a:lnTo>
                    <a:pt x="907" y="50"/>
                  </a:lnTo>
                  <a:lnTo>
                    <a:pt x="905" y="50"/>
                  </a:lnTo>
                  <a:lnTo>
                    <a:pt x="907" y="50"/>
                  </a:lnTo>
                  <a:lnTo>
                    <a:pt x="909" y="47"/>
                  </a:lnTo>
                  <a:lnTo>
                    <a:pt x="912" y="46"/>
                  </a:lnTo>
                  <a:lnTo>
                    <a:pt x="914" y="43"/>
                  </a:lnTo>
                  <a:lnTo>
                    <a:pt x="912" y="41"/>
                  </a:lnTo>
                  <a:lnTo>
                    <a:pt x="909" y="40"/>
                  </a:lnTo>
                  <a:lnTo>
                    <a:pt x="906" y="40"/>
                  </a:lnTo>
                  <a:lnTo>
                    <a:pt x="904" y="41"/>
                  </a:lnTo>
                  <a:lnTo>
                    <a:pt x="901" y="40"/>
                  </a:lnTo>
                  <a:lnTo>
                    <a:pt x="899" y="42"/>
                  </a:lnTo>
                  <a:lnTo>
                    <a:pt x="899" y="40"/>
                  </a:lnTo>
                  <a:lnTo>
                    <a:pt x="900" y="38"/>
                  </a:lnTo>
                  <a:lnTo>
                    <a:pt x="897" y="40"/>
                  </a:lnTo>
                  <a:lnTo>
                    <a:pt x="895" y="40"/>
                  </a:lnTo>
                  <a:lnTo>
                    <a:pt x="892" y="43"/>
                  </a:lnTo>
                  <a:lnTo>
                    <a:pt x="891" y="42"/>
                  </a:lnTo>
                  <a:lnTo>
                    <a:pt x="890" y="46"/>
                  </a:lnTo>
                  <a:lnTo>
                    <a:pt x="888" y="47"/>
                  </a:lnTo>
                  <a:lnTo>
                    <a:pt x="888" y="44"/>
                  </a:lnTo>
                  <a:lnTo>
                    <a:pt x="889" y="41"/>
                  </a:lnTo>
                  <a:lnTo>
                    <a:pt x="889" y="39"/>
                  </a:lnTo>
                  <a:lnTo>
                    <a:pt x="888" y="41"/>
                  </a:lnTo>
                  <a:lnTo>
                    <a:pt x="888" y="39"/>
                  </a:lnTo>
                  <a:lnTo>
                    <a:pt x="884" y="41"/>
                  </a:lnTo>
                  <a:lnTo>
                    <a:pt x="886" y="39"/>
                  </a:lnTo>
                  <a:lnTo>
                    <a:pt x="882" y="39"/>
                  </a:lnTo>
                  <a:lnTo>
                    <a:pt x="880" y="39"/>
                  </a:lnTo>
                  <a:lnTo>
                    <a:pt x="878" y="40"/>
                  </a:lnTo>
                  <a:lnTo>
                    <a:pt x="880" y="38"/>
                  </a:lnTo>
                  <a:lnTo>
                    <a:pt x="881" y="35"/>
                  </a:lnTo>
                  <a:lnTo>
                    <a:pt x="879" y="35"/>
                  </a:lnTo>
                  <a:lnTo>
                    <a:pt x="881" y="33"/>
                  </a:lnTo>
                  <a:lnTo>
                    <a:pt x="883" y="32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3" y="30"/>
                  </a:lnTo>
                  <a:lnTo>
                    <a:pt x="881" y="30"/>
                  </a:lnTo>
                  <a:lnTo>
                    <a:pt x="878" y="30"/>
                  </a:lnTo>
                  <a:lnTo>
                    <a:pt x="876" y="27"/>
                  </a:lnTo>
                  <a:lnTo>
                    <a:pt x="874" y="30"/>
                  </a:lnTo>
                  <a:lnTo>
                    <a:pt x="874" y="30"/>
                  </a:lnTo>
                  <a:lnTo>
                    <a:pt x="871" y="32"/>
                  </a:lnTo>
                  <a:lnTo>
                    <a:pt x="869" y="35"/>
                  </a:lnTo>
                  <a:lnTo>
                    <a:pt x="867" y="38"/>
                  </a:lnTo>
                  <a:lnTo>
                    <a:pt x="869" y="35"/>
                  </a:lnTo>
                  <a:lnTo>
                    <a:pt x="869" y="32"/>
                  </a:lnTo>
                  <a:lnTo>
                    <a:pt x="869" y="30"/>
                  </a:lnTo>
                  <a:lnTo>
                    <a:pt x="870" y="27"/>
                  </a:lnTo>
                  <a:lnTo>
                    <a:pt x="872" y="25"/>
                  </a:lnTo>
                  <a:lnTo>
                    <a:pt x="872" y="23"/>
                  </a:lnTo>
                  <a:lnTo>
                    <a:pt x="875" y="21"/>
                  </a:lnTo>
                  <a:lnTo>
                    <a:pt x="876" y="18"/>
                  </a:lnTo>
                  <a:lnTo>
                    <a:pt x="879" y="15"/>
                  </a:lnTo>
                  <a:lnTo>
                    <a:pt x="881" y="13"/>
                  </a:lnTo>
                  <a:lnTo>
                    <a:pt x="882" y="10"/>
                  </a:lnTo>
                  <a:lnTo>
                    <a:pt x="881" y="7"/>
                  </a:lnTo>
                  <a:lnTo>
                    <a:pt x="879" y="7"/>
                  </a:lnTo>
                  <a:lnTo>
                    <a:pt x="878" y="5"/>
                  </a:lnTo>
                  <a:lnTo>
                    <a:pt x="881" y="6"/>
                  </a:lnTo>
                  <a:lnTo>
                    <a:pt x="883" y="6"/>
                  </a:lnTo>
                  <a:lnTo>
                    <a:pt x="887" y="4"/>
                  </a:lnTo>
                  <a:lnTo>
                    <a:pt x="887" y="1"/>
                  </a:lnTo>
                  <a:lnTo>
                    <a:pt x="883" y="3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5" y="3"/>
                  </a:lnTo>
                  <a:lnTo>
                    <a:pt x="873" y="4"/>
                  </a:lnTo>
                  <a:lnTo>
                    <a:pt x="870" y="5"/>
                  </a:lnTo>
                  <a:lnTo>
                    <a:pt x="869" y="8"/>
                  </a:lnTo>
                  <a:lnTo>
                    <a:pt x="866" y="10"/>
                  </a:lnTo>
                  <a:lnTo>
                    <a:pt x="865" y="14"/>
                  </a:lnTo>
                  <a:lnTo>
                    <a:pt x="863" y="16"/>
                  </a:lnTo>
                  <a:lnTo>
                    <a:pt x="861" y="18"/>
                  </a:lnTo>
                  <a:lnTo>
                    <a:pt x="858" y="22"/>
                  </a:lnTo>
                  <a:lnTo>
                    <a:pt x="857" y="24"/>
                  </a:lnTo>
                  <a:lnTo>
                    <a:pt x="856" y="27"/>
                  </a:lnTo>
                  <a:lnTo>
                    <a:pt x="855" y="30"/>
                  </a:lnTo>
                  <a:lnTo>
                    <a:pt x="855" y="31"/>
                  </a:lnTo>
                  <a:lnTo>
                    <a:pt x="853" y="33"/>
                  </a:lnTo>
                  <a:lnTo>
                    <a:pt x="853" y="37"/>
                  </a:lnTo>
                  <a:lnTo>
                    <a:pt x="855" y="39"/>
                  </a:lnTo>
                  <a:lnTo>
                    <a:pt x="852" y="38"/>
                  </a:lnTo>
                  <a:lnTo>
                    <a:pt x="849" y="40"/>
                  </a:lnTo>
                  <a:lnTo>
                    <a:pt x="848" y="42"/>
                  </a:lnTo>
                  <a:lnTo>
                    <a:pt x="850" y="44"/>
                  </a:lnTo>
                  <a:lnTo>
                    <a:pt x="853" y="44"/>
                  </a:lnTo>
                  <a:lnTo>
                    <a:pt x="850" y="47"/>
                  </a:lnTo>
                  <a:lnTo>
                    <a:pt x="853" y="48"/>
                  </a:lnTo>
                  <a:lnTo>
                    <a:pt x="850" y="48"/>
                  </a:lnTo>
                  <a:lnTo>
                    <a:pt x="848" y="46"/>
                  </a:lnTo>
                  <a:lnTo>
                    <a:pt x="845" y="47"/>
                  </a:lnTo>
                  <a:lnTo>
                    <a:pt x="844" y="49"/>
                  </a:lnTo>
                  <a:lnTo>
                    <a:pt x="842" y="52"/>
                  </a:lnTo>
                  <a:lnTo>
                    <a:pt x="841" y="55"/>
                  </a:lnTo>
                  <a:lnTo>
                    <a:pt x="839" y="55"/>
                  </a:lnTo>
                  <a:lnTo>
                    <a:pt x="839" y="52"/>
                  </a:lnTo>
                  <a:lnTo>
                    <a:pt x="837" y="54"/>
                  </a:lnTo>
                  <a:lnTo>
                    <a:pt x="835" y="57"/>
                  </a:lnTo>
                  <a:lnTo>
                    <a:pt x="837" y="56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2" y="56"/>
                  </a:lnTo>
                  <a:lnTo>
                    <a:pt x="846" y="56"/>
                  </a:lnTo>
                  <a:lnTo>
                    <a:pt x="846" y="57"/>
                  </a:lnTo>
                  <a:lnTo>
                    <a:pt x="844" y="58"/>
                  </a:lnTo>
                  <a:lnTo>
                    <a:pt x="840" y="60"/>
                  </a:lnTo>
                  <a:lnTo>
                    <a:pt x="838" y="63"/>
                  </a:lnTo>
                  <a:lnTo>
                    <a:pt x="835" y="65"/>
                  </a:lnTo>
                  <a:lnTo>
                    <a:pt x="832" y="67"/>
                  </a:lnTo>
                  <a:lnTo>
                    <a:pt x="833" y="69"/>
                  </a:lnTo>
                  <a:lnTo>
                    <a:pt x="835" y="73"/>
                  </a:lnTo>
                  <a:lnTo>
                    <a:pt x="837" y="73"/>
                  </a:lnTo>
                  <a:lnTo>
                    <a:pt x="840" y="72"/>
                  </a:lnTo>
                  <a:lnTo>
                    <a:pt x="842" y="72"/>
                  </a:lnTo>
                  <a:lnTo>
                    <a:pt x="846" y="72"/>
                  </a:lnTo>
                  <a:lnTo>
                    <a:pt x="847" y="71"/>
                  </a:lnTo>
                  <a:lnTo>
                    <a:pt x="849" y="71"/>
                  </a:lnTo>
                  <a:lnTo>
                    <a:pt x="853" y="71"/>
                  </a:lnTo>
                  <a:lnTo>
                    <a:pt x="855" y="71"/>
                  </a:lnTo>
                  <a:lnTo>
                    <a:pt x="858" y="72"/>
                  </a:lnTo>
                  <a:lnTo>
                    <a:pt x="861" y="72"/>
                  </a:lnTo>
                  <a:lnTo>
                    <a:pt x="862" y="72"/>
                  </a:lnTo>
                  <a:lnTo>
                    <a:pt x="864" y="73"/>
                  </a:lnTo>
                  <a:lnTo>
                    <a:pt x="867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3" y="72"/>
                  </a:lnTo>
                  <a:lnTo>
                    <a:pt x="875" y="72"/>
                  </a:lnTo>
                  <a:lnTo>
                    <a:pt x="878" y="68"/>
                  </a:lnTo>
                  <a:lnTo>
                    <a:pt x="880" y="69"/>
                  </a:lnTo>
                  <a:lnTo>
                    <a:pt x="882" y="66"/>
                  </a:lnTo>
                  <a:lnTo>
                    <a:pt x="881" y="69"/>
                  </a:lnTo>
                  <a:lnTo>
                    <a:pt x="881" y="72"/>
                  </a:lnTo>
                  <a:lnTo>
                    <a:pt x="879" y="74"/>
                  </a:lnTo>
                  <a:lnTo>
                    <a:pt x="882" y="74"/>
                  </a:lnTo>
                  <a:lnTo>
                    <a:pt x="884" y="75"/>
                  </a:lnTo>
                  <a:lnTo>
                    <a:pt x="887" y="74"/>
                  </a:lnTo>
                  <a:lnTo>
                    <a:pt x="888" y="71"/>
                  </a:lnTo>
                  <a:lnTo>
                    <a:pt x="891" y="72"/>
                  </a:lnTo>
                  <a:lnTo>
                    <a:pt x="893" y="69"/>
                  </a:lnTo>
                  <a:lnTo>
                    <a:pt x="892" y="72"/>
                  </a:lnTo>
                  <a:lnTo>
                    <a:pt x="896" y="72"/>
                  </a:lnTo>
                  <a:lnTo>
                    <a:pt x="892" y="74"/>
                  </a:lnTo>
                  <a:lnTo>
                    <a:pt x="890" y="75"/>
                  </a:lnTo>
                  <a:lnTo>
                    <a:pt x="889" y="77"/>
                  </a:lnTo>
                  <a:lnTo>
                    <a:pt x="886" y="80"/>
                  </a:lnTo>
                  <a:lnTo>
                    <a:pt x="883" y="81"/>
                  </a:lnTo>
                  <a:lnTo>
                    <a:pt x="881" y="81"/>
                  </a:lnTo>
                  <a:lnTo>
                    <a:pt x="879" y="84"/>
                  </a:lnTo>
                  <a:lnTo>
                    <a:pt x="882" y="84"/>
                  </a:lnTo>
                  <a:lnTo>
                    <a:pt x="884" y="84"/>
                  </a:lnTo>
                  <a:lnTo>
                    <a:pt x="888" y="84"/>
                  </a:lnTo>
                  <a:lnTo>
                    <a:pt x="889" y="84"/>
                  </a:lnTo>
                  <a:lnTo>
                    <a:pt x="891" y="81"/>
                  </a:lnTo>
                  <a:lnTo>
                    <a:pt x="892" y="78"/>
                  </a:lnTo>
                  <a:lnTo>
                    <a:pt x="895" y="76"/>
                  </a:lnTo>
                  <a:lnTo>
                    <a:pt x="898" y="75"/>
                  </a:lnTo>
                  <a:lnTo>
                    <a:pt x="900" y="73"/>
                  </a:lnTo>
                  <a:lnTo>
                    <a:pt x="899" y="75"/>
                  </a:lnTo>
                  <a:lnTo>
                    <a:pt x="900" y="73"/>
                  </a:lnTo>
                  <a:lnTo>
                    <a:pt x="903" y="71"/>
                  </a:lnTo>
                  <a:lnTo>
                    <a:pt x="904" y="67"/>
                  </a:lnTo>
                  <a:lnTo>
                    <a:pt x="907" y="69"/>
                  </a:lnTo>
                  <a:lnTo>
                    <a:pt x="908" y="72"/>
                  </a:lnTo>
                  <a:lnTo>
                    <a:pt x="907" y="75"/>
                  </a:lnTo>
                  <a:lnTo>
                    <a:pt x="906" y="77"/>
                  </a:lnTo>
                  <a:lnTo>
                    <a:pt x="905" y="80"/>
                  </a:lnTo>
                  <a:lnTo>
                    <a:pt x="904" y="83"/>
                  </a:lnTo>
                  <a:lnTo>
                    <a:pt x="904" y="85"/>
                  </a:lnTo>
                  <a:lnTo>
                    <a:pt x="904" y="85"/>
                  </a:lnTo>
                  <a:close/>
                  <a:moveTo>
                    <a:pt x="824" y="97"/>
                  </a:moveTo>
                  <a:lnTo>
                    <a:pt x="827" y="98"/>
                  </a:lnTo>
                  <a:lnTo>
                    <a:pt x="827" y="101"/>
                  </a:lnTo>
                  <a:lnTo>
                    <a:pt x="824" y="101"/>
                  </a:lnTo>
                  <a:lnTo>
                    <a:pt x="822" y="103"/>
                  </a:lnTo>
                  <a:lnTo>
                    <a:pt x="819" y="106"/>
                  </a:lnTo>
                  <a:lnTo>
                    <a:pt x="813" y="107"/>
                  </a:lnTo>
                  <a:lnTo>
                    <a:pt x="811" y="106"/>
                  </a:lnTo>
                  <a:lnTo>
                    <a:pt x="808" y="107"/>
                  </a:lnTo>
                  <a:lnTo>
                    <a:pt x="805" y="107"/>
                  </a:lnTo>
                  <a:lnTo>
                    <a:pt x="804" y="104"/>
                  </a:lnTo>
                  <a:lnTo>
                    <a:pt x="804" y="102"/>
                  </a:lnTo>
                  <a:lnTo>
                    <a:pt x="803" y="99"/>
                  </a:lnTo>
                  <a:lnTo>
                    <a:pt x="805" y="97"/>
                  </a:lnTo>
                  <a:lnTo>
                    <a:pt x="807" y="94"/>
                  </a:lnTo>
                  <a:lnTo>
                    <a:pt x="810" y="92"/>
                  </a:lnTo>
                  <a:lnTo>
                    <a:pt x="810" y="89"/>
                  </a:lnTo>
                  <a:lnTo>
                    <a:pt x="812" y="86"/>
                  </a:lnTo>
                  <a:lnTo>
                    <a:pt x="814" y="84"/>
                  </a:lnTo>
                  <a:lnTo>
                    <a:pt x="818" y="84"/>
                  </a:lnTo>
                  <a:lnTo>
                    <a:pt x="820" y="85"/>
                  </a:lnTo>
                  <a:lnTo>
                    <a:pt x="819" y="87"/>
                  </a:lnTo>
                  <a:lnTo>
                    <a:pt x="819" y="91"/>
                  </a:lnTo>
                  <a:lnTo>
                    <a:pt x="818" y="93"/>
                  </a:lnTo>
                  <a:lnTo>
                    <a:pt x="815" y="97"/>
                  </a:lnTo>
                  <a:lnTo>
                    <a:pt x="819" y="94"/>
                  </a:lnTo>
                  <a:lnTo>
                    <a:pt x="815" y="98"/>
                  </a:lnTo>
                  <a:lnTo>
                    <a:pt x="813" y="99"/>
                  </a:lnTo>
                  <a:lnTo>
                    <a:pt x="811" y="101"/>
                  </a:lnTo>
                  <a:lnTo>
                    <a:pt x="813" y="101"/>
                  </a:lnTo>
                  <a:lnTo>
                    <a:pt x="811" y="102"/>
                  </a:lnTo>
                  <a:lnTo>
                    <a:pt x="808" y="104"/>
                  </a:lnTo>
                  <a:lnTo>
                    <a:pt x="811" y="103"/>
                  </a:lnTo>
                  <a:lnTo>
                    <a:pt x="814" y="104"/>
                  </a:lnTo>
                  <a:lnTo>
                    <a:pt x="816" y="101"/>
                  </a:lnTo>
                  <a:lnTo>
                    <a:pt x="819" y="100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0"/>
                  </a:lnTo>
                  <a:lnTo>
                    <a:pt x="816" y="99"/>
                  </a:lnTo>
                  <a:lnTo>
                    <a:pt x="819" y="95"/>
                  </a:lnTo>
                  <a:lnTo>
                    <a:pt x="816" y="97"/>
                  </a:lnTo>
                  <a:lnTo>
                    <a:pt x="819" y="94"/>
                  </a:lnTo>
                  <a:lnTo>
                    <a:pt x="821" y="97"/>
                  </a:lnTo>
                  <a:lnTo>
                    <a:pt x="824" y="97"/>
                  </a:lnTo>
                  <a:lnTo>
                    <a:pt x="824" y="97"/>
                  </a:lnTo>
                  <a:close/>
                  <a:moveTo>
                    <a:pt x="2" y="295"/>
                  </a:moveTo>
                  <a:lnTo>
                    <a:pt x="2" y="294"/>
                  </a:lnTo>
                  <a:lnTo>
                    <a:pt x="0" y="294"/>
                  </a:lnTo>
                  <a:lnTo>
                    <a:pt x="2" y="295"/>
                  </a:lnTo>
                  <a:lnTo>
                    <a:pt x="2" y="295"/>
                  </a:lnTo>
                  <a:close/>
                  <a:moveTo>
                    <a:pt x="164" y="428"/>
                  </a:moveTo>
                  <a:lnTo>
                    <a:pt x="165" y="431"/>
                  </a:lnTo>
                  <a:lnTo>
                    <a:pt x="164" y="428"/>
                  </a:lnTo>
                  <a:lnTo>
                    <a:pt x="164" y="428"/>
                  </a:lnTo>
                  <a:lnTo>
                    <a:pt x="164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17E108B-D652-4A2B-B9F3-6B07301B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113" y="3241675"/>
              <a:ext cx="898525" cy="166688"/>
            </a:xfrm>
            <a:custGeom>
              <a:avLst/>
              <a:gdLst>
                <a:gd name="T0" fmla="*/ 44 w 566"/>
                <a:gd name="T1" fmla="*/ 17 h 105"/>
                <a:gd name="T2" fmla="*/ 47 w 566"/>
                <a:gd name="T3" fmla="*/ 23 h 105"/>
                <a:gd name="T4" fmla="*/ 53 w 566"/>
                <a:gd name="T5" fmla="*/ 27 h 105"/>
                <a:gd name="T6" fmla="*/ 57 w 566"/>
                <a:gd name="T7" fmla="*/ 29 h 105"/>
                <a:gd name="T8" fmla="*/ 62 w 566"/>
                <a:gd name="T9" fmla="*/ 34 h 105"/>
                <a:gd name="T10" fmla="*/ 65 w 566"/>
                <a:gd name="T11" fmla="*/ 38 h 105"/>
                <a:gd name="T12" fmla="*/ 68 w 566"/>
                <a:gd name="T13" fmla="*/ 44 h 105"/>
                <a:gd name="T14" fmla="*/ 63 w 566"/>
                <a:gd name="T15" fmla="*/ 44 h 105"/>
                <a:gd name="T16" fmla="*/ 57 w 566"/>
                <a:gd name="T17" fmla="*/ 43 h 105"/>
                <a:gd name="T18" fmla="*/ 52 w 566"/>
                <a:gd name="T19" fmla="*/ 41 h 105"/>
                <a:gd name="T20" fmla="*/ 46 w 566"/>
                <a:gd name="T21" fmla="*/ 38 h 105"/>
                <a:gd name="T22" fmla="*/ 46 w 566"/>
                <a:gd name="T23" fmla="*/ 34 h 105"/>
                <a:gd name="T24" fmla="*/ 46 w 566"/>
                <a:gd name="T25" fmla="*/ 34 h 105"/>
                <a:gd name="T26" fmla="*/ 40 w 566"/>
                <a:gd name="T27" fmla="*/ 35 h 105"/>
                <a:gd name="T28" fmla="*/ 35 w 566"/>
                <a:gd name="T29" fmla="*/ 33 h 105"/>
                <a:gd name="T30" fmla="*/ 35 w 566"/>
                <a:gd name="T31" fmla="*/ 27 h 105"/>
                <a:gd name="T32" fmla="*/ 30 w 566"/>
                <a:gd name="T33" fmla="*/ 26 h 105"/>
                <a:gd name="T34" fmla="*/ 25 w 566"/>
                <a:gd name="T35" fmla="*/ 25 h 105"/>
                <a:gd name="T36" fmla="*/ 28 w 566"/>
                <a:gd name="T37" fmla="*/ 21 h 105"/>
                <a:gd name="T38" fmla="*/ 29 w 566"/>
                <a:gd name="T39" fmla="*/ 21 h 105"/>
                <a:gd name="T40" fmla="*/ 23 w 566"/>
                <a:gd name="T41" fmla="*/ 20 h 105"/>
                <a:gd name="T42" fmla="*/ 19 w 566"/>
                <a:gd name="T43" fmla="*/ 18 h 105"/>
                <a:gd name="T44" fmla="*/ 13 w 566"/>
                <a:gd name="T45" fmla="*/ 15 h 105"/>
                <a:gd name="T46" fmla="*/ 10 w 566"/>
                <a:gd name="T47" fmla="*/ 13 h 105"/>
                <a:gd name="T48" fmla="*/ 9 w 566"/>
                <a:gd name="T49" fmla="*/ 11 h 105"/>
                <a:gd name="T50" fmla="*/ 6 w 566"/>
                <a:gd name="T51" fmla="*/ 7 h 105"/>
                <a:gd name="T52" fmla="*/ 12 w 566"/>
                <a:gd name="T53" fmla="*/ 9 h 105"/>
                <a:gd name="T54" fmla="*/ 8 w 566"/>
                <a:gd name="T55" fmla="*/ 4 h 105"/>
                <a:gd name="T56" fmla="*/ 3 w 566"/>
                <a:gd name="T57" fmla="*/ 7 h 105"/>
                <a:gd name="T58" fmla="*/ 0 w 566"/>
                <a:gd name="T59" fmla="*/ 1 h 105"/>
                <a:gd name="T60" fmla="*/ 5 w 566"/>
                <a:gd name="T61" fmla="*/ 0 h 105"/>
                <a:gd name="T62" fmla="*/ 11 w 566"/>
                <a:gd name="T63" fmla="*/ 1 h 105"/>
                <a:gd name="T64" fmla="*/ 15 w 566"/>
                <a:gd name="T65" fmla="*/ 4 h 105"/>
                <a:gd name="T66" fmla="*/ 21 w 566"/>
                <a:gd name="T67" fmla="*/ 6 h 105"/>
                <a:gd name="T68" fmla="*/ 27 w 566"/>
                <a:gd name="T69" fmla="*/ 7 h 105"/>
                <a:gd name="T70" fmla="*/ 32 w 566"/>
                <a:gd name="T71" fmla="*/ 9 h 105"/>
                <a:gd name="T72" fmla="*/ 36 w 566"/>
                <a:gd name="T73" fmla="*/ 9 h 105"/>
                <a:gd name="T74" fmla="*/ 40 w 566"/>
                <a:gd name="T75" fmla="*/ 12 h 105"/>
                <a:gd name="T76" fmla="*/ 43 w 566"/>
                <a:gd name="T77" fmla="*/ 16 h 105"/>
                <a:gd name="T78" fmla="*/ 561 w 566"/>
                <a:gd name="T79" fmla="*/ 103 h 105"/>
                <a:gd name="T80" fmla="*/ 564 w 566"/>
                <a:gd name="T81" fmla="*/ 103 h 105"/>
                <a:gd name="T82" fmla="*/ 566 w 566"/>
                <a:gd name="T83" fmla="*/ 97 h 105"/>
                <a:gd name="T84" fmla="*/ 561 w 566"/>
                <a:gd name="T8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105">
                  <a:moveTo>
                    <a:pt x="43" y="16"/>
                  </a:moveTo>
                  <a:lnTo>
                    <a:pt x="44" y="17"/>
                  </a:lnTo>
                  <a:lnTo>
                    <a:pt x="46" y="19"/>
                  </a:lnTo>
                  <a:lnTo>
                    <a:pt x="47" y="23"/>
                  </a:lnTo>
                  <a:lnTo>
                    <a:pt x="49" y="25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65" y="38"/>
                  </a:lnTo>
                  <a:lnTo>
                    <a:pt x="69" y="41"/>
                  </a:lnTo>
                  <a:lnTo>
                    <a:pt x="68" y="44"/>
                  </a:lnTo>
                  <a:lnTo>
                    <a:pt x="65" y="45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7" y="43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9" y="41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7" y="19"/>
                  </a:lnTo>
                  <a:lnTo>
                    <a:pt x="23" y="20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1" y="7"/>
                  </a:lnTo>
                  <a:lnTo>
                    <a:pt x="8" y="4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5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561" y="103"/>
                  </a:moveTo>
                  <a:lnTo>
                    <a:pt x="563" y="105"/>
                  </a:lnTo>
                  <a:lnTo>
                    <a:pt x="564" y="103"/>
                  </a:lnTo>
                  <a:lnTo>
                    <a:pt x="565" y="101"/>
                  </a:lnTo>
                  <a:lnTo>
                    <a:pt x="566" y="97"/>
                  </a:lnTo>
                  <a:lnTo>
                    <a:pt x="563" y="100"/>
                  </a:lnTo>
                  <a:lnTo>
                    <a:pt x="561" y="103"/>
                  </a:lnTo>
                  <a:lnTo>
                    <a:pt x="56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A89A2919-E1E5-4704-AE2C-123DDD1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740025"/>
              <a:ext cx="239712" cy="109538"/>
            </a:xfrm>
            <a:custGeom>
              <a:avLst/>
              <a:gdLst>
                <a:gd name="T0" fmla="*/ 142 w 151"/>
                <a:gd name="T1" fmla="*/ 41 h 69"/>
                <a:gd name="T2" fmla="*/ 144 w 151"/>
                <a:gd name="T3" fmla="*/ 34 h 69"/>
                <a:gd name="T4" fmla="*/ 151 w 151"/>
                <a:gd name="T5" fmla="*/ 31 h 69"/>
                <a:gd name="T6" fmla="*/ 148 w 151"/>
                <a:gd name="T7" fmla="*/ 29 h 69"/>
                <a:gd name="T8" fmla="*/ 149 w 151"/>
                <a:gd name="T9" fmla="*/ 23 h 69"/>
                <a:gd name="T10" fmla="*/ 136 w 151"/>
                <a:gd name="T11" fmla="*/ 24 h 69"/>
                <a:gd name="T12" fmla="*/ 133 w 151"/>
                <a:gd name="T13" fmla="*/ 16 h 69"/>
                <a:gd name="T14" fmla="*/ 131 w 151"/>
                <a:gd name="T15" fmla="*/ 8 h 69"/>
                <a:gd name="T16" fmla="*/ 126 w 151"/>
                <a:gd name="T17" fmla="*/ 6 h 69"/>
                <a:gd name="T18" fmla="*/ 117 w 151"/>
                <a:gd name="T19" fmla="*/ 0 h 69"/>
                <a:gd name="T20" fmla="*/ 110 w 151"/>
                <a:gd name="T21" fmla="*/ 6 h 69"/>
                <a:gd name="T22" fmla="*/ 102 w 151"/>
                <a:gd name="T23" fmla="*/ 7 h 69"/>
                <a:gd name="T24" fmla="*/ 91 w 151"/>
                <a:gd name="T25" fmla="*/ 9 h 69"/>
                <a:gd name="T26" fmla="*/ 88 w 151"/>
                <a:gd name="T27" fmla="*/ 14 h 69"/>
                <a:gd name="T28" fmla="*/ 84 w 151"/>
                <a:gd name="T29" fmla="*/ 14 h 69"/>
                <a:gd name="T30" fmla="*/ 74 w 151"/>
                <a:gd name="T31" fmla="*/ 10 h 69"/>
                <a:gd name="T32" fmla="*/ 69 w 151"/>
                <a:gd name="T33" fmla="*/ 18 h 69"/>
                <a:gd name="T34" fmla="*/ 60 w 151"/>
                <a:gd name="T35" fmla="*/ 9 h 69"/>
                <a:gd name="T36" fmla="*/ 58 w 151"/>
                <a:gd name="T37" fmla="*/ 19 h 69"/>
                <a:gd name="T38" fmla="*/ 54 w 151"/>
                <a:gd name="T39" fmla="*/ 21 h 69"/>
                <a:gd name="T40" fmla="*/ 47 w 151"/>
                <a:gd name="T41" fmla="*/ 31 h 69"/>
                <a:gd name="T42" fmla="*/ 39 w 151"/>
                <a:gd name="T43" fmla="*/ 20 h 69"/>
                <a:gd name="T44" fmla="*/ 43 w 151"/>
                <a:gd name="T45" fmla="*/ 12 h 69"/>
                <a:gd name="T46" fmla="*/ 38 w 151"/>
                <a:gd name="T47" fmla="*/ 8 h 69"/>
                <a:gd name="T48" fmla="*/ 27 w 151"/>
                <a:gd name="T49" fmla="*/ 1 h 69"/>
                <a:gd name="T50" fmla="*/ 23 w 151"/>
                <a:gd name="T51" fmla="*/ 3 h 69"/>
                <a:gd name="T52" fmla="*/ 25 w 151"/>
                <a:gd name="T53" fmla="*/ 9 h 69"/>
                <a:gd name="T54" fmla="*/ 26 w 151"/>
                <a:gd name="T55" fmla="*/ 12 h 69"/>
                <a:gd name="T56" fmla="*/ 13 w 151"/>
                <a:gd name="T57" fmla="*/ 8 h 69"/>
                <a:gd name="T58" fmla="*/ 13 w 151"/>
                <a:gd name="T59" fmla="*/ 11 h 69"/>
                <a:gd name="T60" fmla="*/ 14 w 151"/>
                <a:gd name="T61" fmla="*/ 15 h 69"/>
                <a:gd name="T62" fmla="*/ 16 w 151"/>
                <a:gd name="T63" fmla="*/ 18 h 69"/>
                <a:gd name="T64" fmla="*/ 10 w 151"/>
                <a:gd name="T65" fmla="*/ 18 h 69"/>
                <a:gd name="T66" fmla="*/ 5 w 151"/>
                <a:gd name="T67" fmla="*/ 20 h 69"/>
                <a:gd name="T68" fmla="*/ 8 w 151"/>
                <a:gd name="T69" fmla="*/ 25 h 69"/>
                <a:gd name="T70" fmla="*/ 22 w 151"/>
                <a:gd name="T71" fmla="*/ 21 h 69"/>
                <a:gd name="T72" fmla="*/ 30 w 151"/>
                <a:gd name="T73" fmla="*/ 23 h 69"/>
                <a:gd name="T74" fmla="*/ 39 w 151"/>
                <a:gd name="T75" fmla="*/ 25 h 69"/>
                <a:gd name="T76" fmla="*/ 30 w 151"/>
                <a:gd name="T77" fmla="*/ 31 h 69"/>
                <a:gd name="T78" fmla="*/ 34 w 151"/>
                <a:gd name="T79" fmla="*/ 33 h 69"/>
                <a:gd name="T80" fmla="*/ 21 w 151"/>
                <a:gd name="T81" fmla="*/ 34 h 69"/>
                <a:gd name="T82" fmla="*/ 7 w 151"/>
                <a:gd name="T83" fmla="*/ 38 h 69"/>
                <a:gd name="T84" fmla="*/ 21 w 151"/>
                <a:gd name="T85" fmla="*/ 38 h 69"/>
                <a:gd name="T86" fmla="*/ 32 w 151"/>
                <a:gd name="T87" fmla="*/ 41 h 69"/>
                <a:gd name="T88" fmla="*/ 35 w 151"/>
                <a:gd name="T89" fmla="*/ 44 h 69"/>
                <a:gd name="T90" fmla="*/ 40 w 151"/>
                <a:gd name="T91" fmla="*/ 43 h 69"/>
                <a:gd name="T92" fmla="*/ 35 w 151"/>
                <a:gd name="T93" fmla="*/ 50 h 69"/>
                <a:gd name="T94" fmla="*/ 40 w 151"/>
                <a:gd name="T95" fmla="*/ 48 h 69"/>
                <a:gd name="T96" fmla="*/ 35 w 151"/>
                <a:gd name="T97" fmla="*/ 54 h 69"/>
                <a:gd name="T98" fmla="*/ 24 w 151"/>
                <a:gd name="T99" fmla="*/ 59 h 69"/>
                <a:gd name="T100" fmla="*/ 38 w 151"/>
                <a:gd name="T101" fmla="*/ 59 h 69"/>
                <a:gd name="T102" fmla="*/ 47 w 151"/>
                <a:gd name="T103" fmla="*/ 59 h 69"/>
                <a:gd name="T104" fmla="*/ 56 w 151"/>
                <a:gd name="T105" fmla="*/ 60 h 69"/>
                <a:gd name="T106" fmla="*/ 61 w 151"/>
                <a:gd name="T107" fmla="*/ 66 h 69"/>
                <a:gd name="T108" fmla="*/ 72 w 151"/>
                <a:gd name="T109" fmla="*/ 68 h 69"/>
                <a:gd name="T110" fmla="*/ 85 w 151"/>
                <a:gd name="T111" fmla="*/ 67 h 69"/>
                <a:gd name="T112" fmla="*/ 91 w 151"/>
                <a:gd name="T113" fmla="*/ 62 h 69"/>
                <a:gd name="T114" fmla="*/ 103 w 151"/>
                <a:gd name="T115" fmla="*/ 61 h 69"/>
                <a:gd name="T116" fmla="*/ 112 w 151"/>
                <a:gd name="T117" fmla="*/ 57 h 69"/>
                <a:gd name="T118" fmla="*/ 123 w 151"/>
                <a:gd name="T119" fmla="*/ 51 h 69"/>
                <a:gd name="T120" fmla="*/ 132 w 151"/>
                <a:gd name="T12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69">
                  <a:moveTo>
                    <a:pt x="137" y="46"/>
                  </a:moveTo>
                  <a:lnTo>
                    <a:pt x="137" y="46"/>
                  </a:lnTo>
                  <a:lnTo>
                    <a:pt x="136" y="43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38"/>
                  </a:lnTo>
                  <a:lnTo>
                    <a:pt x="146" y="38"/>
                  </a:lnTo>
                  <a:lnTo>
                    <a:pt x="144" y="36"/>
                  </a:lnTo>
                  <a:lnTo>
                    <a:pt x="148" y="35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5" y="33"/>
                  </a:lnTo>
                  <a:lnTo>
                    <a:pt x="148" y="34"/>
                  </a:lnTo>
                  <a:lnTo>
                    <a:pt x="150" y="33"/>
                  </a:lnTo>
                  <a:lnTo>
                    <a:pt x="151" y="31"/>
                  </a:lnTo>
                  <a:lnTo>
                    <a:pt x="148" y="29"/>
                  </a:lnTo>
                  <a:lnTo>
                    <a:pt x="145" y="29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8" y="29"/>
                  </a:lnTo>
                  <a:lnTo>
                    <a:pt x="150" y="28"/>
                  </a:lnTo>
                  <a:lnTo>
                    <a:pt x="149" y="27"/>
                  </a:lnTo>
                  <a:lnTo>
                    <a:pt x="145" y="27"/>
                  </a:lnTo>
                  <a:lnTo>
                    <a:pt x="149" y="26"/>
                  </a:lnTo>
                  <a:lnTo>
                    <a:pt x="149" y="23"/>
                  </a:lnTo>
                  <a:lnTo>
                    <a:pt x="146" y="23"/>
                  </a:lnTo>
                  <a:lnTo>
                    <a:pt x="144" y="20"/>
                  </a:lnTo>
                  <a:lnTo>
                    <a:pt x="141" y="20"/>
                  </a:lnTo>
                  <a:lnTo>
                    <a:pt x="138" y="20"/>
                  </a:lnTo>
                  <a:lnTo>
                    <a:pt x="136" y="24"/>
                  </a:lnTo>
                  <a:lnTo>
                    <a:pt x="138" y="20"/>
                  </a:lnTo>
                  <a:lnTo>
                    <a:pt x="140" y="19"/>
                  </a:lnTo>
                  <a:lnTo>
                    <a:pt x="137" y="17"/>
                  </a:lnTo>
                  <a:lnTo>
                    <a:pt x="133" y="18"/>
                  </a:lnTo>
                  <a:lnTo>
                    <a:pt x="133" y="16"/>
                  </a:lnTo>
                  <a:lnTo>
                    <a:pt x="135" y="14"/>
                  </a:lnTo>
                  <a:lnTo>
                    <a:pt x="133" y="10"/>
                  </a:lnTo>
                  <a:lnTo>
                    <a:pt x="131" y="11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6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8" y="6"/>
                  </a:lnTo>
                  <a:lnTo>
                    <a:pt x="126" y="6"/>
                  </a:lnTo>
                  <a:lnTo>
                    <a:pt x="125" y="9"/>
                  </a:lnTo>
                  <a:lnTo>
                    <a:pt x="123" y="7"/>
                  </a:lnTo>
                  <a:lnTo>
                    <a:pt x="119" y="6"/>
                  </a:lnTo>
                  <a:lnTo>
                    <a:pt x="119" y="2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3"/>
                  </a:lnTo>
                  <a:lnTo>
                    <a:pt x="110" y="6"/>
                  </a:lnTo>
                  <a:lnTo>
                    <a:pt x="110" y="7"/>
                  </a:lnTo>
                  <a:lnTo>
                    <a:pt x="109" y="10"/>
                  </a:lnTo>
                  <a:lnTo>
                    <a:pt x="106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100" y="8"/>
                  </a:lnTo>
                  <a:lnTo>
                    <a:pt x="98" y="11"/>
                  </a:lnTo>
                  <a:lnTo>
                    <a:pt x="95" y="14"/>
                  </a:lnTo>
                  <a:lnTo>
                    <a:pt x="93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4"/>
                  </a:lnTo>
                  <a:lnTo>
                    <a:pt x="89" y="16"/>
                  </a:lnTo>
                  <a:lnTo>
                    <a:pt x="89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1"/>
                  </a:lnTo>
                  <a:lnTo>
                    <a:pt x="80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12"/>
                  </a:lnTo>
                  <a:lnTo>
                    <a:pt x="69" y="16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6" y="11"/>
                  </a:lnTo>
                  <a:lnTo>
                    <a:pt x="57" y="15"/>
                  </a:lnTo>
                  <a:lnTo>
                    <a:pt x="58" y="17"/>
                  </a:lnTo>
                  <a:lnTo>
                    <a:pt x="58" y="19"/>
                  </a:lnTo>
                  <a:lnTo>
                    <a:pt x="57" y="20"/>
                  </a:lnTo>
                  <a:lnTo>
                    <a:pt x="56" y="23"/>
                  </a:lnTo>
                  <a:lnTo>
                    <a:pt x="56" y="24"/>
                  </a:lnTo>
                  <a:lnTo>
                    <a:pt x="55" y="23"/>
                  </a:lnTo>
                  <a:lnTo>
                    <a:pt x="54" y="21"/>
                  </a:lnTo>
                  <a:lnTo>
                    <a:pt x="51" y="20"/>
                  </a:lnTo>
                  <a:lnTo>
                    <a:pt x="48" y="23"/>
                  </a:lnTo>
                  <a:lnTo>
                    <a:pt x="47" y="25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46" y="28"/>
                  </a:lnTo>
                  <a:lnTo>
                    <a:pt x="46" y="25"/>
                  </a:lnTo>
                  <a:lnTo>
                    <a:pt x="43" y="23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3" y="18"/>
                  </a:lnTo>
                  <a:lnTo>
                    <a:pt x="44" y="16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1" y="10"/>
                  </a:lnTo>
                  <a:lnTo>
                    <a:pt x="39" y="10"/>
                  </a:lnTo>
                  <a:lnTo>
                    <a:pt x="3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5" y="6"/>
                  </a:lnTo>
                  <a:lnTo>
                    <a:pt x="29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5" y="9"/>
                  </a:lnTo>
                  <a:lnTo>
                    <a:pt x="27" y="10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8" y="15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18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5" y="25"/>
                  </a:lnTo>
                  <a:lnTo>
                    <a:pt x="39" y="25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32" y="27"/>
                  </a:lnTo>
                  <a:lnTo>
                    <a:pt x="30" y="28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2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5" y="35"/>
                  </a:lnTo>
                  <a:lnTo>
                    <a:pt x="13" y="36"/>
                  </a:lnTo>
                  <a:lnTo>
                    <a:pt x="9" y="36"/>
                  </a:lnTo>
                  <a:lnTo>
                    <a:pt x="7" y="38"/>
                  </a:lnTo>
                  <a:lnTo>
                    <a:pt x="9" y="41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6" y="40"/>
                  </a:lnTo>
                  <a:lnTo>
                    <a:pt x="29" y="38"/>
                  </a:lnTo>
                  <a:lnTo>
                    <a:pt x="30" y="42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5" y="45"/>
                  </a:lnTo>
                  <a:lnTo>
                    <a:pt x="34" y="46"/>
                  </a:lnTo>
                  <a:lnTo>
                    <a:pt x="35" y="50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2" y="49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8" y="52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0" y="55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4" y="59"/>
                  </a:lnTo>
                  <a:lnTo>
                    <a:pt x="27" y="60"/>
                  </a:lnTo>
                  <a:lnTo>
                    <a:pt x="30" y="59"/>
                  </a:lnTo>
                  <a:lnTo>
                    <a:pt x="32" y="60"/>
                  </a:lnTo>
                  <a:lnTo>
                    <a:pt x="35" y="60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44" y="58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9" y="60"/>
                  </a:lnTo>
                  <a:lnTo>
                    <a:pt x="52" y="59"/>
                  </a:lnTo>
                  <a:lnTo>
                    <a:pt x="51" y="61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7" y="62"/>
                  </a:lnTo>
                  <a:lnTo>
                    <a:pt x="56" y="63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1" y="66"/>
                  </a:lnTo>
                  <a:lnTo>
                    <a:pt x="61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1" y="64"/>
                  </a:lnTo>
                  <a:lnTo>
                    <a:pt x="90" y="64"/>
                  </a:lnTo>
                  <a:lnTo>
                    <a:pt x="91" y="62"/>
                  </a:lnTo>
                  <a:lnTo>
                    <a:pt x="93" y="62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100" y="61"/>
                  </a:lnTo>
                  <a:lnTo>
                    <a:pt x="103" y="61"/>
                  </a:lnTo>
                  <a:lnTo>
                    <a:pt x="103" y="58"/>
                  </a:lnTo>
                  <a:lnTo>
                    <a:pt x="105" y="61"/>
                  </a:lnTo>
                  <a:lnTo>
                    <a:pt x="107" y="59"/>
                  </a:lnTo>
                  <a:lnTo>
                    <a:pt x="109" y="59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0" y="52"/>
                  </a:lnTo>
                  <a:lnTo>
                    <a:pt x="123" y="51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6" y="50"/>
                  </a:lnTo>
                  <a:lnTo>
                    <a:pt x="129" y="50"/>
                  </a:lnTo>
                  <a:lnTo>
                    <a:pt x="132" y="49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7" y="46"/>
                  </a:lnTo>
                  <a:lnTo>
                    <a:pt x="13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48F5449-4FEB-4FC2-9677-95DFBC1B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473325"/>
              <a:ext cx="398462" cy="195263"/>
            </a:xfrm>
            <a:custGeom>
              <a:avLst/>
              <a:gdLst>
                <a:gd name="T0" fmla="*/ 238 w 251"/>
                <a:gd name="T1" fmla="*/ 93 h 123"/>
                <a:gd name="T2" fmla="*/ 226 w 251"/>
                <a:gd name="T3" fmla="*/ 97 h 123"/>
                <a:gd name="T4" fmla="*/ 220 w 251"/>
                <a:gd name="T5" fmla="*/ 103 h 123"/>
                <a:gd name="T6" fmla="*/ 235 w 251"/>
                <a:gd name="T7" fmla="*/ 99 h 123"/>
                <a:gd name="T8" fmla="*/ 233 w 251"/>
                <a:gd name="T9" fmla="*/ 111 h 123"/>
                <a:gd name="T10" fmla="*/ 211 w 251"/>
                <a:gd name="T11" fmla="*/ 114 h 123"/>
                <a:gd name="T12" fmla="*/ 191 w 251"/>
                <a:gd name="T13" fmla="*/ 110 h 123"/>
                <a:gd name="T14" fmla="*/ 177 w 251"/>
                <a:gd name="T15" fmla="*/ 107 h 123"/>
                <a:gd name="T16" fmla="*/ 167 w 251"/>
                <a:gd name="T17" fmla="*/ 106 h 123"/>
                <a:gd name="T18" fmla="*/ 148 w 251"/>
                <a:gd name="T19" fmla="*/ 111 h 123"/>
                <a:gd name="T20" fmla="*/ 128 w 251"/>
                <a:gd name="T21" fmla="*/ 118 h 123"/>
                <a:gd name="T22" fmla="*/ 109 w 251"/>
                <a:gd name="T23" fmla="*/ 120 h 123"/>
                <a:gd name="T24" fmla="*/ 90 w 251"/>
                <a:gd name="T25" fmla="*/ 122 h 123"/>
                <a:gd name="T26" fmla="*/ 76 w 251"/>
                <a:gd name="T27" fmla="*/ 110 h 123"/>
                <a:gd name="T28" fmla="*/ 63 w 251"/>
                <a:gd name="T29" fmla="*/ 103 h 123"/>
                <a:gd name="T30" fmla="*/ 43 w 251"/>
                <a:gd name="T31" fmla="*/ 102 h 123"/>
                <a:gd name="T32" fmla="*/ 25 w 251"/>
                <a:gd name="T33" fmla="*/ 91 h 123"/>
                <a:gd name="T34" fmla="*/ 38 w 251"/>
                <a:gd name="T35" fmla="*/ 81 h 123"/>
                <a:gd name="T36" fmla="*/ 58 w 251"/>
                <a:gd name="T37" fmla="*/ 78 h 123"/>
                <a:gd name="T38" fmla="*/ 77 w 251"/>
                <a:gd name="T39" fmla="*/ 78 h 123"/>
                <a:gd name="T40" fmla="*/ 97 w 251"/>
                <a:gd name="T41" fmla="*/ 78 h 123"/>
                <a:gd name="T42" fmla="*/ 96 w 251"/>
                <a:gd name="T43" fmla="*/ 73 h 123"/>
                <a:gd name="T44" fmla="*/ 76 w 251"/>
                <a:gd name="T45" fmla="*/ 69 h 123"/>
                <a:gd name="T46" fmla="*/ 56 w 251"/>
                <a:gd name="T47" fmla="*/ 71 h 123"/>
                <a:gd name="T48" fmla="*/ 34 w 251"/>
                <a:gd name="T49" fmla="*/ 71 h 123"/>
                <a:gd name="T50" fmla="*/ 16 w 251"/>
                <a:gd name="T51" fmla="*/ 66 h 123"/>
                <a:gd name="T52" fmla="*/ 23 w 251"/>
                <a:gd name="T53" fmla="*/ 56 h 123"/>
                <a:gd name="T54" fmla="*/ 45 w 251"/>
                <a:gd name="T55" fmla="*/ 51 h 123"/>
                <a:gd name="T56" fmla="*/ 53 w 251"/>
                <a:gd name="T57" fmla="*/ 49 h 123"/>
                <a:gd name="T58" fmla="*/ 33 w 251"/>
                <a:gd name="T59" fmla="*/ 49 h 123"/>
                <a:gd name="T60" fmla="*/ 14 w 251"/>
                <a:gd name="T61" fmla="*/ 51 h 123"/>
                <a:gd name="T62" fmla="*/ 12 w 251"/>
                <a:gd name="T63" fmla="*/ 46 h 123"/>
                <a:gd name="T64" fmla="*/ 4 w 251"/>
                <a:gd name="T65" fmla="*/ 35 h 123"/>
                <a:gd name="T66" fmla="*/ 7 w 251"/>
                <a:gd name="T67" fmla="*/ 24 h 123"/>
                <a:gd name="T68" fmla="*/ 26 w 251"/>
                <a:gd name="T69" fmla="*/ 12 h 123"/>
                <a:gd name="T70" fmla="*/ 46 w 251"/>
                <a:gd name="T71" fmla="*/ 5 h 123"/>
                <a:gd name="T72" fmla="*/ 64 w 251"/>
                <a:gd name="T73" fmla="*/ 0 h 123"/>
                <a:gd name="T74" fmla="*/ 68 w 251"/>
                <a:gd name="T75" fmla="*/ 15 h 123"/>
                <a:gd name="T76" fmla="*/ 71 w 251"/>
                <a:gd name="T77" fmla="*/ 18 h 123"/>
                <a:gd name="T78" fmla="*/ 83 w 251"/>
                <a:gd name="T79" fmla="*/ 9 h 123"/>
                <a:gd name="T80" fmla="*/ 104 w 251"/>
                <a:gd name="T81" fmla="*/ 15 h 123"/>
                <a:gd name="T82" fmla="*/ 100 w 251"/>
                <a:gd name="T83" fmla="*/ 28 h 123"/>
                <a:gd name="T84" fmla="*/ 111 w 251"/>
                <a:gd name="T85" fmla="*/ 23 h 123"/>
                <a:gd name="T86" fmla="*/ 125 w 251"/>
                <a:gd name="T87" fmla="*/ 23 h 123"/>
                <a:gd name="T88" fmla="*/ 125 w 251"/>
                <a:gd name="T89" fmla="*/ 17 h 123"/>
                <a:gd name="T90" fmla="*/ 116 w 251"/>
                <a:gd name="T91" fmla="*/ 12 h 123"/>
                <a:gd name="T92" fmla="*/ 131 w 251"/>
                <a:gd name="T93" fmla="*/ 14 h 123"/>
                <a:gd name="T94" fmla="*/ 144 w 251"/>
                <a:gd name="T95" fmla="*/ 22 h 123"/>
                <a:gd name="T96" fmla="*/ 149 w 251"/>
                <a:gd name="T97" fmla="*/ 40 h 123"/>
                <a:gd name="T98" fmla="*/ 162 w 251"/>
                <a:gd name="T99" fmla="*/ 40 h 123"/>
                <a:gd name="T100" fmla="*/ 154 w 251"/>
                <a:gd name="T101" fmla="*/ 23 h 123"/>
                <a:gd name="T102" fmla="*/ 149 w 251"/>
                <a:gd name="T103" fmla="*/ 6 h 123"/>
                <a:gd name="T104" fmla="*/ 160 w 251"/>
                <a:gd name="T105" fmla="*/ 3 h 123"/>
                <a:gd name="T106" fmla="*/ 177 w 251"/>
                <a:gd name="T107" fmla="*/ 7 h 123"/>
                <a:gd name="T108" fmla="*/ 191 w 251"/>
                <a:gd name="T109" fmla="*/ 23 h 123"/>
                <a:gd name="T110" fmla="*/ 199 w 251"/>
                <a:gd name="T111" fmla="*/ 41 h 123"/>
                <a:gd name="T112" fmla="*/ 199 w 251"/>
                <a:gd name="T113" fmla="*/ 58 h 123"/>
                <a:gd name="T114" fmla="*/ 217 w 251"/>
                <a:gd name="T115" fmla="*/ 71 h 123"/>
                <a:gd name="T116" fmla="*/ 227 w 251"/>
                <a:gd name="T117" fmla="*/ 74 h 123"/>
                <a:gd name="T118" fmla="*/ 243 w 251"/>
                <a:gd name="T119" fmla="*/ 8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1" h="123">
                  <a:moveTo>
                    <a:pt x="250" y="85"/>
                  </a:moveTo>
                  <a:lnTo>
                    <a:pt x="250" y="89"/>
                  </a:lnTo>
                  <a:lnTo>
                    <a:pt x="251" y="91"/>
                  </a:lnTo>
                  <a:lnTo>
                    <a:pt x="250" y="93"/>
                  </a:lnTo>
                  <a:lnTo>
                    <a:pt x="244" y="93"/>
                  </a:lnTo>
                  <a:lnTo>
                    <a:pt x="242" y="91"/>
                  </a:lnTo>
                  <a:lnTo>
                    <a:pt x="238" y="93"/>
                  </a:lnTo>
                  <a:lnTo>
                    <a:pt x="236" y="92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28" y="91"/>
                  </a:lnTo>
                  <a:lnTo>
                    <a:pt x="226" y="91"/>
                  </a:lnTo>
                  <a:lnTo>
                    <a:pt x="228" y="94"/>
                  </a:lnTo>
                  <a:lnTo>
                    <a:pt x="226" y="97"/>
                  </a:lnTo>
                  <a:lnTo>
                    <a:pt x="224" y="97"/>
                  </a:lnTo>
                  <a:lnTo>
                    <a:pt x="220" y="95"/>
                  </a:lnTo>
                  <a:lnTo>
                    <a:pt x="218" y="94"/>
                  </a:lnTo>
                  <a:lnTo>
                    <a:pt x="216" y="95"/>
                  </a:lnTo>
                  <a:lnTo>
                    <a:pt x="220" y="98"/>
                  </a:lnTo>
                  <a:lnTo>
                    <a:pt x="221" y="100"/>
                  </a:lnTo>
                  <a:lnTo>
                    <a:pt x="220" y="103"/>
                  </a:lnTo>
                  <a:lnTo>
                    <a:pt x="220" y="106"/>
                  </a:lnTo>
                  <a:lnTo>
                    <a:pt x="221" y="103"/>
                  </a:lnTo>
                  <a:lnTo>
                    <a:pt x="225" y="101"/>
                  </a:lnTo>
                  <a:lnTo>
                    <a:pt x="227" y="100"/>
                  </a:lnTo>
                  <a:lnTo>
                    <a:pt x="229" y="99"/>
                  </a:lnTo>
                  <a:lnTo>
                    <a:pt x="233" y="98"/>
                  </a:lnTo>
                  <a:lnTo>
                    <a:pt x="235" y="99"/>
                  </a:lnTo>
                  <a:lnTo>
                    <a:pt x="234" y="102"/>
                  </a:lnTo>
                  <a:lnTo>
                    <a:pt x="233" y="105"/>
                  </a:lnTo>
                  <a:lnTo>
                    <a:pt x="235" y="103"/>
                  </a:lnTo>
                  <a:lnTo>
                    <a:pt x="238" y="106"/>
                  </a:lnTo>
                  <a:lnTo>
                    <a:pt x="237" y="108"/>
                  </a:lnTo>
                  <a:lnTo>
                    <a:pt x="235" y="110"/>
                  </a:lnTo>
                  <a:lnTo>
                    <a:pt x="233" y="111"/>
                  </a:lnTo>
                  <a:lnTo>
                    <a:pt x="229" y="111"/>
                  </a:lnTo>
                  <a:lnTo>
                    <a:pt x="227" y="114"/>
                  </a:lnTo>
                  <a:lnTo>
                    <a:pt x="221" y="115"/>
                  </a:lnTo>
                  <a:lnTo>
                    <a:pt x="219" y="114"/>
                  </a:lnTo>
                  <a:lnTo>
                    <a:pt x="216" y="115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5" y="112"/>
                  </a:lnTo>
                  <a:lnTo>
                    <a:pt x="202" y="111"/>
                  </a:lnTo>
                  <a:lnTo>
                    <a:pt x="200" y="114"/>
                  </a:lnTo>
                  <a:lnTo>
                    <a:pt x="196" y="114"/>
                  </a:lnTo>
                  <a:lnTo>
                    <a:pt x="194" y="112"/>
                  </a:lnTo>
                  <a:lnTo>
                    <a:pt x="191" y="110"/>
                  </a:lnTo>
                  <a:lnTo>
                    <a:pt x="194" y="108"/>
                  </a:lnTo>
                  <a:lnTo>
                    <a:pt x="191" y="108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3" y="106"/>
                  </a:lnTo>
                  <a:lnTo>
                    <a:pt x="181" y="106"/>
                  </a:lnTo>
                  <a:lnTo>
                    <a:pt x="177" y="107"/>
                  </a:lnTo>
                  <a:lnTo>
                    <a:pt x="175" y="105"/>
                  </a:lnTo>
                  <a:lnTo>
                    <a:pt x="176" y="102"/>
                  </a:lnTo>
                  <a:lnTo>
                    <a:pt x="174" y="99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67" y="102"/>
                  </a:lnTo>
                  <a:lnTo>
                    <a:pt x="167" y="106"/>
                  </a:lnTo>
                  <a:lnTo>
                    <a:pt x="164" y="107"/>
                  </a:lnTo>
                  <a:lnTo>
                    <a:pt x="161" y="109"/>
                  </a:lnTo>
                  <a:lnTo>
                    <a:pt x="159" y="110"/>
                  </a:lnTo>
                  <a:lnTo>
                    <a:pt x="156" y="110"/>
                  </a:lnTo>
                  <a:lnTo>
                    <a:pt x="153" y="111"/>
                  </a:lnTo>
                  <a:lnTo>
                    <a:pt x="150" y="111"/>
                  </a:lnTo>
                  <a:lnTo>
                    <a:pt x="148" y="111"/>
                  </a:lnTo>
                  <a:lnTo>
                    <a:pt x="144" y="114"/>
                  </a:lnTo>
                  <a:lnTo>
                    <a:pt x="142" y="115"/>
                  </a:lnTo>
                  <a:lnTo>
                    <a:pt x="139" y="116"/>
                  </a:lnTo>
                  <a:lnTo>
                    <a:pt x="136" y="117"/>
                  </a:lnTo>
                  <a:lnTo>
                    <a:pt x="134" y="117"/>
                  </a:lnTo>
                  <a:lnTo>
                    <a:pt x="131" y="118"/>
                  </a:lnTo>
                  <a:lnTo>
                    <a:pt x="128" y="118"/>
                  </a:lnTo>
                  <a:lnTo>
                    <a:pt x="125" y="119"/>
                  </a:lnTo>
                  <a:lnTo>
                    <a:pt x="123" y="118"/>
                  </a:lnTo>
                  <a:lnTo>
                    <a:pt x="119" y="119"/>
                  </a:lnTo>
                  <a:lnTo>
                    <a:pt x="117" y="119"/>
                  </a:lnTo>
                  <a:lnTo>
                    <a:pt x="115" y="120"/>
                  </a:lnTo>
                  <a:lnTo>
                    <a:pt x="111" y="119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0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7" y="123"/>
                  </a:lnTo>
                  <a:lnTo>
                    <a:pt x="84" y="123"/>
                  </a:lnTo>
                  <a:lnTo>
                    <a:pt x="81" y="120"/>
                  </a:lnTo>
                  <a:lnTo>
                    <a:pt x="79" y="119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0"/>
                  </a:lnTo>
                  <a:lnTo>
                    <a:pt x="75" y="108"/>
                  </a:lnTo>
                  <a:lnTo>
                    <a:pt x="76" y="106"/>
                  </a:lnTo>
                  <a:lnTo>
                    <a:pt x="74" y="105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3" y="103"/>
                  </a:lnTo>
                  <a:lnTo>
                    <a:pt x="59" y="103"/>
                  </a:lnTo>
                  <a:lnTo>
                    <a:pt x="57" y="103"/>
                  </a:lnTo>
                  <a:lnTo>
                    <a:pt x="55" y="105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6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3" y="97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5" y="91"/>
                  </a:lnTo>
                  <a:lnTo>
                    <a:pt x="25" y="89"/>
                  </a:lnTo>
                  <a:lnTo>
                    <a:pt x="23" y="85"/>
                  </a:lnTo>
                  <a:lnTo>
                    <a:pt x="24" y="84"/>
                  </a:lnTo>
                  <a:lnTo>
                    <a:pt x="28" y="83"/>
                  </a:lnTo>
                  <a:lnTo>
                    <a:pt x="30" y="83"/>
                  </a:lnTo>
                  <a:lnTo>
                    <a:pt x="33" y="82"/>
                  </a:lnTo>
                  <a:lnTo>
                    <a:pt x="38" y="81"/>
                  </a:lnTo>
                  <a:lnTo>
                    <a:pt x="41" y="81"/>
                  </a:lnTo>
                  <a:lnTo>
                    <a:pt x="43" y="80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3" y="78"/>
                  </a:lnTo>
                  <a:lnTo>
                    <a:pt x="55" y="78"/>
                  </a:lnTo>
                  <a:lnTo>
                    <a:pt x="58" y="78"/>
                  </a:lnTo>
                  <a:lnTo>
                    <a:pt x="60" y="78"/>
                  </a:lnTo>
                  <a:lnTo>
                    <a:pt x="64" y="78"/>
                  </a:lnTo>
                  <a:lnTo>
                    <a:pt x="66" y="77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4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3" y="80"/>
                  </a:lnTo>
                  <a:lnTo>
                    <a:pt x="85" y="80"/>
                  </a:lnTo>
                  <a:lnTo>
                    <a:pt x="89" y="81"/>
                  </a:lnTo>
                  <a:lnTo>
                    <a:pt x="91" y="80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102" y="78"/>
                  </a:lnTo>
                  <a:lnTo>
                    <a:pt x="105" y="77"/>
                  </a:lnTo>
                  <a:lnTo>
                    <a:pt x="102" y="77"/>
                  </a:lnTo>
                  <a:lnTo>
                    <a:pt x="99" y="76"/>
                  </a:lnTo>
                  <a:lnTo>
                    <a:pt x="98" y="76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7" y="72"/>
                  </a:lnTo>
                  <a:lnTo>
                    <a:pt x="84" y="72"/>
                  </a:lnTo>
                  <a:lnTo>
                    <a:pt x="82" y="71"/>
                  </a:lnTo>
                  <a:lnTo>
                    <a:pt x="79" y="69"/>
                  </a:lnTo>
                  <a:lnTo>
                    <a:pt x="76" y="69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71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2" y="72"/>
                  </a:lnTo>
                  <a:lnTo>
                    <a:pt x="40" y="71"/>
                  </a:lnTo>
                  <a:lnTo>
                    <a:pt x="37" y="71"/>
                  </a:lnTo>
                  <a:lnTo>
                    <a:pt x="34" y="71"/>
                  </a:lnTo>
                  <a:lnTo>
                    <a:pt x="32" y="71"/>
                  </a:lnTo>
                  <a:lnTo>
                    <a:pt x="29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5" y="58"/>
                  </a:lnTo>
                  <a:lnTo>
                    <a:pt x="17" y="57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26" y="56"/>
                  </a:lnTo>
                  <a:lnTo>
                    <a:pt x="32" y="55"/>
                  </a:lnTo>
                  <a:lnTo>
                    <a:pt x="33" y="54"/>
                  </a:lnTo>
                  <a:lnTo>
                    <a:pt x="36" y="52"/>
                  </a:lnTo>
                  <a:lnTo>
                    <a:pt x="39" y="52"/>
                  </a:lnTo>
                  <a:lnTo>
                    <a:pt x="41" y="52"/>
                  </a:lnTo>
                  <a:lnTo>
                    <a:pt x="45" y="51"/>
                  </a:lnTo>
                  <a:lnTo>
                    <a:pt x="41" y="50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6" y="48"/>
                  </a:lnTo>
                  <a:lnTo>
                    <a:pt x="53" y="49"/>
                  </a:lnTo>
                  <a:lnTo>
                    <a:pt x="50" y="48"/>
                  </a:lnTo>
                  <a:lnTo>
                    <a:pt x="47" y="47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39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5" y="51"/>
                  </a:lnTo>
                  <a:lnTo>
                    <a:pt x="23" y="50"/>
                  </a:lnTo>
                  <a:lnTo>
                    <a:pt x="20" y="51"/>
                  </a:lnTo>
                  <a:lnTo>
                    <a:pt x="17" y="51"/>
                  </a:lnTo>
                  <a:lnTo>
                    <a:pt x="14" y="51"/>
                  </a:lnTo>
                  <a:lnTo>
                    <a:pt x="12" y="49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7"/>
                  </a:lnTo>
                  <a:lnTo>
                    <a:pt x="17" y="45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5"/>
                  </a:lnTo>
                  <a:lnTo>
                    <a:pt x="6" y="45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3" y="26"/>
                  </a:lnTo>
                  <a:lnTo>
                    <a:pt x="11" y="26"/>
                  </a:lnTo>
                  <a:lnTo>
                    <a:pt x="7" y="24"/>
                  </a:lnTo>
                  <a:lnTo>
                    <a:pt x="11" y="22"/>
                  </a:lnTo>
                  <a:lnTo>
                    <a:pt x="13" y="20"/>
                  </a:lnTo>
                  <a:lnTo>
                    <a:pt x="16" y="18"/>
                  </a:lnTo>
                  <a:lnTo>
                    <a:pt x="19" y="16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3" y="6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1"/>
                  </a:lnTo>
                  <a:lnTo>
                    <a:pt x="70" y="4"/>
                  </a:lnTo>
                  <a:lnTo>
                    <a:pt x="71" y="6"/>
                  </a:lnTo>
                  <a:lnTo>
                    <a:pt x="71" y="9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68" y="15"/>
                  </a:lnTo>
                  <a:lnTo>
                    <a:pt x="66" y="16"/>
                  </a:lnTo>
                  <a:lnTo>
                    <a:pt x="65" y="18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3" y="20"/>
                  </a:lnTo>
                  <a:lnTo>
                    <a:pt x="76" y="20"/>
                  </a:lnTo>
                  <a:lnTo>
                    <a:pt x="79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1" y="11"/>
                  </a:lnTo>
                  <a:lnTo>
                    <a:pt x="83" y="9"/>
                  </a:lnTo>
                  <a:lnTo>
                    <a:pt x="87" y="9"/>
                  </a:lnTo>
                  <a:lnTo>
                    <a:pt x="89" y="11"/>
                  </a:lnTo>
                  <a:lnTo>
                    <a:pt x="91" y="12"/>
                  </a:lnTo>
                  <a:lnTo>
                    <a:pt x="94" y="13"/>
                  </a:lnTo>
                  <a:lnTo>
                    <a:pt x="97" y="13"/>
                  </a:lnTo>
                  <a:lnTo>
                    <a:pt x="100" y="14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8" y="17"/>
                  </a:lnTo>
                  <a:lnTo>
                    <a:pt x="108" y="18"/>
                  </a:lnTo>
                  <a:lnTo>
                    <a:pt x="108" y="21"/>
                  </a:lnTo>
                  <a:lnTo>
                    <a:pt x="106" y="23"/>
                  </a:lnTo>
                  <a:lnTo>
                    <a:pt x="102" y="25"/>
                  </a:lnTo>
                  <a:lnTo>
                    <a:pt x="100" y="28"/>
                  </a:lnTo>
                  <a:lnTo>
                    <a:pt x="102" y="28"/>
                  </a:lnTo>
                  <a:lnTo>
                    <a:pt x="101" y="30"/>
                  </a:lnTo>
                  <a:lnTo>
                    <a:pt x="104" y="28"/>
                  </a:lnTo>
                  <a:lnTo>
                    <a:pt x="105" y="25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1" y="23"/>
                  </a:lnTo>
                  <a:lnTo>
                    <a:pt x="115" y="22"/>
                  </a:lnTo>
                  <a:lnTo>
                    <a:pt x="117" y="23"/>
                  </a:lnTo>
                  <a:lnTo>
                    <a:pt x="121" y="24"/>
                  </a:lnTo>
                  <a:lnTo>
                    <a:pt x="121" y="22"/>
                  </a:lnTo>
                  <a:lnTo>
                    <a:pt x="125" y="24"/>
                  </a:lnTo>
                  <a:lnTo>
                    <a:pt x="128" y="24"/>
                  </a:lnTo>
                  <a:lnTo>
                    <a:pt x="125" y="23"/>
                  </a:lnTo>
                  <a:lnTo>
                    <a:pt x="123" y="21"/>
                  </a:lnTo>
                  <a:lnTo>
                    <a:pt x="125" y="22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4" y="16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30" y="12"/>
                  </a:lnTo>
                  <a:lnTo>
                    <a:pt x="131" y="14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7"/>
                  </a:lnTo>
                  <a:lnTo>
                    <a:pt x="140" y="18"/>
                  </a:lnTo>
                  <a:lnTo>
                    <a:pt x="139" y="21"/>
                  </a:lnTo>
                  <a:lnTo>
                    <a:pt x="142" y="21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4" y="28"/>
                  </a:lnTo>
                  <a:lnTo>
                    <a:pt x="145" y="31"/>
                  </a:lnTo>
                  <a:lnTo>
                    <a:pt x="147" y="33"/>
                  </a:lnTo>
                  <a:lnTo>
                    <a:pt x="147" y="35"/>
                  </a:lnTo>
                  <a:lnTo>
                    <a:pt x="150" y="38"/>
                  </a:lnTo>
                  <a:lnTo>
                    <a:pt x="149" y="40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6" y="46"/>
                  </a:lnTo>
                  <a:lnTo>
                    <a:pt x="154" y="43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2" y="40"/>
                  </a:lnTo>
                  <a:lnTo>
                    <a:pt x="161" y="38"/>
                  </a:lnTo>
                  <a:lnTo>
                    <a:pt x="159" y="35"/>
                  </a:lnTo>
                  <a:lnTo>
                    <a:pt x="158" y="33"/>
                  </a:lnTo>
                  <a:lnTo>
                    <a:pt x="156" y="31"/>
                  </a:lnTo>
                  <a:lnTo>
                    <a:pt x="157" y="28"/>
                  </a:lnTo>
                  <a:lnTo>
                    <a:pt x="154" y="25"/>
                  </a:lnTo>
                  <a:lnTo>
                    <a:pt x="154" y="23"/>
                  </a:lnTo>
                  <a:lnTo>
                    <a:pt x="152" y="20"/>
                  </a:lnTo>
                  <a:lnTo>
                    <a:pt x="152" y="17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0" y="11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4" y="5"/>
                  </a:lnTo>
                  <a:lnTo>
                    <a:pt x="151" y="4"/>
                  </a:lnTo>
                  <a:lnTo>
                    <a:pt x="152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6" y="1"/>
                  </a:lnTo>
                  <a:lnTo>
                    <a:pt x="168" y="1"/>
                  </a:lnTo>
                  <a:lnTo>
                    <a:pt x="171" y="4"/>
                  </a:lnTo>
                  <a:lnTo>
                    <a:pt x="174" y="5"/>
                  </a:lnTo>
                  <a:lnTo>
                    <a:pt x="177" y="7"/>
                  </a:lnTo>
                  <a:lnTo>
                    <a:pt x="179" y="8"/>
                  </a:lnTo>
                  <a:lnTo>
                    <a:pt x="183" y="9"/>
                  </a:lnTo>
                  <a:lnTo>
                    <a:pt x="185" y="12"/>
                  </a:lnTo>
                  <a:lnTo>
                    <a:pt x="187" y="14"/>
                  </a:lnTo>
                  <a:lnTo>
                    <a:pt x="187" y="17"/>
                  </a:lnTo>
                  <a:lnTo>
                    <a:pt x="190" y="20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5" y="37"/>
                  </a:lnTo>
                  <a:lnTo>
                    <a:pt x="196" y="39"/>
                  </a:lnTo>
                  <a:lnTo>
                    <a:pt x="199" y="41"/>
                  </a:lnTo>
                  <a:lnTo>
                    <a:pt x="201" y="45"/>
                  </a:lnTo>
                  <a:lnTo>
                    <a:pt x="202" y="47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6"/>
                  </a:lnTo>
                  <a:lnTo>
                    <a:pt x="199" y="58"/>
                  </a:lnTo>
                  <a:lnTo>
                    <a:pt x="202" y="61"/>
                  </a:lnTo>
                  <a:lnTo>
                    <a:pt x="204" y="61"/>
                  </a:lnTo>
                  <a:lnTo>
                    <a:pt x="207" y="65"/>
                  </a:lnTo>
                  <a:lnTo>
                    <a:pt x="209" y="67"/>
                  </a:lnTo>
                  <a:lnTo>
                    <a:pt x="211" y="68"/>
                  </a:lnTo>
                  <a:lnTo>
                    <a:pt x="215" y="71"/>
                  </a:lnTo>
                  <a:lnTo>
                    <a:pt x="217" y="71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0" y="72"/>
                  </a:lnTo>
                  <a:lnTo>
                    <a:pt x="219" y="69"/>
                  </a:lnTo>
                  <a:lnTo>
                    <a:pt x="222" y="71"/>
                  </a:lnTo>
                  <a:lnTo>
                    <a:pt x="224" y="74"/>
                  </a:lnTo>
                  <a:lnTo>
                    <a:pt x="227" y="74"/>
                  </a:lnTo>
                  <a:lnTo>
                    <a:pt x="229" y="75"/>
                  </a:lnTo>
                  <a:lnTo>
                    <a:pt x="233" y="77"/>
                  </a:lnTo>
                  <a:lnTo>
                    <a:pt x="235" y="78"/>
                  </a:lnTo>
                  <a:lnTo>
                    <a:pt x="237" y="78"/>
                  </a:lnTo>
                  <a:lnTo>
                    <a:pt x="241" y="80"/>
                  </a:lnTo>
                  <a:lnTo>
                    <a:pt x="241" y="82"/>
                  </a:lnTo>
                  <a:lnTo>
                    <a:pt x="243" y="82"/>
                  </a:lnTo>
                  <a:lnTo>
                    <a:pt x="246" y="82"/>
                  </a:lnTo>
                  <a:lnTo>
                    <a:pt x="249" y="83"/>
                  </a:lnTo>
                  <a:lnTo>
                    <a:pt x="250" y="85"/>
                  </a:lnTo>
                  <a:lnTo>
                    <a:pt x="2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39CDCEFA-A1B8-4F4F-91CF-3ED5622C8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2311400"/>
              <a:ext cx="450850" cy="188913"/>
            </a:xfrm>
            <a:custGeom>
              <a:avLst/>
              <a:gdLst>
                <a:gd name="T0" fmla="*/ 235 w 284"/>
                <a:gd name="T1" fmla="*/ 46 h 119"/>
                <a:gd name="T2" fmla="*/ 229 w 284"/>
                <a:gd name="T3" fmla="*/ 57 h 119"/>
                <a:gd name="T4" fmla="*/ 238 w 284"/>
                <a:gd name="T5" fmla="*/ 59 h 119"/>
                <a:gd name="T6" fmla="*/ 227 w 284"/>
                <a:gd name="T7" fmla="*/ 62 h 119"/>
                <a:gd name="T8" fmla="*/ 220 w 284"/>
                <a:gd name="T9" fmla="*/ 71 h 119"/>
                <a:gd name="T10" fmla="*/ 203 w 284"/>
                <a:gd name="T11" fmla="*/ 73 h 119"/>
                <a:gd name="T12" fmla="*/ 188 w 284"/>
                <a:gd name="T13" fmla="*/ 66 h 119"/>
                <a:gd name="T14" fmla="*/ 183 w 284"/>
                <a:gd name="T15" fmla="*/ 70 h 119"/>
                <a:gd name="T16" fmla="*/ 166 w 284"/>
                <a:gd name="T17" fmla="*/ 72 h 119"/>
                <a:gd name="T18" fmla="*/ 155 w 284"/>
                <a:gd name="T19" fmla="*/ 68 h 119"/>
                <a:gd name="T20" fmla="*/ 143 w 284"/>
                <a:gd name="T21" fmla="*/ 73 h 119"/>
                <a:gd name="T22" fmla="*/ 130 w 284"/>
                <a:gd name="T23" fmla="*/ 71 h 119"/>
                <a:gd name="T24" fmla="*/ 113 w 284"/>
                <a:gd name="T25" fmla="*/ 70 h 119"/>
                <a:gd name="T26" fmla="*/ 108 w 284"/>
                <a:gd name="T27" fmla="*/ 64 h 119"/>
                <a:gd name="T28" fmla="*/ 94 w 284"/>
                <a:gd name="T29" fmla="*/ 70 h 119"/>
                <a:gd name="T30" fmla="*/ 83 w 284"/>
                <a:gd name="T31" fmla="*/ 64 h 119"/>
                <a:gd name="T32" fmla="*/ 74 w 284"/>
                <a:gd name="T33" fmla="*/ 68 h 119"/>
                <a:gd name="T34" fmla="*/ 66 w 284"/>
                <a:gd name="T35" fmla="*/ 54 h 119"/>
                <a:gd name="T36" fmla="*/ 67 w 284"/>
                <a:gd name="T37" fmla="*/ 42 h 119"/>
                <a:gd name="T38" fmla="*/ 58 w 284"/>
                <a:gd name="T39" fmla="*/ 28 h 119"/>
                <a:gd name="T40" fmla="*/ 42 w 284"/>
                <a:gd name="T41" fmla="*/ 23 h 119"/>
                <a:gd name="T42" fmla="*/ 24 w 284"/>
                <a:gd name="T43" fmla="*/ 24 h 119"/>
                <a:gd name="T44" fmla="*/ 16 w 284"/>
                <a:gd name="T45" fmla="*/ 20 h 119"/>
                <a:gd name="T46" fmla="*/ 11 w 284"/>
                <a:gd name="T47" fmla="*/ 14 h 119"/>
                <a:gd name="T48" fmla="*/ 4 w 284"/>
                <a:gd name="T49" fmla="*/ 9 h 119"/>
                <a:gd name="T50" fmla="*/ 8 w 284"/>
                <a:gd name="T51" fmla="*/ 0 h 119"/>
                <a:gd name="T52" fmla="*/ 25 w 284"/>
                <a:gd name="T53" fmla="*/ 3 h 119"/>
                <a:gd name="T54" fmla="*/ 42 w 284"/>
                <a:gd name="T55" fmla="*/ 5 h 119"/>
                <a:gd name="T56" fmla="*/ 44 w 284"/>
                <a:gd name="T57" fmla="*/ 19 h 119"/>
                <a:gd name="T58" fmla="*/ 61 w 284"/>
                <a:gd name="T59" fmla="*/ 14 h 119"/>
                <a:gd name="T60" fmla="*/ 82 w 284"/>
                <a:gd name="T61" fmla="*/ 13 h 119"/>
                <a:gd name="T62" fmla="*/ 77 w 284"/>
                <a:gd name="T63" fmla="*/ 16 h 119"/>
                <a:gd name="T64" fmla="*/ 89 w 284"/>
                <a:gd name="T65" fmla="*/ 20 h 119"/>
                <a:gd name="T66" fmla="*/ 104 w 284"/>
                <a:gd name="T67" fmla="*/ 23 h 119"/>
                <a:gd name="T68" fmla="*/ 91 w 284"/>
                <a:gd name="T69" fmla="*/ 25 h 119"/>
                <a:gd name="T70" fmla="*/ 77 w 284"/>
                <a:gd name="T71" fmla="*/ 24 h 119"/>
                <a:gd name="T72" fmla="*/ 87 w 284"/>
                <a:gd name="T73" fmla="*/ 28 h 119"/>
                <a:gd name="T74" fmla="*/ 82 w 284"/>
                <a:gd name="T75" fmla="*/ 30 h 119"/>
                <a:gd name="T76" fmla="*/ 94 w 284"/>
                <a:gd name="T77" fmla="*/ 30 h 119"/>
                <a:gd name="T78" fmla="*/ 105 w 284"/>
                <a:gd name="T79" fmla="*/ 38 h 119"/>
                <a:gd name="T80" fmla="*/ 105 w 284"/>
                <a:gd name="T81" fmla="*/ 43 h 119"/>
                <a:gd name="T82" fmla="*/ 116 w 284"/>
                <a:gd name="T83" fmla="*/ 42 h 119"/>
                <a:gd name="T84" fmla="*/ 130 w 284"/>
                <a:gd name="T85" fmla="*/ 41 h 119"/>
                <a:gd name="T86" fmla="*/ 146 w 284"/>
                <a:gd name="T87" fmla="*/ 47 h 119"/>
                <a:gd name="T88" fmla="*/ 152 w 284"/>
                <a:gd name="T89" fmla="*/ 43 h 119"/>
                <a:gd name="T90" fmla="*/ 168 w 284"/>
                <a:gd name="T91" fmla="*/ 39 h 119"/>
                <a:gd name="T92" fmla="*/ 185 w 284"/>
                <a:gd name="T93" fmla="*/ 38 h 119"/>
                <a:gd name="T94" fmla="*/ 204 w 284"/>
                <a:gd name="T95" fmla="*/ 36 h 119"/>
                <a:gd name="T96" fmla="*/ 220 w 284"/>
                <a:gd name="T97" fmla="*/ 41 h 119"/>
                <a:gd name="T98" fmla="*/ 231 w 284"/>
                <a:gd name="T99" fmla="*/ 93 h 119"/>
                <a:gd name="T100" fmla="*/ 248 w 284"/>
                <a:gd name="T101" fmla="*/ 94 h 119"/>
                <a:gd name="T102" fmla="*/ 265 w 284"/>
                <a:gd name="T103" fmla="*/ 97 h 119"/>
                <a:gd name="T104" fmla="*/ 279 w 284"/>
                <a:gd name="T105" fmla="*/ 109 h 119"/>
                <a:gd name="T106" fmla="*/ 275 w 284"/>
                <a:gd name="T107" fmla="*/ 116 h 119"/>
                <a:gd name="T108" fmla="*/ 254 w 284"/>
                <a:gd name="T109" fmla="*/ 115 h 119"/>
                <a:gd name="T110" fmla="*/ 237 w 284"/>
                <a:gd name="T111" fmla="*/ 118 h 119"/>
                <a:gd name="T112" fmla="*/ 228 w 284"/>
                <a:gd name="T113" fmla="*/ 106 h 119"/>
                <a:gd name="T114" fmla="*/ 220 w 284"/>
                <a:gd name="T115" fmla="*/ 94 h 119"/>
                <a:gd name="T116" fmla="*/ 231 w 284"/>
                <a:gd name="T11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119">
                  <a:moveTo>
                    <a:pt x="231" y="43"/>
                  </a:moveTo>
                  <a:lnTo>
                    <a:pt x="231" y="43"/>
                  </a:lnTo>
                  <a:lnTo>
                    <a:pt x="228" y="46"/>
                  </a:lnTo>
                  <a:lnTo>
                    <a:pt x="231" y="46"/>
                  </a:lnTo>
                  <a:lnTo>
                    <a:pt x="232" y="46"/>
                  </a:lnTo>
                  <a:lnTo>
                    <a:pt x="235" y="46"/>
                  </a:lnTo>
                  <a:lnTo>
                    <a:pt x="238" y="48"/>
                  </a:lnTo>
                  <a:lnTo>
                    <a:pt x="237" y="50"/>
                  </a:lnTo>
                  <a:lnTo>
                    <a:pt x="237" y="53"/>
                  </a:lnTo>
                  <a:lnTo>
                    <a:pt x="233" y="54"/>
                  </a:lnTo>
                  <a:lnTo>
                    <a:pt x="231" y="56"/>
                  </a:lnTo>
                  <a:lnTo>
                    <a:pt x="229" y="57"/>
                  </a:lnTo>
                  <a:lnTo>
                    <a:pt x="226" y="58"/>
                  </a:lnTo>
                  <a:lnTo>
                    <a:pt x="229" y="59"/>
                  </a:lnTo>
                  <a:lnTo>
                    <a:pt x="231" y="58"/>
                  </a:lnTo>
                  <a:lnTo>
                    <a:pt x="232" y="58"/>
                  </a:lnTo>
                  <a:lnTo>
                    <a:pt x="235" y="57"/>
                  </a:lnTo>
                  <a:lnTo>
                    <a:pt x="238" y="59"/>
                  </a:lnTo>
                  <a:lnTo>
                    <a:pt x="239" y="62"/>
                  </a:lnTo>
                  <a:lnTo>
                    <a:pt x="237" y="63"/>
                  </a:lnTo>
                  <a:lnTo>
                    <a:pt x="233" y="63"/>
                  </a:lnTo>
                  <a:lnTo>
                    <a:pt x="231" y="63"/>
                  </a:lnTo>
                  <a:lnTo>
                    <a:pt x="229" y="63"/>
                  </a:lnTo>
                  <a:lnTo>
                    <a:pt x="227" y="62"/>
                  </a:lnTo>
                  <a:lnTo>
                    <a:pt x="229" y="64"/>
                  </a:lnTo>
                  <a:lnTo>
                    <a:pt x="228" y="67"/>
                  </a:lnTo>
                  <a:lnTo>
                    <a:pt x="228" y="70"/>
                  </a:lnTo>
                  <a:lnTo>
                    <a:pt x="226" y="70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17" y="70"/>
                  </a:lnTo>
                  <a:lnTo>
                    <a:pt x="214" y="71"/>
                  </a:lnTo>
                  <a:lnTo>
                    <a:pt x="211" y="72"/>
                  </a:lnTo>
                  <a:lnTo>
                    <a:pt x="209" y="73"/>
                  </a:lnTo>
                  <a:lnTo>
                    <a:pt x="205" y="73"/>
                  </a:lnTo>
                  <a:lnTo>
                    <a:pt x="203" y="73"/>
                  </a:lnTo>
                  <a:lnTo>
                    <a:pt x="200" y="72"/>
                  </a:lnTo>
                  <a:lnTo>
                    <a:pt x="197" y="71"/>
                  </a:lnTo>
                  <a:lnTo>
                    <a:pt x="194" y="72"/>
                  </a:lnTo>
                  <a:lnTo>
                    <a:pt x="192" y="71"/>
                  </a:lnTo>
                  <a:lnTo>
                    <a:pt x="189" y="68"/>
                  </a:lnTo>
                  <a:lnTo>
                    <a:pt x="188" y="66"/>
                  </a:lnTo>
                  <a:lnTo>
                    <a:pt x="188" y="63"/>
                  </a:lnTo>
                  <a:lnTo>
                    <a:pt x="186" y="63"/>
                  </a:lnTo>
                  <a:lnTo>
                    <a:pt x="183" y="63"/>
                  </a:lnTo>
                  <a:lnTo>
                    <a:pt x="186" y="65"/>
                  </a:lnTo>
                  <a:lnTo>
                    <a:pt x="184" y="67"/>
                  </a:lnTo>
                  <a:lnTo>
                    <a:pt x="183" y="70"/>
                  </a:lnTo>
                  <a:lnTo>
                    <a:pt x="180" y="71"/>
                  </a:lnTo>
                  <a:lnTo>
                    <a:pt x="177" y="71"/>
                  </a:lnTo>
                  <a:lnTo>
                    <a:pt x="175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3" y="70"/>
                  </a:lnTo>
                  <a:lnTo>
                    <a:pt x="162" y="67"/>
                  </a:lnTo>
                  <a:lnTo>
                    <a:pt x="162" y="70"/>
                  </a:lnTo>
                  <a:lnTo>
                    <a:pt x="160" y="72"/>
                  </a:lnTo>
                  <a:lnTo>
                    <a:pt x="158" y="72"/>
                  </a:lnTo>
                  <a:lnTo>
                    <a:pt x="155" y="68"/>
                  </a:lnTo>
                  <a:lnTo>
                    <a:pt x="155" y="72"/>
                  </a:lnTo>
                  <a:lnTo>
                    <a:pt x="153" y="72"/>
                  </a:lnTo>
                  <a:lnTo>
                    <a:pt x="150" y="73"/>
                  </a:lnTo>
                  <a:lnTo>
                    <a:pt x="147" y="73"/>
                  </a:lnTo>
                  <a:lnTo>
                    <a:pt x="146" y="70"/>
                  </a:lnTo>
                  <a:lnTo>
                    <a:pt x="143" y="73"/>
                  </a:lnTo>
                  <a:lnTo>
                    <a:pt x="141" y="72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6" y="73"/>
                  </a:lnTo>
                  <a:lnTo>
                    <a:pt x="134" y="73"/>
                  </a:lnTo>
                  <a:lnTo>
                    <a:pt x="130" y="71"/>
                  </a:lnTo>
                  <a:lnTo>
                    <a:pt x="128" y="73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19" y="72"/>
                  </a:lnTo>
                  <a:lnTo>
                    <a:pt x="117" y="72"/>
                  </a:lnTo>
                  <a:lnTo>
                    <a:pt x="113" y="70"/>
                  </a:lnTo>
                  <a:lnTo>
                    <a:pt x="116" y="67"/>
                  </a:lnTo>
                  <a:lnTo>
                    <a:pt x="115" y="64"/>
                  </a:lnTo>
                  <a:lnTo>
                    <a:pt x="113" y="62"/>
                  </a:lnTo>
                  <a:lnTo>
                    <a:pt x="111" y="64"/>
                  </a:lnTo>
                  <a:lnTo>
                    <a:pt x="110" y="67"/>
                  </a:lnTo>
                  <a:lnTo>
                    <a:pt x="108" y="64"/>
                  </a:lnTo>
                  <a:lnTo>
                    <a:pt x="107" y="67"/>
                  </a:lnTo>
                  <a:lnTo>
                    <a:pt x="105" y="70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8" y="71"/>
                  </a:lnTo>
                  <a:lnTo>
                    <a:pt x="94" y="70"/>
                  </a:lnTo>
                  <a:lnTo>
                    <a:pt x="93" y="71"/>
                  </a:lnTo>
                  <a:lnTo>
                    <a:pt x="90" y="70"/>
                  </a:lnTo>
                  <a:lnTo>
                    <a:pt x="87" y="70"/>
                  </a:lnTo>
                  <a:lnTo>
                    <a:pt x="85" y="68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1" y="64"/>
                  </a:lnTo>
                  <a:lnTo>
                    <a:pt x="77" y="66"/>
                  </a:lnTo>
                  <a:lnTo>
                    <a:pt x="79" y="68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0" y="66"/>
                  </a:lnTo>
                  <a:lnTo>
                    <a:pt x="68" y="65"/>
                  </a:lnTo>
                  <a:lnTo>
                    <a:pt x="67" y="63"/>
                  </a:lnTo>
                  <a:lnTo>
                    <a:pt x="66" y="59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1"/>
                  </a:lnTo>
                  <a:lnTo>
                    <a:pt x="61" y="48"/>
                  </a:lnTo>
                  <a:lnTo>
                    <a:pt x="61" y="46"/>
                  </a:lnTo>
                  <a:lnTo>
                    <a:pt x="64" y="43"/>
                  </a:lnTo>
                  <a:lnTo>
                    <a:pt x="67" y="42"/>
                  </a:lnTo>
                  <a:lnTo>
                    <a:pt x="66" y="39"/>
                  </a:lnTo>
                  <a:lnTo>
                    <a:pt x="65" y="37"/>
                  </a:lnTo>
                  <a:lnTo>
                    <a:pt x="64" y="33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3" y="23"/>
                  </a:lnTo>
                  <a:lnTo>
                    <a:pt x="50" y="20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0" y="22"/>
                  </a:lnTo>
                  <a:lnTo>
                    <a:pt x="27" y="23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1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4" y="15"/>
                  </a:lnTo>
                  <a:lnTo>
                    <a:pt x="11" y="14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9"/>
                  </a:lnTo>
                  <a:lnTo>
                    <a:pt x="6" y="7"/>
                  </a:lnTo>
                  <a:lnTo>
                    <a:pt x="4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8" y="8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4" y="19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9" y="13"/>
                  </a:lnTo>
                  <a:lnTo>
                    <a:pt x="61" y="14"/>
                  </a:lnTo>
                  <a:lnTo>
                    <a:pt x="65" y="13"/>
                  </a:lnTo>
                  <a:lnTo>
                    <a:pt x="67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79" y="17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5" y="20"/>
                  </a:lnTo>
                  <a:lnTo>
                    <a:pt x="89" y="20"/>
                  </a:lnTo>
                  <a:lnTo>
                    <a:pt x="92" y="20"/>
                  </a:lnTo>
                  <a:lnTo>
                    <a:pt x="94" y="21"/>
                  </a:lnTo>
                  <a:lnTo>
                    <a:pt x="96" y="21"/>
                  </a:lnTo>
                  <a:lnTo>
                    <a:pt x="99" y="22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3" y="25"/>
                  </a:lnTo>
                  <a:lnTo>
                    <a:pt x="100" y="25"/>
                  </a:lnTo>
                  <a:lnTo>
                    <a:pt x="98" y="26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91" y="26"/>
                  </a:lnTo>
                  <a:lnTo>
                    <a:pt x="89" y="26"/>
                  </a:lnTo>
                  <a:lnTo>
                    <a:pt x="85" y="25"/>
                  </a:lnTo>
                  <a:lnTo>
                    <a:pt x="83" y="25"/>
                  </a:lnTo>
                  <a:lnTo>
                    <a:pt x="77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4" y="29"/>
                  </a:lnTo>
                  <a:lnTo>
                    <a:pt x="87" y="28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3" y="31"/>
                  </a:lnTo>
                  <a:lnTo>
                    <a:pt x="86" y="31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8" y="33"/>
                  </a:lnTo>
                  <a:lnTo>
                    <a:pt x="98" y="36"/>
                  </a:lnTo>
                  <a:lnTo>
                    <a:pt x="100" y="34"/>
                  </a:lnTo>
                  <a:lnTo>
                    <a:pt x="102" y="36"/>
                  </a:lnTo>
                  <a:lnTo>
                    <a:pt x="105" y="38"/>
                  </a:lnTo>
                  <a:lnTo>
                    <a:pt x="103" y="41"/>
                  </a:lnTo>
                  <a:lnTo>
                    <a:pt x="100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03" y="42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46"/>
                  </a:lnTo>
                  <a:lnTo>
                    <a:pt x="111" y="43"/>
                  </a:lnTo>
                  <a:lnTo>
                    <a:pt x="111" y="41"/>
                  </a:lnTo>
                  <a:lnTo>
                    <a:pt x="113" y="40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1" y="43"/>
                  </a:lnTo>
                  <a:lnTo>
                    <a:pt x="124" y="42"/>
                  </a:lnTo>
                  <a:lnTo>
                    <a:pt x="126" y="42"/>
                  </a:lnTo>
                  <a:lnTo>
                    <a:pt x="129" y="45"/>
                  </a:lnTo>
                  <a:lnTo>
                    <a:pt x="130" y="41"/>
                  </a:lnTo>
                  <a:lnTo>
                    <a:pt x="133" y="42"/>
                  </a:lnTo>
                  <a:lnTo>
                    <a:pt x="136" y="45"/>
                  </a:lnTo>
                  <a:lnTo>
                    <a:pt x="138" y="46"/>
                  </a:lnTo>
                  <a:lnTo>
                    <a:pt x="142" y="46"/>
                  </a:lnTo>
                  <a:lnTo>
                    <a:pt x="143" y="48"/>
                  </a:lnTo>
                  <a:lnTo>
                    <a:pt x="146" y="47"/>
                  </a:lnTo>
                  <a:lnTo>
                    <a:pt x="149" y="47"/>
                  </a:lnTo>
                  <a:lnTo>
                    <a:pt x="151" y="47"/>
                  </a:lnTo>
                  <a:lnTo>
                    <a:pt x="154" y="47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52" y="43"/>
                  </a:lnTo>
                  <a:lnTo>
                    <a:pt x="154" y="42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8" y="39"/>
                  </a:lnTo>
                  <a:lnTo>
                    <a:pt x="171" y="39"/>
                  </a:lnTo>
                  <a:lnTo>
                    <a:pt x="173" y="38"/>
                  </a:lnTo>
                  <a:lnTo>
                    <a:pt x="177" y="36"/>
                  </a:lnTo>
                  <a:lnTo>
                    <a:pt x="179" y="36"/>
                  </a:lnTo>
                  <a:lnTo>
                    <a:pt x="181" y="37"/>
                  </a:lnTo>
                  <a:lnTo>
                    <a:pt x="185" y="38"/>
                  </a:lnTo>
                  <a:lnTo>
                    <a:pt x="190" y="38"/>
                  </a:lnTo>
                  <a:lnTo>
                    <a:pt x="193" y="37"/>
                  </a:lnTo>
                  <a:lnTo>
                    <a:pt x="196" y="36"/>
                  </a:lnTo>
                  <a:lnTo>
                    <a:pt x="198" y="36"/>
                  </a:lnTo>
                  <a:lnTo>
                    <a:pt x="202" y="36"/>
                  </a:lnTo>
                  <a:lnTo>
                    <a:pt x="204" y="36"/>
                  </a:lnTo>
                  <a:lnTo>
                    <a:pt x="211" y="36"/>
                  </a:lnTo>
                  <a:lnTo>
                    <a:pt x="213" y="37"/>
                  </a:lnTo>
                  <a:lnTo>
                    <a:pt x="217" y="38"/>
                  </a:lnTo>
                  <a:lnTo>
                    <a:pt x="214" y="40"/>
                  </a:lnTo>
                  <a:lnTo>
                    <a:pt x="218" y="41"/>
                  </a:lnTo>
                  <a:lnTo>
                    <a:pt x="220" y="41"/>
                  </a:lnTo>
                  <a:lnTo>
                    <a:pt x="223" y="40"/>
                  </a:lnTo>
                  <a:lnTo>
                    <a:pt x="226" y="41"/>
                  </a:lnTo>
                  <a:lnTo>
                    <a:pt x="229" y="41"/>
                  </a:lnTo>
                  <a:lnTo>
                    <a:pt x="231" y="43"/>
                  </a:lnTo>
                  <a:lnTo>
                    <a:pt x="231" y="43"/>
                  </a:lnTo>
                  <a:close/>
                  <a:moveTo>
                    <a:pt x="231" y="93"/>
                  </a:moveTo>
                  <a:lnTo>
                    <a:pt x="231" y="93"/>
                  </a:lnTo>
                  <a:lnTo>
                    <a:pt x="235" y="94"/>
                  </a:lnTo>
                  <a:lnTo>
                    <a:pt x="237" y="94"/>
                  </a:lnTo>
                  <a:lnTo>
                    <a:pt x="240" y="96"/>
                  </a:lnTo>
                  <a:lnTo>
                    <a:pt x="246" y="96"/>
                  </a:lnTo>
                  <a:lnTo>
                    <a:pt x="248" y="94"/>
                  </a:lnTo>
                  <a:lnTo>
                    <a:pt x="252" y="94"/>
                  </a:lnTo>
                  <a:lnTo>
                    <a:pt x="254" y="94"/>
                  </a:lnTo>
                  <a:lnTo>
                    <a:pt x="257" y="94"/>
                  </a:lnTo>
                  <a:lnTo>
                    <a:pt x="260" y="96"/>
                  </a:lnTo>
                  <a:lnTo>
                    <a:pt x="263" y="97"/>
                  </a:lnTo>
                  <a:lnTo>
                    <a:pt x="265" y="97"/>
                  </a:lnTo>
                  <a:lnTo>
                    <a:pt x="269" y="99"/>
                  </a:lnTo>
                  <a:lnTo>
                    <a:pt x="271" y="100"/>
                  </a:lnTo>
                  <a:lnTo>
                    <a:pt x="273" y="103"/>
                  </a:lnTo>
                  <a:lnTo>
                    <a:pt x="275" y="103"/>
                  </a:lnTo>
                  <a:lnTo>
                    <a:pt x="278" y="106"/>
                  </a:lnTo>
                  <a:lnTo>
                    <a:pt x="279" y="109"/>
                  </a:lnTo>
                  <a:lnTo>
                    <a:pt x="281" y="110"/>
                  </a:lnTo>
                  <a:lnTo>
                    <a:pt x="282" y="113"/>
                  </a:lnTo>
                  <a:lnTo>
                    <a:pt x="284" y="116"/>
                  </a:lnTo>
                  <a:lnTo>
                    <a:pt x="281" y="117"/>
                  </a:lnTo>
                  <a:lnTo>
                    <a:pt x="279" y="117"/>
                  </a:lnTo>
                  <a:lnTo>
                    <a:pt x="275" y="116"/>
                  </a:lnTo>
                  <a:lnTo>
                    <a:pt x="273" y="116"/>
                  </a:lnTo>
                  <a:lnTo>
                    <a:pt x="270" y="116"/>
                  </a:lnTo>
                  <a:lnTo>
                    <a:pt x="267" y="116"/>
                  </a:lnTo>
                  <a:lnTo>
                    <a:pt x="265" y="115"/>
                  </a:lnTo>
                  <a:lnTo>
                    <a:pt x="256" y="115"/>
                  </a:lnTo>
                  <a:lnTo>
                    <a:pt x="254" y="115"/>
                  </a:lnTo>
                  <a:lnTo>
                    <a:pt x="250" y="116"/>
                  </a:lnTo>
                  <a:lnTo>
                    <a:pt x="248" y="116"/>
                  </a:lnTo>
                  <a:lnTo>
                    <a:pt x="245" y="117"/>
                  </a:lnTo>
                  <a:lnTo>
                    <a:pt x="243" y="118"/>
                  </a:lnTo>
                  <a:lnTo>
                    <a:pt x="239" y="119"/>
                  </a:lnTo>
                  <a:lnTo>
                    <a:pt x="237" y="118"/>
                  </a:lnTo>
                  <a:lnTo>
                    <a:pt x="233" y="116"/>
                  </a:lnTo>
                  <a:lnTo>
                    <a:pt x="231" y="116"/>
                  </a:lnTo>
                  <a:lnTo>
                    <a:pt x="230" y="114"/>
                  </a:lnTo>
                  <a:lnTo>
                    <a:pt x="229" y="111"/>
                  </a:lnTo>
                  <a:lnTo>
                    <a:pt x="229" y="108"/>
                  </a:lnTo>
                  <a:lnTo>
                    <a:pt x="228" y="106"/>
                  </a:lnTo>
                  <a:lnTo>
                    <a:pt x="224" y="105"/>
                  </a:lnTo>
                  <a:lnTo>
                    <a:pt x="222" y="105"/>
                  </a:lnTo>
                  <a:lnTo>
                    <a:pt x="219" y="103"/>
                  </a:lnTo>
                  <a:lnTo>
                    <a:pt x="219" y="100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2" y="92"/>
                  </a:lnTo>
                  <a:lnTo>
                    <a:pt x="226" y="92"/>
                  </a:lnTo>
                  <a:lnTo>
                    <a:pt x="228" y="93"/>
                  </a:lnTo>
                  <a:lnTo>
                    <a:pt x="231" y="93"/>
                  </a:lnTo>
                  <a:lnTo>
                    <a:pt x="231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94F5788B-70E7-4B4D-9C7D-C6049B7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2330450"/>
              <a:ext cx="119062" cy="74613"/>
            </a:xfrm>
            <a:custGeom>
              <a:avLst/>
              <a:gdLst>
                <a:gd name="T0" fmla="*/ 36 w 75"/>
                <a:gd name="T1" fmla="*/ 31 h 47"/>
                <a:gd name="T2" fmla="*/ 39 w 75"/>
                <a:gd name="T3" fmla="*/ 30 h 47"/>
                <a:gd name="T4" fmla="*/ 47 w 75"/>
                <a:gd name="T5" fmla="*/ 28 h 47"/>
                <a:gd name="T6" fmla="*/ 49 w 75"/>
                <a:gd name="T7" fmla="*/ 27 h 47"/>
                <a:gd name="T8" fmla="*/ 38 w 75"/>
                <a:gd name="T9" fmla="*/ 28 h 47"/>
                <a:gd name="T10" fmla="*/ 30 w 75"/>
                <a:gd name="T11" fmla="*/ 29 h 47"/>
                <a:gd name="T12" fmla="*/ 21 w 75"/>
                <a:gd name="T13" fmla="*/ 30 h 47"/>
                <a:gd name="T14" fmla="*/ 10 w 75"/>
                <a:gd name="T15" fmla="*/ 31 h 47"/>
                <a:gd name="T16" fmla="*/ 2 w 75"/>
                <a:gd name="T17" fmla="*/ 31 h 47"/>
                <a:gd name="T18" fmla="*/ 5 w 75"/>
                <a:gd name="T19" fmla="*/ 26 h 47"/>
                <a:gd name="T20" fmla="*/ 9 w 75"/>
                <a:gd name="T21" fmla="*/ 25 h 47"/>
                <a:gd name="T22" fmla="*/ 11 w 75"/>
                <a:gd name="T23" fmla="*/ 21 h 47"/>
                <a:gd name="T24" fmla="*/ 20 w 75"/>
                <a:gd name="T25" fmla="*/ 26 h 47"/>
                <a:gd name="T26" fmla="*/ 23 w 75"/>
                <a:gd name="T27" fmla="*/ 25 h 47"/>
                <a:gd name="T28" fmla="*/ 20 w 75"/>
                <a:gd name="T29" fmla="*/ 18 h 47"/>
                <a:gd name="T30" fmla="*/ 12 w 75"/>
                <a:gd name="T31" fmla="*/ 17 h 47"/>
                <a:gd name="T32" fmla="*/ 14 w 75"/>
                <a:gd name="T33" fmla="*/ 12 h 47"/>
                <a:gd name="T34" fmla="*/ 10 w 75"/>
                <a:gd name="T35" fmla="*/ 9 h 47"/>
                <a:gd name="T36" fmla="*/ 18 w 75"/>
                <a:gd name="T37" fmla="*/ 7 h 47"/>
                <a:gd name="T38" fmla="*/ 22 w 75"/>
                <a:gd name="T39" fmla="*/ 12 h 47"/>
                <a:gd name="T40" fmla="*/ 30 w 75"/>
                <a:gd name="T41" fmla="*/ 17 h 47"/>
                <a:gd name="T42" fmla="*/ 38 w 75"/>
                <a:gd name="T43" fmla="*/ 21 h 47"/>
                <a:gd name="T44" fmla="*/ 44 w 75"/>
                <a:gd name="T45" fmla="*/ 19 h 47"/>
                <a:gd name="T46" fmla="*/ 38 w 75"/>
                <a:gd name="T47" fmla="*/ 18 h 47"/>
                <a:gd name="T48" fmla="*/ 38 w 75"/>
                <a:gd name="T49" fmla="*/ 14 h 47"/>
                <a:gd name="T50" fmla="*/ 40 w 75"/>
                <a:gd name="T51" fmla="*/ 14 h 47"/>
                <a:gd name="T52" fmla="*/ 32 w 75"/>
                <a:gd name="T53" fmla="*/ 11 h 47"/>
                <a:gd name="T54" fmla="*/ 38 w 75"/>
                <a:gd name="T55" fmla="*/ 10 h 47"/>
                <a:gd name="T56" fmla="*/ 28 w 75"/>
                <a:gd name="T57" fmla="*/ 7 h 47"/>
                <a:gd name="T58" fmla="*/ 32 w 75"/>
                <a:gd name="T59" fmla="*/ 1 h 47"/>
                <a:gd name="T60" fmla="*/ 44 w 75"/>
                <a:gd name="T61" fmla="*/ 2 h 47"/>
                <a:gd name="T62" fmla="*/ 51 w 75"/>
                <a:gd name="T63" fmla="*/ 7 h 47"/>
                <a:gd name="T64" fmla="*/ 55 w 75"/>
                <a:gd name="T65" fmla="*/ 2 h 47"/>
                <a:gd name="T66" fmla="*/ 57 w 75"/>
                <a:gd name="T67" fmla="*/ 0 h 47"/>
                <a:gd name="T68" fmla="*/ 61 w 75"/>
                <a:gd name="T69" fmla="*/ 3 h 47"/>
                <a:gd name="T70" fmla="*/ 69 w 75"/>
                <a:gd name="T71" fmla="*/ 4 h 47"/>
                <a:gd name="T72" fmla="*/ 72 w 75"/>
                <a:gd name="T73" fmla="*/ 12 h 47"/>
                <a:gd name="T74" fmla="*/ 71 w 75"/>
                <a:gd name="T75" fmla="*/ 21 h 47"/>
                <a:gd name="T76" fmla="*/ 71 w 75"/>
                <a:gd name="T77" fmla="*/ 27 h 47"/>
                <a:gd name="T78" fmla="*/ 73 w 75"/>
                <a:gd name="T79" fmla="*/ 33 h 47"/>
                <a:gd name="T80" fmla="*/ 71 w 75"/>
                <a:gd name="T81" fmla="*/ 31 h 47"/>
                <a:gd name="T82" fmla="*/ 66 w 75"/>
                <a:gd name="T83" fmla="*/ 36 h 47"/>
                <a:gd name="T84" fmla="*/ 69 w 75"/>
                <a:gd name="T85" fmla="*/ 41 h 47"/>
                <a:gd name="T86" fmla="*/ 64 w 75"/>
                <a:gd name="T87" fmla="*/ 41 h 47"/>
                <a:gd name="T88" fmla="*/ 63 w 75"/>
                <a:gd name="T89" fmla="*/ 46 h 47"/>
                <a:gd name="T90" fmla="*/ 55 w 75"/>
                <a:gd name="T91" fmla="*/ 46 h 47"/>
                <a:gd name="T92" fmla="*/ 46 w 75"/>
                <a:gd name="T93" fmla="*/ 44 h 47"/>
                <a:gd name="T94" fmla="*/ 38 w 75"/>
                <a:gd name="T95" fmla="*/ 47 h 47"/>
                <a:gd name="T96" fmla="*/ 32 w 75"/>
                <a:gd name="T97" fmla="*/ 41 h 47"/>
                <a:gd name="T98" fmla="*/ 38 w 75"/>
                <a:gd name="T99" fmla="*/ 39 h 47"/>
                <a:gd name="T100" fmla="*/ 32 w 75"/>
                <a:gd name="T101" fmla="*/ 38 h 47"/>
                <a:gd name="T102" fmla="*/ 30 w 75"/>
                <a:gd name="T103" fmla="*/ 34 h 47"/>
                <a:gd name="T104" fmla="*/ 38 w 75"/>
                <a:gd name="T10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" h="47">
                  <a:moveTo>
                    <a:pt x="38" y="33"/>
                  </a:moveTo>
                  <a:lnTo>
                    <a:pt x="38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30"/>
                  </a:lnTo>
                  <a:lnTo>
                    <a:pt x="39" y="30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28"/>
                  </a:lnTo>
                  <a:lnTo>
                    <a:pt x="51" y="28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2" y="27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3" y="30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2" y="25"/>
                  </a:lnTo>
                  <a:lnTo>
                    <a:pt x="26" y="24"/>
                  </a:lnTo>
                  <a:lnTo>
                    <a:pt x="23" y="25"/>
                  </a:lnTo>
                  <a:lnTo>
                    <a:pt x="20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10" y="9"/>
                  </a:lnTo>
                  <a:lnTo>
                    <a:pt x="12" y="7"/>
                  </a:lnTo>
                  <a:lnTo>
                    <a:pt x="15" y="5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6" y="12"/>
                  </a:lnTo>
                  <a:lnTo>
                    <a:pt x="28" y="13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6" y="19"/>
                  </a:lnTo>
                  <a:lnTo>
                    <a:pt x="38" y="21"/>
                  </a:lnTo>
                  <a:lnTo>
                    <a:pt x="38" y="22"/>
                  </a:lnTo>
                  <a:lnTo>
                    <a:pt x="42" y="21"/>
                  </a:lnTo>
                  <a:lnTo>
                    <a:pt x="44" y="19"/>
                  </a:lnTo>
                  <a:lnTo>
                    <a:pt x="42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7" y="18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2" y="11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0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38" y="1"/>
                  </a:lnTo>
                  <a:lnTo>
                    <a:pt x="44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4"/>
                  </a:lnTo>
                  <a:lnTo>
                    <a:pt x="69" y="4"/>
                  </a:lnTo>
                  <a:lnTo>
                    <a:pt x="70" y="8"/>
                  </a:lnTo>
                  <a:lnTo>
                    <a:pt x="69" y="10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1" y="18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69" y="26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4" y="30"/>
                  </a:lnTo>
                  <a:lnTo>
                    <a:pt x="73" y="33"/>
                  </a:lnTo>
                  <a:lnTo>
                    <a:pt x="75" y="35"/>
                  </a:lnTo>
                  <a:lnTo>
                    <a:pt x="72" y="34"/>
                  </a:lnTo>
                  <a:lnTo>
                    <a:pt x="71" y="31"/>
                  </a:lnTo>
                  <a:lnTo>
                    <a:pt x="68" y="33"/>
                  </a:lnTo>
                  <a:lnTo>
                    <a:pt x="65" y="34"/>
                  </a:lnTo>
                  <a:lnTo>
                    <a:pt x="66" y="36"/>
                  </a:lnTo>
                  <a:lnTo>
                    <a:pt x="64" y="37"/>
                  </a:lnTo>
                  <a:lnTo>
                    <a:pt x="66" y="39"/>
                  </a:lnTo>
                  <a:lnTo>
                    <a:pt x="69" y="41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4" y="41"/>
                  </a:lnTo>
                  <a:lnTo>
                    <a:pt x="65" y="43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7" y="46"/>
                  </a:lnTo>
                  <a:lnTo>
                    <a:pt x="55" y="46"/>
                  </a:lnTo>
                  <a:lnTo>
                    <a:pt x="52" y="46"/>
                  </a:lnTo>
                  <a:lnTo>
                    <a:pt x="49" y="46"/>
                  </a:lnTo>
                  <a:lnTo>
                    <a:pt x="46" y="44"/>
                  </a:lnTo>
                  <a:lnTo>
                    <a:pt x="44" y="47"/>
                  </a:lnTo>
                  <a:lnTo>
                    <a:pt x="42" y="47"/>
                  </a:lnTo>
                  <a:lnTo>
                    <a:pt x="38" y="47"/>
                  </a:lnTo>
                  <a:lnTo>
                    <a:pt x="36" y="46"/>
                  </a:lnTo>
                  <a:lnTo>
                    <a:pt x="32" y="45"/>
                  </a:lnTo>
                  <a:lnTo>
                    <a:pt x="32" y="41"/>
                  </a:lnTo>
                  <a:lnTo>
                    <a:pt x="36" y="41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29" y="37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4" name="Freeform 234">
              <a:extLst>
                <a:ext uri="{FF2B5EF4-FFF2-40B4-BE49-F238E27FC236}">
                  <a16:creationId xmlns:a16="http://schemas.microsoft.com/office/drawing/2014/main" id="{42803298-6947-4EA9-9E22-215D2BA9A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825" y="2165350"/>
              <a:ext cx="150812" cy="163513"/>
            </a:xfrm>
            <a:custGeom>
              <a:avLst/>
              <a:gdLst>
                <a:gd name="T0" fmla="*/ 82 w 95"/>
                <a:gd name="T1" fmla="*/ 7 h 103"/>
                <a:gd name="T2" fmla="*/ 86 w 95"/>
                <a:gd name="T3" fmla="*/ 12 h 103"/>
                <a:gd name="T4" fmla="*/ 95 w 95"/>
                <a:gd name="T5" fmla="*/ 12 h 103"/>
                <a:gd name="T6" fmla="*/ 94 w 95"/>
                <a:gd name="T7" fmla="*/ 4 h 103"/>
                <a:gd name="T8" fmla="*/ 88 w 95"/>
                <a:gd name="T9" fmla="*/ 1 h 103"/>
                <a:gd name="T10" fmla="*/ 81 w 95"/>
                <a:gd name="T11" fmla="*/ 0 h 103"/>
                <a:gd name="T12" fmla="*/ 75 w 95"/>
                <a:gd name="T13" fmla="*/ 4 h 103"/>
                <a:gd name="T14" fmla="*/ 77 w 95"/>
                <a:gd name="T15" fmla="*/ 7 h 103"/>
                <a:gd name="T16" fmla="*/ 81 w 95"/>
                <a:gd name="T17" fmla="*/ 103 h 103"/>
                <a:gd name="T18" fmla="*/ 77 w 95"/>
                <a:gd name="T19" fmla="*/ 101 h 103"/>
                <a:gd name="T20" fmla="*/ 77 w 95"/>
                <a:gd name="T21" fmla="*/ 47 h 103"/>
                <a:gd name="T22" fmla="*/ 84 w 95"/>
                <a:gd name="T23" fmla="*/ 48 h 103"/>
                <a:gd name="T24" fmla="*/ 81 w 95"/>
                <a:gd name="T25" fmla="*/ 56 h 103"/>
                <a:gd name="T26" fmla="*/ 88 w 95"/>
                <a:gd name="T27" fmla="*/ 61 h 103"/>
                <a:gd name="T28" fmla="*/ 88 w 95"/>
                <a:gd name="T29" fmla="*/ 70 h 103"/>
                <a:gd name="T30" fmla="*/ 81 w 95"/>
                <a:gd name="T31" fmla="*/ 71 h 103"/>
                <a:gd name="T32" fmla="*/ 74 w 95"/>
                <a:gd name="T33" fmla="*/ 71 h 103"/>
                <a:gd name="T34" fmla="*/ 66 w 95"/>
                <a:gd name="T35" fmla="*/ 64 h 103"/>
                <a:gd name="T36" fmla="*/ 59 w 95"/>
                <a:gd name="T37" fmla="*/ 60 h 103"/>
                <a:gd name="T38" fmla="*/ 50 w 95"/>
                <a:gd name="T39" fmla="*/ 57 h 103"/>
                <a:gd name="T40" fmla="*/ 42 w 95"/>
                <a:gd name="T41" fmla="*/ 58 h 103"/>
                <a:gd name="T42" fmla="*/ 35 w 95"/>
                <a:gd name="T43" fmla="*/ 54 h 103"/>
                <a:gd name="T44" fmla="*/ 27 w 95"/>
                <a:gd name="T45" fmla="*/ 56 h 103"/>
                <a:gd name="T46" fmla="*/ 19 w 95"/>
                <a:gd name="T47" fmla="*/ 57 h 103"/>
                <a:gd name="T48" fmla="*/ 10 w 95"/>
                <a:gd name="T49" fmla="*/ 53 h 103"/>
                <a:gd name="T50" fmla="*/ 13 w 95"/>
                <a:gd name="T51" fmla="*/ 48 h 103"/>
                <a:gd name="T52" fmla="*/ 22 w 95"/>
                <a:gd name="T53" fmla="*/ 49 h 103"/>
                <a:gd name="T54" fmla="*/ 30 w 95"/>
                <a:gd name="T55" fmla="*/ 49 h 103"/>
                <a:gd name="T56" fmla="*/ 23 w 95"/>
                <a:gd name="T57" fmla="*/ 46 h 103"/>
                <a:gd name="T58" fmla="*/ 30 w 95"/>
                <a:gd name="T59" fmla="*/ 41 h 103"/>
                <a:gd name="T60" fmla="*/ 22 w 95"/>
                <a:gd name="T61" fmla="*/ 43 h 103"/>
                <a:gd name="T62" fmla="*/ 22 w 95"/>
                <a:gd name="T63" fmla="*/ 36 h 103"/>
                <a:gd name="T64" fmla="*/ 15 w 95"/>
                <a:gd name="T65" fmla="*/ 39 h 103"/>
                <a:gd name="T66" fmla="*/ 11 w 95"/>
                <a:gd name="T67" fmla="*/ 37 h 103"/>
                <a:gd name="T68" fmla="*/ 6 w 95"/>
                <a:gd name="T69" fmla="*/ 35 h 103"/>
                <a:gd name="T70" fmla="*/ 0 w 95"/>
                <a:gd name="T71" fmla="*/ 30 h 103"/>
                <a:gd name="T72" fmla="*/ 6 w 95"/>
                <a:gd name="T73" fmla="*/ 26 h 103"/>
                <a:gd name="T74" fmla="*/ 15 w 95"/>
                <a:gd name="T75" fmla="*/ 26 h 103"/>
                <a:gd name="T76" fmla="*/ 23 w 95"/>
                <a:gd name="T77" fmla="*/ 23 h 103"/>
                <a:gd name="T78" fmla="*/ 32 w 95"/>
                <a:gd name="T79" fmla="*/ 26 h 103"/>
                <a:gd name="T80" fmla="*/ 39 w 95"/>
                <a:gd name="T81" fmla="*/ 30 h 103"/>
                <a:gd name="T82" fmla="*/ 42 w 95"/>
                <a:gd name="T83" fmla="*/ 39 h 103"/>
                <a:gd name="T84" fmla="*/ 48 w 95"/>
                <a:gd name="T85" fmla="*/ 34 h 103"/>
                <a:gd name="T86" fmla="*/ 53 w 95"/>
                <a:gd name="T87" fmla="*/ 32 h 103"/>
                <a:gd name="T88" fmla="*/ 64 w 95"/>
                <a:gd name="T89" fmla="*/ 41 h 103"/>
                <a:gd name="T90" fmla="*/ 71 w 95"/>
                <a:gd name="T91" fmla="*/ 40 h 103"/>
                <a:gd name="T92" fmla="*/ 77 w 95"/>
                <a:gd name="T93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03">
                  <a:moveTo>
                    <a:pt x="77" y="7"/>
                  </a:moveTo>
                  <a:lnTo>
                    <a:pt x="78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3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4" y="7"/>
                  </a:lnTo>
                  <a:lnTo>
                    <a:pt x="94" y="4"/>
                  </a:lnTo>
                  <a:lnTo>
                    <a:pt x="94" y="3"/>
                  </a:lnTo>
                  <a:lnTo>
                    <a:pt x="91" y="1"/>
                  </a:lnTo>
                  <a:lnTo>
                    <a:pt x="88" y="1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5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7" y="7"/>
                  </a:lnTo>
                  <a:close/>
                  <a:moveTo>
                    <a:pt x="77" y="103"/>
                  </a:moveTo>
                  <a:lnTo>
                    <a:pt x="81" y="103"/>
                  </a:lnTo>
                  <a:lnTo>
                    <a:pt x="83" y="103"/>
                  </a:lnTo>
                  <a:lnTo>
                    <a:pt x="81" y="101"/>
                  </a:lnTo>
                  <a:lnTo>
                    <a:pt x="77" y="101"/>
                  </a:lnTo>
                  <a:lnTo>
                    <a:pt x="77" y="103"/>
                  </a:lnTo>
                  <a:lnTo>
                    <a:pt x="77" y="103"/>
                  </a:lnTo>
                  <a:close/>
                  <a:moveTo>
                    <a:pt x="77" y="47"/>
                  </a:moveTo>
                  <a:lnTo>
                    <a:pt x="78" y="47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4" y="56"/>
                  </a:lnTo>
                  <a:lnTo>
                    <a:pt x="86" y="60"/>
                  </a:lnTo>
                  <a:lnTo>
                    <a:pt x="88" y="61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77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5" y="62"/>
                  </a:lnTo>
                  <a:lnTo>
                    <a:pt x="61" y="60"/>
                  </a:lnTo>
                  <a:lnTo>
                    <a:pt x="59" y="60"/>
                  </a:lnTo>
                  <a:lnTo>
                    <a:pt x="56" y="58"/>
                  </a:lnTo>
                  <a:lnTo>
                    <a:pt x="53" y="57"/>
                  </a:lnTo>
                  <a:lnTo>
                    <a:pt x="50" y="57"/>
                  </a:lnTo>
                  <a:lnTo>
                    <a:pt x="48" y="56"/>
                  </a:lnTo>
                  <a:lnTo>
                    <a:pt x="44" y="57"/>
                  </a:lnTo>
                  <a:lnTo>
                    <a:pt x="42" y="58"/>
                  </a:lnTo>
                  <a:lnTo>
                    <a:pt x="39" y="56"/>
                  </a:lnTo>
                  <a:lnTo>
                    <a:pt x="39" y="54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1" y="55"/>
                  </a:lnTo>
                  <a:lnTo>
                    <a:pt x="27" y="56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4" y="55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3" y="46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1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6" y="37"/>
                  </a:lnTo>
                  <a:lnTo>
                    <a:pt x="15" y="39"/>
                  </a:lnTo>
                  <a:lnTo>
                    <a:pt x="11" y="41"/>
                  </a:lnTo>
                  <a:lnTo>
                    <a:pt x="9" y="39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5"/>
                  </a:lnTo>
                  <a:lnTo>
                    <a:pt x="3" y="35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3" y="23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4" y="27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4" y="37"/>
                  </a:lnTo>
                  <a:lnTo>
                    <a:pt x="47" y="34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1" y="40"/>
                  </a:lnTo>
                  <a:lnTo>
                    <a:pt x="75" y="43"/>
                  </a:lnTo>
                  <a:lnTo>
                    <a:pt x="77" y="43"/>
                  </a:lnTo>
                  <a:lnTo>
                    <a:pt x="77" y="47"/>
                  </a:lnTo>
                  <a:lnTo>
                    <a:pt x="7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3408BB4-D859-45FD-AE45-80A6E6113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320925"/>
              <a:ext cx="301625" cy="174625"/>
            </a:xfrm>
            <a:custGeom>
              <a:avLst/>
              <a:gdLst>
                <a:gd name="T0" fmla="*/ 125 w 190"/>
                <a:gd name="T1" fmla="*/ 20 h 110"/>
                <a:gd name="T2" fmla="*/ 131 w 190"/>
                <a:gd name="T3" fmla="*/ 27 h 110"/>
                <a:gd name="T4" fmla="*/ 144 w 190"/>
                <a:gd name="T5" fmla="*/ 31 h 110"/>
                <a:gd name="T6" fmla="*/ 151 w 190"/>
                <a:gd name="T7" fmla="*/ 23 h 110"/>
                <a:gd name="T8" fmla="*/ 165 w 190"/>
                <a:gd name="T9" fmla="*/ 30 h 110"/>
                <a:gd name="T10" fmla="*/ 160 w 190"/>
                <a:gd name="T11" fmla="*/ 45 h 110"/>
                <a:gd name="T12" fmla="*/ 144 w 190"/>
                <a:gd name="T13" fmla="*/ 54 h 110"/>
                <a:gd name="T14" fmla="*/ 129 w 190"/>
                <a:gd name="T15" fmla="*/ 54 h 110"/>
                <a:gd name="T16" fmla="*/ 117 w 190"/>
                <a:gd name="T17" fmla="*/ 52 h 110"/>
                <a:gd name="T18" fmla="*/ 103 w 190"/>
                <a:gd name="T19" fmla="*/ 57 h 110"/>
                <a:gd name="T20" fmla="*/ 85 w 190"/>
                <a:gd name="T21" fmla="*/ 65 h 110"/>
                <a:gd name="T22" fmla="*/ 69 w 190"/>
                <a:gd name="T23" fmla="*/ 68 h 110"/>
                <a:gd name="T24" fmla="*/ 52 w 190"/>
                <a:gd name="T25" fmla="*/ 67 h 110"/>
                <a:gd name="T26" fmla="*/ 50 w 190"/>
                <a:gd name="T27" fmla="*/ 58 h 110"/>
                <a:gd name="T28" fmla="*/ 66 w 190"/>
                <a:gd name="T29" fmla="*/ 53 h 110"/>
                <a:gd name="T30" fmla="*/ 88 w 190"/>
                <a:gd name="T31" fmla="*/ 49 h 110"/>
                <a:gd name="T32" fmla="*/ 77 w 190"/>
                <a:gd name="T33" fmla="*/ 49 h 110"/>
                <a:gd name="T34" fmla="*/ 63 w 190"/>
                <a:gd name="T35" fmla="*/ 50 h 110"/>
                <a:gd name="T36" fmla="*/ 52 w 190"/>
                <a:gd name="T37" fmla="*/ 47 h 110"/>
                <a:gd name="T38" fmla="*/ 51 w 190"/>
                <a:gd name="T39" fmla="*/ 42 h 110"/>
                <a:gd name="T40" fmla="*/ 43 w 190"/>
                <a:gd name="T41" fmla="*/ 50 h 110"/>
                <a:gd name="T42" fmla="*/ 29 w 190"/>
                <a:gd name="T43" fmla="*/ 50 h 110"/>
                <a:gd name="T44" fmla="*/ 17 w 190"/>
                <a:gd name="T45" fmla="*/ 50 h 110"/>
                <a:gd name="T46" fmla="*/ 3 w 190"/>
                <a:gd name="T47" fmla="*/ 48 h 110"/>
                <a:gd name="T48" fmla="*/ 12 w 190"/>
                <a:gd name="T49" fmla="*/ 39 h 110"/>
                <a:gd name="T50" fmla="*/ 29 w 190"/>
                <a:gd name="T51" fmla="*/ 36 h 110"/>
                <a:gd name="T52" fmla="*/ 24 w 190"/>
                <a:gd name="T53" fmla="*/ 35 h 110"/>
                <a:gd name="T54" fmla="*/ 4 w 190"/>
                <a:gd name="T55" fmla="*/ 36 h 110"/>
                <a:gd name="T56" fmla="*/ 20 w 190"/>
                <a:gd name="T57" fmla="*/ 30 h 110"/>
                <a:gd name="T58" fmla="*/ 37 w 190"/>
                <a:gd name="T59" fmla="*/ 27 h 110"/>
                <a:gd name="T60" fmla="*/ 20 w 190"/>
                <a:gd name="T61" fmla="*/ 28 h 110"/>
                <a:gd name="T62" fmla="*/ 14 w 190"/>
                <a:gd name="T63" fmla="*/ 20 h 110"/>
                <a:gd name="T64" fmla="*/ 34 w 190"/>
                <a:gd name="T65" fmla="*/ 20 h 110"/>
                <a:gd name="T66" fmla="*/ 25 w 190"/>
                <a:gd name="T67" fmla="*/ 18 h 110"/>
                <a:gd name="T68" fmla="*/ 36 w 190"/>
                <a:gd name="T69" fmla="*/ 10 h 110"/>
                <a:gd name="T70" fmla="*/ 50 w 190"/>
                <a:gd name="T71" fmla="*/ 19 h 110"/>
                <a:gd name="T72" fmla="*/ 66 w 190"/>
                <a:gd name="T73" fmla="*/ 19 h 110"/>
                <a:gd name="T74" fmla="*/ 76 w 190"/>
                <a:gd name="T75" fmla="*/ 27 h 110"/>
                <a:gd name="T76" fmla="*/ 84 w 190"/>
                <a:gd name="T77" fmla="*/ 35 h 110"/>
                <a:gd name="T78" fmla="*/ 101 w 190"/>
                <a:gd name="T79" fmla="*/ 37 h 110"/>
                <a:gd name="T80" fmla="*/ 117 w 190"/>
                <a:gd name="T81" fmla="*/ 37 h 110"/>
                <a:gd name="T82" fmla="*/ 106 w 190"/>
                <a:gd name="T83" fmla="*/ 28 h 110"/>
                <a:gd name="T84" fmla="*/ 113 w 190"/>
                <a:gd name="T85" fmla="*/ 24 h 110"/>
                <a:gd name="T86" fmla="*/ 99 w 190"/>
                <a:gd name="T87" fmla="*/ 15 h 110"/>
                <a:gd name="T88" fmla="*/ 112 w 190"/>
                <a:gd name="T89" fmla="*/ 3 h 110"/>
                <a:gd name="T90" fmla="*/ 121 w 190"/>
                <a:gd name="T91" fmla="*/ 7 h 110"/>
                <a:gd name="T92" fmla="*/ 188 w 190"/>
                <a:gd name="T93" fmla="*/ 43 h 110"/>
                <a:gd name="T94" fmla="*/ 178 w 190"/>
                <a:gd name="T95" fmla="*/ 51 h 110"/>
                <a:gd name="T96" fmla="*/ 181 w 190"/>
                <a:gd name="T97" fmla="*/ 40 h 110"/>
                <a:gd name="T98" fmla="*/ 160 w 190"/>
                <a:gd name="T99" fmla="*/ 103 h 110"/>
                <a:gd name="T100" fmla="*/ 145 w 190"/>
                <a:gd name="T101" fmla="*/ 93 h 110"/>
                <a:gd name="T102" fmla="*/ 165 w 190"/>
                <a:gd name="T103" fmla="*/ 86 h 110"/>
                <a:gd name="T104" fmla="*/ 178 w 190"/>
                <a:gd name="T105" fmla="*/ 93 h 110"/>
                <a:gd name="T106" fmla="*/ 169 w 190"/>
                <a:gd name="T10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110">
                  <a:moveTo>
                    <a:pt x="125" y="11"/>
                  </a:moveTo>
                  <a:lnTo>
                    <a:pt x="123" y="13"/>
                  </a:lnTo>
                  <a:lnTo>
                    <a:pt x="126" y="14"/>
                  </a:lnTo>
                  <a:lnTo>
                    <a:pt x="129" y="16"/>
                  </a:lnTo>
                  <a:lnTo>
                    <a:pt x="128" y="18"/>
                  </a:lnTo>
                  <a:lnTo>
                    <a:pt x="125" y="20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5" y="26"/>
                  </a:lnTo>
                  <a:lnTo>
                    <a:pt x="131" y="27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3" y="28"/>
                  </a:lnTo>
                  <a:lnTo>
                    <a:pt x="144" y="31"/>
                  </a:lnTo>
                  <a:lnTo>
                    <a:pt x="146" y="34"/>
                  </a:lnTo>
                  <a:lnTo>
                    <a:pt x="146" y="31"/>
                  </a:lnTo>
                  <a:lnTo>
                    <a:pt x="149" y="30"/>
                  </a:lnTo>
                  <a:lnTo>
                    <a:pt x="146" y="27"/>
                  </a:lnTo>
                  <a:lnTo>
                    <a:pt x="147" y="25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5" y="24"/>
                  </a:lnTo>
                  <a:lnTo>
                    <a:pt x="159" y="24"/>
                  </a:lnTo>
                  <a:lnTo>
                    <a:pt x="161" y="25"/>
                  </a:lnTo>
                  <a:lnTo>
                    <a:pt x="164" y="27"/>
                  </a:lnTo>
                  <a:lnTo>
                    <a:pt x="165" y="30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3" y="37"/>
                  </a:lnTo>
                  <a:lnTo>
                    <a:pt x="163" y="40"/>
                  </a:lnTo>
                  <a:lnTo>
                    <a:pt x="162" y="43"/>
                  </a:lnTo>
                  <a:lnTo>
                    <a:pt x="160" y="45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4" y="52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4" y="54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5" y="52"/>
                  </a:lnTo>
                  <a:lnTo>
                    <a:pt x="134" y="50"/>
                  </a:lnTo>
                  <a:lnTo>
                    <a:pt x="131" y="52"/>
                  </a:lnTo>
                  <a:lnTo>
                    <a:pt x="129" y="54"/>
                  </a:lnTo>
                  <a:lnTo>
                    <a:pt x="126" y="54"/>
                  </a:lnTo>
                  <a:lnTo>
                    <a:pt x="123" y="53"/>
                  </a:lnTo>
                  <a:lnTo>
                    <a:pt x="120" y="53"/>
                  </a:lnTo>
                  <a:lnTo>
                    <a:pt x="122" y="52"/>
                  </a:lnTo>
                  <a:lnTo>
                    <a:pt x="120" y="51"/>
                  </a:lnTo>
                  <a:lnTo>
                    <a:pt x="117" y="52"/>
                  </a:lnTo>
                  <a:lnTo>
                    <a:pt x="114" y="53"/>
                  </a:lnTo>
                  <a:lnTo>
                    <a:pt x="112" y="56"/>
                  </a:lnTo>
                  <a:lnTo>
                    <a:pt x="109" y="57"/>
                  </a:lnTo>
                  <a:lnTo>
                    <a:pt x="106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0" y="57"/>
                  </a:lnTo>
                  <a:lnTo>
                    <a:pt x="97" y="58"/>
                  </a:lnTo>
                  <a:lnTo>
                    <a:pt x="94" y="58"/>
                  </a:lnTo>
                  <a:lnTo>
                    <a:pt x="94" y="61"/>
                  </a:lnTo>
                  <a:lnTo>
                    <a:pt x="91" y="62"/>
                  </a:lnTo>
                  <a:lnTo>
                    <a:pt x="85" y="65"/>
                  </a:lnTo>
                  <a:lnTo>
                    <a:pt x="83" y="65"/>
                  </a:lnTo>
                  <a:lnTo>
                    <a:pt x="79" y="66"/>
                  </a:lnTo>
                  <a:lnTo>
                    <a:pt x="77" y="67"/>
                  </a:lnTo>
                  <a:lnTo>
                    <a:pt x="74" y="67"/>
                  </a:lnTo>
                  <a:lnTo>
                    <a:pt x="71" y="68"/>
                  </a:lnTo>
                  <a:lnTo>
                    <a:pt x="69" y="68"/>
                  </a:lnTo>
                  <a:lnTo>
                    <a:pt x="66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4" y="68"/>
                  </a:lnTo>
                  <a:lnTo>
                    <a:pt x="52" y="67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2"/>
                  </a:lnTo>
                  <a:lnTo>
                    <a:pt x="44" y="60"/>
                  </a:lnTo>
                  <a:lnTo>
                    <a:pt x="46" y="59"/>
                  </a:lnTo>
                  <a:lnTo>
                    <a:pt x="50" y="58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8" y="56"/>
                  </a:lnTo>
                  <a:lnTo>
                    <a:pt x="61" y="54"/>
                  </a:lnTo>
                  <a:lnTo>
                    <a:pt x="63" y="53"/>
                  </a:lnTo>
                  <a:lnTo>
                    <a:pt x="66" y="53"/>
                  </a:lnTo>
                  <a:lnTo>
                    <a:pt x="69" y="52"/>
                  </a:lnTo>
                  <a:lnTo>
                    <a:pt x="71" y="52"/>
                  </a:lnTo>
                  <a:lnTo>
                    <a:pt x="75" y="52"/>
                  </a:lnTo>
                  <a:lnTo>
                    <a:pt x="79" y="53"/>
                  </a:lnTo>
                  <a:lnTo>
                    <a:pt x="83" y="50"/>
                  </a:lnTo>
                  <a:lnTo>
                    <a:pt x="88" y="49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1" y="47"/>
                  </a:lnTo>
                  <a:lnTo>
                    <a:pt x="69" y="48"/>
                  </a:lnTo>
                  <a:lnTo>
                    <a:pt x="66" y="45"/>
                  </a:lnTo>
                  <a:lnTo>
                    <a:pt x="67" y="49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58" y="50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51" y="44"/>
                  </a:lnTo>
                  <a:lnTo>
                    <a:pt x="53" y="43"/>
                  </a:lnTo>
                  <a:lnTo>
                    <a:pt x="57" y="41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6" y="44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4" y="48"/>
                  </a:lnTo>
                  <a:lnTo>
                    <a:pt x="43" y="50"/>
                  </a:lnTo>
                  <a:lnTo>
                    <a:pt x="41" y="51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2" y="51"/>
                  </a:lnTo>
                  <a:lnTo>
                    <a:pt x="33" y="49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0" y="52"/>
                  </a:lnTo>
                  <a:lnTo>
                    <a:pt x="19" y="49"/>
                  </a:lnTo>
                  <a:lnTo>
                    <a:pt x="17" y="50"/>
                  </a:lnTo>
                  <a:lnTo>
                    <a:pt x="17" y="47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4" y="40"/>
                  </a:lnTo>
                  <a:lnTo>
                    <a:pt x="7" y="39"/>
                  </a:lnTo>
                  <a:lnTo>
                    <a:pt x="12" y="39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9"/>
                  </a:lnTo>
                  <a:lnTo>
                    <a:pt x="24" y="37"/>
                  </a:lnTo>
                  <a:lnTo>
                    <a:pt x="26" y="36"/>
                  </a:lnTo>
                  <a:lnTo>
                    <a:pt x="29" y="36"/>
                  </a:lnTo>
                  <a:lnTo>
                    <a:pt x="32" y="34"/>
                  </a:lnTo>
                  <a:lnTo>
                    <a:pt x="35" y="33"/>
                  </a:lnTo>
                  <a:lnTo>
                    <a:pt x="32" y="33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5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7" y="33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2" y="28"/>
                  </a:lnTo>
                  <a:lnTo>
                    <a:pt x="28" y="28"/>
                  </a:lnTo>
                  <a:lnTo>
                    <a:pt x="26" y="27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1" y="26"/>
                  </a:lnTo>
                  <a:lnTo>
                    <a:pt x="15" y="24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7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19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31" y="18"/>
                  </a:lnTo>
                  <a:lnTo>
                    <a:pt x="25" y="18"/>
                  </a:lnTo>
                  <a:lnTo>
                    <a:pt x="23" y="17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2" y="10"/>
                  </a:lnTo>
                  <a:lnTo>
                    <a:pt x="44" y="11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5" y="18"/>
                  </a:lnTo>
                  <a:lnTo>
                    <a:pt x="58" y="17"/>
                  </a:lnTo>
                  <a:lnTo>
                    <a:pt x="60" y="17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9" y="20"/>
                  </a:lnTo>
                  <a:lnTo>
                    <a:pt x="70" y="24"/>
                  </a:lnTo>
                  <a:lnTo>
                    <a:pt x="74" y="24"/>
                  </a:lnTo>
                  <a:lnTo>
                    <a:pt x="76" y="25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9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4" y="35"/>
                  </a:lnTo>
                  <a:lnTo>
                    <a:pt x="86" y="39"/>
                  </a:lnTo>
                  <a:lnTo>
                    <a:pt x="89" y="37"/>
                  </a:lnTo>
                  <a:lnTo>
                    <a:pt x="92" y="36"/>
                  </a:lnTo>
                  <a:lnTo>
                    <a:pt x="95" y="36"/>
                  </a:lnTo>
                  <a:lnTo>
                    <a:pt x="97" y="37"/>
                  </a:lnTo>
                  <a:lnTo>
                    <a:pt x="101" y="37"/>
                  </a:lnTo>
                  <a:lnTo>
                    <a:pt x="103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1" y="39"/>
                  </a:lnTo>
                  <a:lnTo>
                    <a:pt x="114" y="39"/>
                  </a:lnTo>
                  <a:lnTo>
                    <a:pt x="117" y="37"/>
                  </a:lnTo>
                  <a:lnTo>
                    <a:pt x="119" y="35"/>
                  </a:lnTo>
                  <a:lnTo>
                    <a:pt x="118" y="33"/>
                  </a:lnTo>
                  <a:lnTo>
                    <a:pt x="114" y="32"/>
                  </a:lnTo>
                  <a:lnTo>
                    <a:pt x="112" y="31"/>
                  </a:lnTo>
                  <a:lnTo>
                    <a:pt x="109" y="31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3" y="27"/>
                  </a:lnTo>
                  <a:lnTo>
                    <a:pt x="104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3" y="24"/>
                  </a:lnTo>
                  <a:lnTo>
                    <a:pt x="112" y="20"/>
                  </a:lnTo>
                  <a:lnTo>
                    <a:pt x="109" y="19"/>
                  </a:lnTo>
                  <a:lnTo>
                    <a:pt x="106" y="18"/>
                  </a:lnTo>
                  <a:lnTo>
                    <a:pt x="103" y="18"/>
                  </a:lnTo>
                  <a:lnTo>
                    <a:pt x="102" y="17"/>
                  </a:lnTo>
                  <a:lnTo>
                    <a:pt x="99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10" y="6"/>
                  </a:lnTo>
                  <a:lnTo>
                    <a:pt x="112" y="3"/>
                  </a:lnTo>
                  <a:lnTo>
                    <a:pt x="114" y="1"/>
                  </a:lnTo>
                  <a:lnTo>
                    <a:pt x="118" y="1"/>
                  </a:lnTo>
                  <a:lnTo>
                    <a:pt x="120" y="0"/>
                  </a:lnTo>
                  <a:lnTo>
                    <a:pt x="123" y="3"/>
                  </a:lnTo>
                  <a:lnTo>
                    <a:pt x="123" y="6"/>
                  </a:lnTo>
                  <a:lnTo>
                    <a:pt x="121" y="7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close/>
                  <a:moveTo>
                    <a:pt x="183" y="40"/>
                  </a:moveTo>
                  <a:lnTo>
                    <a:pt x="186" y="41"/>
                  </a:lnTo>
                  <a:lnTo>
                    <a:pt x="188" y="43"/>
                  </a:lnTo>
                  <a:lnTo>
                    <a:pt x="189" y="45"/>
                  </a:lnTo>
                  <a:lnTo>
                    <a:pt x="190" y="49"/>
                  </a:lnTo>
                  <a:lnTo>
                    <a:pt x="188" y="50"/>
                  </a:lnTo>
                  <a:lnTo>
                    <a:pt x="183" y="51"/>
                  </a:lnTo>
                  <a:lnTo>
                    <a:pt x="181" y="51"/>
                  </a:lnTo>
                  <a:lnTo>
                    <a:pt x="178" y="51"/>
                  </a:lnTo>
                  <a:lnTo>
                    <a:pt x="176" y="50"/>
                  </a:lnTo>
                  <a:lnTo>
                    <a:pt x="173" y="49"/>
                  </a:lnTo>
                  <a:lnTo>
                    <a:pt x="176" y="45"/>
                  </a:lnTo>
                  <a:lnTo>
                    <a:pt x="177" y="43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83" y="40"/>
                  </a:lnTo>
                  <a:lnTo>
                    <a:pt x="183" y="40"/>
                  </a:lnTo>
                  <a:close/>
                  <a:moveTo>
                    <a:pt x="166" y="109"/>
                  </a:moveTo>
                  <a:lnTo>
                    <a:pt x="165" y="108"/>
                  </a:lnTo>
                  <a:lnTo>
                    <a:pt x="163" y="105"/>
                  </a:lnTo>
                  <a:lnTo>
                    <a:pt x="160" y="103"/>
                  </a:lnTo>
                  <a:lnTo>
                    <a:pt x="157" y="101"/>
                  </a:lnTo>
                  <a:lnTo>
                    <a:pt x="155" y="97"/>
                  </a:lnTo>
                  <a:lnTo>
                    <a:pt x="153" y="96"/>
                  </a:lnTo>
                  <a:lnTo>
                    <a:pt x="151" y="95"/>
                  </a:lnTo>
                  <a:lnTo>
                    <a:pt x="147" y="94"/>
                  </a:lnTo>
                  <a:lnTo>
                    <a:pt x="145" y="93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51" y="87"/>
                  </a:lnTo>
                  <a:lnTo>
                    <a:pt x="154" y="86"/>
                  </a:lnTo>
                  <a:lnTo>
                    <a:pt x="162" y="86"/>
                  </a:lnTo>
                  <a:lnTo>
                    <a:pt x="165" y="86"/>
                  </a:lnTo>
                  <a:lnTo>
                    <a:pt x="168" y="86"/>
                  </a:lnTo>
                  <a:lnTo>
                    <a:pt x="171" y="86"/>
                  </a:lnTo>
                  <a:lnTo>
                    <a:pt x="173" y="88"/>
                  </a:lnTo>
                  <a:lnTo>
                    <a:pt x="176" y="90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6"/>
                  </a:lnTo>
                  <a:lnTo>
                    <a:pt x="177" y="99"/>
                  </a:lnTo>
                  <a:lnTo>
                    <a:pt x="174" y="101"/>
                  </a:lnTo>
                  <a:lnTo>
                    <a:pt x="172" y="104"/>
                  </a:lnTo>
                  <a:lnTo>
                    <a:pt x="170" y="107"/>
                  </a:lnTo>
                  <a:lnTo>
                    <a:pt x="169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6" name="Freeform 236">
              <a:extLst>
                <a:ext uri="{FF2B5EF4-FFF2-40B4-BE49-F238E27FC236}">
                  <a16:creationId xmlns:a16="http://schemas.microsoft.com/office/drawing/2014/main" id="{6574C7BC-0A22-4D91-9A3A-62E767CC3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138" y="2233613"/>
              <a:ext cx="193675" cy="76200"/>
            </a:xfrm>
            <a:custGeom>
              <a:avLst/>
              <a:gdLst>
                <a:gd name="T0" fmla="*/ 47 w 122"/>
                <a:gd name="T1" fmla="*/ 2 h 48"/>
                <a:gd name="T2" fmla="*/ 52 w 122"/>
                <a:gd name="T3" fmla="*/ 5 h 48"/>
                <a:gd name="T4" fmla="*/ 54 w 122"/>
                <a:gd name="T5" fmla="*/ 10 h 48"/>
                <a:gd name="T6" fmla="*/ 51 w 122"/>
                <a:gd name="T7" fmla="*/ 13 h 48"/>
                <a:gd name="T8" fmla="*/ 45 w 122"/>
                <a:gd name="T9" fmla="*/ 12 h 48"/>
                <a:gd name="T10" fmla="*/ 42 w 122"/>
                <a:gd name="T11" fmla="*/ 13 h 48"/>
                <a:gd name="T12" fmla="*/ 36 w 122"/>
                <a:gd name="T13" fmla="*/ 13 h 48"/>
                <a:gd name="T14" fmla="*/ 30 w 122"/>
                <a:gd name="T15" fmla="*/ 11 h 48"/>
                <a:gd name="T16" fmla="*/ 25 w 122"/>
                <a:gd name="T17" fmla="*/ 14 h 48"/>
                <a:gd name="T18" fmla="*/ 19 w 122"/>
                <a:gd name="T19" fmla="*/ 13 h 48"/>
                <a:gd name="T20" fmla="*/ 13 w 122"/>
                <a:gd name="T21" fmla="*/ 11 h 48"/>
                <a:gd name="T22" fmla="*/ 8 w 122"/>
                <a:gd name="T23" fmla="*/ 12 h 48"/>
                <a:gd name="T24" fmla="*/ 3 w 122"/>
                <a:gd name="T25" fmla="*/ 14 h 48"/>
                <a:gd name="T26" fmla="*/ 3 w 122"/>
                <a:gd name="T27" fmla="*/ 10 h 48"/>
                <a:gd name="T28" fmla="*/ 9 w 122"/>
                <a:gd name="T29" fmla="*/ 8 h 48"/>
                <a:gd name="T30" fmla="*/ 14 w 122"/>
                <a:gd name="T31" fmla="*/ 6 h 48"/>
                <a:gd name="T32" fmla="*/ 20 w 122"/>
                <a:gd name="T33" fmla="*/ 5 h 48"/>
                <a:gd name="T34" fmla="*/ 26 w 122"/>
                <a:gd name="T35" fmla="*/ 3 h 48"/>
                <a:gd name="T36" fmla="*/ 31 w 122"/>
                <a:gd name="T37" fmla="*/ 1 h 48"/>
                <a:gd name="T38" fmla="*/ 37 w 122"/>
                <a:gd name="T39" fmla="*/ 0 h 48"/>
                <a:gd name="T40" fmla="*/ 43 w 122"/>
                <a:gd name="T41" fmla="*/ 1 h 48"/>
                <a:gd name="T42" fmla="*/ 45 w 122"/>
                <a:gd name="T43" fmla="*/ 2 h 48"/>
                <a:gd name="T44" fmla="*/ 48 w 122"/>
                <a:gd name="T45" fmla="*/ 19 h 48"/>
                <a:gd name="T46" fmla="*/ 48 w 122"/>
                <a:gd name="T47" fmla="*/ 23 h 48"/>
                <a:gd name="T48" fmla="*/ 43 w 122"/>
                <a:gd name="T49" fmla="*/ 26 h 48"/>
                <a:gd name="T50" fmla="*/ 36 w 122"/>
                <a:gd name="T51" fmla="*/ 26 h 48"/>
                <a:gd name="T52" fmla="*/ 36 w 122"/>
                <a:gd name="T53" fmla="*/ 29 h 48"/>
                <a:gd name="T54" fmla="*/ 41 w 122"/>
                <a:gd name="T55" fmla="*/ 28 h 48"/>
                <a:gd name="T56" fmla="*/ 44 w 122"/>
                <a:gd name="T57" fmla="*/ 34 h 48"/>
                <a:gd name="T58" fmla="*/ 41 w 122"/>
                <a:gd name="T59" fmla="*/ 37 h 48"/>
                <a:gd name="T60" fmla="*/ 35 w 122"/>
                <a:gd name="T61" fmla="*/ 38 h 48"/>
                <a:gd name="T62" fmla="*/ 29 w 122"/>
                <a:gd name="T63" fmla="*/ 39 h 48"/>
                <a:gd name="T64" fmla="*/ 24 w 122"/>
                <a:gd name="T65" fmla="*/ 40 h 48"/>
                <a:gd name="T66" fmla="*/ 14 w 122"/>
                <a:gd name="T67" fmla="*/ 42 h 48"/>
                <a:gd name="T68" fmla="*/ 10 w 122"/>
                <a:gd name="T69" fmla="*/ 38 h 48"/>
                <a:gd name="T70" fmla="*/ 4 w 122"/>
                <a:gd name="T71" fmla="*/ 36 h 48"/>
                <a:gd name="T72" fmla="*/ 1 w 122"/>
                <a:gd name="T73" fmla="*/ 32 h 48"/>
                <a:gd name="T74" fmla="*/ 0 w 122"/>
                <a:gd name="T75" fmla="*/ 27 h 48"/>
                <a:gd name="T76" fmla="*/ 5 w 122"/>
                <a:gd name="T77" fmla="*/ 25 h 48"/>
                <a:gd name="T78" fmla="*/ 11 w 122"/>
                <a:gd name="T79" fmla="*/ 22 h 48"/>
                <a:gd name="T80" fmla="*/ 17 w 122"/>
                <a:gd name="T81" fmla="*/ 21 h 48"/>
                <a:gd name="T82" fmla="*/ 24 w 122"/>
                <a:gd name="T83" fmla="*/ 21 h 48"/>
                <a:gd name="T84" fmla="*/ 29 w 122"/>
                <a:gd name="T85" fmla="*/ 20 h 48"/>
                <a:gd name="T86" fmla="*/ 34 w 122"/>
                <a:gd name="T87" fmla="*/ 20 h 48"/>
                <a:gd name="T88" fmla="*/ 39 w 122"/>
                <a:gd name="T89" fmla="*/ 19 h 48"/>
                <a:gd name="T90" fmla="*/ 45 w 122"/>
                <a:gd name="T91" fmla="*/ 19 h 48"/>
                <a:gd name="T92" fmla="*/ 105 w 122"/>
                <a:gd name="T93" fmla="*/ 29 h 48"/>
                <a:gd name="T94" fmla="*/ 110 w 122"/>
                <a:gd name="T95" fmla="*/ 32 h 48"/>
                <a:gd name="T96" fmla="*/ 114 w 122"/>
                <a:gd name="T97" fmla="*/ 37 h 48"/>
                <a:gd name="T98" fmla="*/ 119 w 122"/>
                <a:gd name="T99" fmla="*/ 40 h 48"/>
                <a:gd name="T100" fmla="*/ 122 w 122"/>
                <a:gd name="T101" fmla="*/ 46 h 48"/>
                <a:gd name="T102" fmla="*/ 116 w 122"/>
                <a:gd name="T103" fmla="*/ 48 h 48"/>
                <a:gd name="T104" fmla="*/ 113 w 122"/>
                <a:gd name="T105" fmla="*/ 46 h 48"/>
                <a:gd name="T106" fmla="*/ 107 w 122"/>
                <a:gd name="T107" fmla="*/ 43 h 48"/>
                <a:gd name="T108" fmla="*/ 104 w 122"/>
                <a:gd name="T109" fmla="*/ 37 h 48"/>
                <a:gd name="T110" fmla="*/ 101 w 122"/>
                <a:gd name="T111" fmla="*/ 31 h 48"/>
                <a:gd name="T112" fmla="*/ 102 w 122"/>
                <a:gd name="T113" fmla="*/ 29 h 48"/>
                <a:gd name="T114" fmla="*/ 105 w 122"/>
                <a:gd name="T1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48">
                  <a:moveTo>
                    <a:pt x="45" y="2"/>
                  </a:moveTo>
                  <a:lnTo>
                    <a:pt x="47" y="2"/>
                  </a:lnTo>
                  <a:lnTo>
                    <a:pt x="50" y="4"/>
                  </a:lnTo>
                  <a:lnTo>
                    <a:pt x="52" y="5"/>
                  </a:lnTo>
                  <a:lnTo>
                    <a:pt x="55" y="8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2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5" y="14"/>
                  </a:lnTo>
                  <a:lnTo>
                    <a:pt x="22" y="14"/>
                  </a:lnTo>
                  <a:lnTo>
                    <a:pt x="19" y="13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9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2"/>
                  </a:lnTo>
                  <a:lnTo>
                    <a:pt x="45" y="2"/>
                  </a:lnTo>
                  <a:close/>
                  <a:moveTo>
                    <a:pt x="45" y="19"/>
                  </a:moveTo>
                  <a:lnTo>
                    <a:pt x="48" y="19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41" y="37"/>
                  </a:lnTo>
                  <a:lnTo>
                    <a:pt x="37" y="38"/>
                  </a:lnTo>
                  <a:lnTo>
                    <a:pt x="35" y="38"/>
                  </a:lnTo>
                  <a:lnTo>
                    <a:pt x="31" y="39"/>
                  </a:lnTo>
                  <a:lnTo>
                    <a:pt x="29" y="39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5" y="25"/>
                  </a:lnTo>
                  <a:lnTo>
                    <a:pt x="9" y="23"/>
                  </a:lnTo>
                  <a:lnTo>
                    <a:pt x="11" y="22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9"/>
                  </a:lnTo>
                  <a:close/>
                  <a:moveTo>
                    <a:pt x="105" y="29"/>
                  </a:moveTo>
                  <a:lnTo>
                    <a:pt x="106" y="30"/>
                  </a:lnTo>
                  <a:lnTo>
                    <a:pt x="110" y="32"/>
                  </a:lnTo>
                  <a:lnTo>
                    <a:pt x="112" y="34"/>
                  </a:lnTo>
                  <a:lnTo>
                    <a:pt x="114" y="37"/>
                  </a:lnTo>
                  <a:lnTo>
                    <a:pt x="115" y="39"/>
                  </a:lnTo>
                  <a:lnTo>
                    <a:pt x="119" y="40"/>
                  </a:lnTo>
                  <a:lnTo>
                    <a:pt x="121" y="43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3" y="46"/>
                  </a:lnTo>
                  <a:lnTo>
                    <a:pt x="111" y="45"/>
                  </a:lnTo>
                  <a:lnTo>
                    <a:pt x="107" y="43"/>
                  </a:lnTo>
                  <a:lnTo>
                    <a:pt x="105" y="40"/>
                  </a:lnTo>
                  <a:lnTo>
                    <a:pt x="104" y="37"/>
                  </a:lnTo>
                  <a:lnTo>
                    <a:pt x="102" y="35"/>
                  </a:lnTo>
                  <a:lnTo>
                    <a:pt x="101" y="31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4DA46E54-99BE-4893-AD96-465D9311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424113"/>
              <a:ext cx="230187" cy="142875"/>
            </a:xfrm>
            <a:custGeom>
              <a:avLst/>
              <a:gdLst>
                <a:gd name="T0" fmla="*/ 86 w 145"/>
                <a:gd name="T1" fmla="*/ 60 h 90"/>
                <a:gd name="T2" fmla="*/ 91 w 145"/>
                <a:gd name="T3" fmla="*/ 53 h 90"/>
                <a:gd name="T4" fmla="*/ 98 w 145"/>
                <a:gd name="T5" fmla="*/ 47 h 90"/>
                <a:gd name="T6" fmla="*/ 106 w 145"/>
                <a:gd name="T7" fmla="*/ 44 h 90"/>
                <a:gd name="T8" fmla="*/ 114 w 145"/>
                <a:gd name="T9" fmla="*/ 40 h 90"/>
                <a:gd name="T10" fmla="*/ 122 w 145"/>
                <a:gd name="T11" fmla="*/ 37 h 90"/>
                <a:gd name="T12" fmla="*/ 131 w 145"/>
                <a:gd name="T13" fmla="*/ 34 h 90"/>
                <a:gd name="T14" fmla="*/ 139 w 145"/>
                <a:gd name="T15" fmla="*/ 31 h 90"/>
                <a:gd name="T16" fmla="*/ 145 w 145"/>
                <a:gd name="T17" fmla="*/ 28 h 90"/>
                <a:gd name="T18" fmla="*/ 138 w 145"/>
                <a:gd name="T19" fmla="*/ 22 h 90"/>
                <a:gd name="T20" fmla="*/ 130 w 145"/>
                <a:gd name="T21" fmla="*/ 17 h 90"/>
                <a:gd name="T22" fmla="*/ 118 w 145"/>
                <a:gd name="T23" fmla="*/ 10 h 90"/>
                <a:gd name="T24" fmla="*/ 112 w 145"/>
                <a:gd name="T25" fmla="*/ 8 h 90"/>
                <a:gd name="T26" fmla="*/ 100 w 145"/>
                <a:gd name="T27" fmla="*/ 8 h 90"/>
                <a:gd name="T28" fmla="*/ 95 w 145"/>
                <a:gd name="T29" fmla="*/ 14 h 90"/>
                <a:gd name="T30" fmla="*/ 91 w 145"/>
                <a:gd name="T31" fmla="*/ 9 h 90"/>
                <a:gd name="T32" fmla="*/ 83 w 145"/>
                <a:gd name="T33" fmla="*/ 13 h 90"/>
                <a:gd name="T34" fmla="*/ 87 w 145"/>
                <a:gd name="T35" fmla="*/ 9 h 90"/>
                <a:gd name="T36" fmla="*/ 80 w 145"/>
                <a:gd name="T37" fmla="*/ 8 h 90"/>
                <a:gd name="T38" fmla="*/ 73 w 145"/>
                <a:gd name="T39" fmla="*/ 5 h 90"/>
                <a:gd name="T40" fmla="*/ 65 w 145"/>
                <a:gd name="T41" fmla="*/ 1 h 90"/>
                <a:gd name="T42" fmla="*/ 57 w 145"/>
                <a:gd name="T43" fmla="*/ 0 h 90"/>
                <a:gd name="T44" fmla="*/ 48 w 145"/>
                <a:gd name="T45" fmla="*/ 2 h 90"/>
                <a:gd name="T46" fmla="*/ 40 w 145"/>
                <a:gd name="T47" fmla="*/ 2 h 90"/>
                <a:gd name="T48" fmla="*/ 31 w 145"/>
                <a:gd name="T49" fmla="*/ 3 h 90"/>
                <a:gd name="T50" fmla="*/ 23 w 145"/>
                <a:gd name="T51" fmla="*/ 4 h 90"/>
                <a:gd name="T52" fmla="*/ 15 w 145"/>
                <a:gd name="T53" fmla="*/ 5 h 90"/>
                <a:gd name="T54" fmla="*/ 19 w 145"/>
                <a:gd name="T55" fmla="*/ 12 h 90"/>
                <a:gd name="T56" fmla="*/ 26 w 145"/>
                <a:gd name="T57" fmla="*/ 19 h 90"/>
                <a:gd name="T58" fmla="*/ 26 w 145"/>
                <a:gd name="T59" fmla="*/ 26 h 90"/>
                <a:gd name="T60" fmla="*/ 19 w 145"/>
                <a:gd name="T61" fmla="*/ 31 h 90"/>
                <a:gd name="T62" fmla="*/ 14 w 145"/>
                <a:gd name="T63" fmla="*/ 40 h 90"/>
                <a:gd name="T64" fmla="*/ 14 w 145"/>
                <a:gd name="T65" fmla="*/ 44 h 90"/>
                <a:gd name="T66" fmla="*/ 11 w 145"/>
                <a:gd name="T67" fmla="*/ 49 h 90"/>
                <a:gd name="T68" fmla="*/ 7 w 145"/>
                <a:gd name="T69" fmla="*/ 54 h 90"/>
                <a:gd name="T70" fmla="*/ 4 w 145"/>
                <a:gd name="T71" fmla="*/ 62 h 90"/>
                <a:gd name="T72" fmla="*/ 2 w 145"/>
                <a:gd name="T73" fmla="*/ 68 h 90"/>
                <a:gd name="T74" fmla="*/ 11 w 145"/>
                <a:gd name="T75" fmla="*/ 69 h 90"/>
                <a:gd name="T76" fmla="*/ 19 w 145"/>
                <a:gd name="T77" fmla="*/ 72 h 90"/>
                <a:gd name="T78" fmla="*/ 27 w 145"/>
                <a:gd name="T79" fmla="*/ 77 h 90"/>
                <a:gd name="T80" fmla="*/ 32 w 145"/>
                <a:gd name="T81" fmla="*/ 85 h 90"/>
                <a:gd name="T82" fmla="*/ 40 w 145"/>
                <a:gd name="T83" fmla="*/ 90 h 90"/>
                <a:gd name="T84" fmla="*/ 48 w 145"/>
                <a:gd name="T85" fmla="*/ 86 h 90"/>
                <a:gd name="T86" fmla="*/ 56 w 145"/>
                <a:gd name="T87" fmla="*/ 80 h 90"/>
                <a:gd name="T88" fmla="*/ 65 w 145"/>
                <a:gd name="T89" fmla="*/ 81 h 90"/>
                <a:gd name="T90" fmla="*/ 73 w 145"/>
                <a:gd name="T91" fmla="*/ 79 h 90"/>
                <a:gd name="T92" fmla="*/ 74 w 145"/>
                <a:gd name="T93" fmla="*/ 71 h 90"/>
                <a:gd name="T94" fmla="*/ 78 w 145"/>
                <a:gd name="T95" fmla="*/ 63 h 90"/>
                <a:gd name="T96" fmla="*/ 80 w 145"/>
                <a:gd name="T97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90">
                  <a:moveTo>
                    <a:pt x="80" y="61"/>
                  </a:moveTo>
                  <a:lnTo>
                    <a:pt x="82" y="61"/>
                  </a:lnTo>
                  <a:lnTo>
                    <a:pt x="86" y="60"/>
                  </a:lnTo>
                  <a:lnTo>
                    <a:pt x="88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2" y="51"/>
                  </a:lnTo>
                  <a:lnTo>
                    <a:pt x="95" y="49"/>
                  </a:lnTo>
                  <a:lnTo>
                    <a:pt x="98" y="47"/>
                  </a:lnTo>
                  <a:lnTo>
                    <a:pt x="100" y="47"/>
                  </a:lnTo>
                  <a:lnTo>
                    <a:pt x="103" y="45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4" y="40"/>
                  </a:lnTo>
                  <a:lnTo>
                    <a:pt x="117" y="39"/>
                  </a:lnTo>
                  <a:lnTo>
                    <a:pt x="120" y="38"/>
                  </a:lnTo>
                  <a:lnTo>
                    <a:pt x="122" y="37"/>
                  </a:lnTo>
                  <a:lnTo>
                    <a:pt x="125" y="36"/>
                  </a:lnTo>
                  <a:lnTo>
                    <a:pt x="128" y="35"/>
                  </a:lnTo>
                  <a:lnTo>
                    <a:pt x="131" y="34"/>
                  </a:lnTo>
                  <a:lnTo>
                    <a:pt x="133" y="32"/>
                  </a:lnTo>
                  <a:lnTo>
                    <a:pt x="135" y="32"/>
                  </a:lnTo>
                  <a:lnTo>
                    <a:pt x="139" y="31"/>
                  </a:lnTo>
                  <a:lnTo>
                    <a:pt x="141" y="30"/>
                  </a:lnTo>
                  <a:lnTo>
                    <a:pt x="145" y="28"/>
                  </a:lnTo>
                  <a:lnTo>
                    <a:pt x="145" y="28"/>
                  </a:lnTo>
                  <a:lnTo>
                    <a:pt x="143" y="26"/>
                  </a:lnTo>
                  <a:lnTo>
                    <a:pt x="140" y="23"/>
                  </a:lnTo>
                  <a:lnTo>
                    <a:pt x="138" y="22"/>
                  </a:lnTo>
                  <a:lnTo>
                    <a:pt x="134" y="20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18" y="10"/>
                  </a:lnTo>
                  <a:lnTo>
                    <a:pt x="116" y="9"/>
                  </a:lnTo>
                  <a:lnTo>
                    <a:pt x="113" y="8"/>
                  </a:lnTo>
                  <a:lnTo>
                    <a:pt x="112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0" y="8"/>
                  </a:lnTo>
                  <a:lnTo>
                    <a:pt x="97" y="9"/>
                  </a:lnTo>
                  <a:lnTo>
                    <a:pt x="97" y="12"/>
                  </a:lnTo>
                  <a:lnTo>
                    <a:pt x="95" y="14"/>
                  </a:lnTo>
                  <a:lnTo>
                    <a:pt x="91" y="14"/>
                  </a:lnTo>
                  <a:lnTo>
                    <a:pt x="94" y="11"/>
                  </a:lnTo>
                  <a:lnTo>
                    <a:pt x="91" y="9"/>
                  </a:lnTo>
                  <a:lnTo>
                    <a:pt x="88" y="9"/>
                  </a:lnTo>
                  <a:lnTo>
                    <a:pt x="86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5" y="10"/>
                  </a:lnTo>
                  <a:lnTo>
                    <a:pt x="87" y="9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80" y="8"/>
                  </a:lnTo>
                  <a:lnTo>
                    <a:pt x="79" y="8"/>
                  </a:lnTo>
                  <a:lnTo>
                    <a:pt x="77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8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21" y="15"/>
                  </a:lnTo>
                  <a:lnTo>
                    <a:pt x="23" y="18"/>
                  </a:lnTo>
                  <a:lnTo>
                    <a:pt x="26" y="19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8" y="35"/>
                  </a:lnTo>
                  <a:lnTo>
                    <a:pt x="14" y="37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2" y="47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2"/>
                  </a:lnTo>
                  <a:lnTo>
                    <a:pt x="2" y="65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11" y="69"/>
                  </a:lnTo>
                  <a:lnTo>
                    <a:pt x="13" y="70"/>
                  </a:lnTo>
                  <a:lnTo>
                    <a:pt x="17" y="71"/>
                  </a:lnTo>
                  <a:lnTo>
                    <a:pt x="19" y="72"/>
                  </a:lnTo>
                  <a:lnTo>
                    <a:pt x="21" y="73"/>
                  </a:lnTo>
                  <a:lnTo>
                    <a:pt x="24" y="74"/>
                  </a:lnTo>
                  <a:lnTo>
                    <a:pt x="27" y="77"/>
                  </a:lnTo>
                  <a:lnTo>
                    <a:pt x="30" y="79"/>
                  </a:lnTo>
                  <a:lnTo>
                    <a:pt x="31" y="82"/>
                  </a:lnTo>
                  <a:lnTo>
                    <a:pt x="32" y="85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40" y="90"/>
                  </a:lnTo>
                  <a:lnTo>
                    <a:pt x="43" y="89"/>
                  </a:lnTo>
                  <a:lnTo>
                    <a:pt x="46" y="87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3"/>
                  </a:lnTo>
                  <a:lnTo>
                    <a:pt x="56" y="80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5" y="81"/>
                  </a:lnTo>
                  <a:lnTo>
                    <a:pt x="68" y="81"/>
                  </a:lnTo>
                  <a:lnTo>
                    <a:pt x="70" y="80"/>
                  </a:lnTo>
                  <a:lnTo>
                    <a:pt x="73" y="79"/>
                  </a:lnTo>
                  <a:lnTo>
                    <a:pt x="74" y="77"/>
                  </a:lnTo>
                  <a:lnTo>
                    <a:pt x="74" y="73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7" y="65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80" y="61"/>
                  </a:lnTo>
                  <a:lnTo>
                    <a:pt x="8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8" name="Freeform 238">
              <a:extLst>
                <a:ext uri="{FF2B5EF4-FFF2-40B4-BE49-F238E27FC236}">
                  <a16:creationId xmlns:a16="http://schemas.microsoft.com/office/drawing/2014/main" id="{642C66A1-D290-4923-A155-792EE6DF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687888"/>
              <a:ext cx="879475" cy="661988"/>
            </a:xfrm>
            <a:custGeom>
              <a:avLst/>
              <a:gdLst>
                <a:gd name="T0" fmla="*/ 539 w 554"/>
                <a:gd name="T1" fmla="*/ 313 h 417"/>
                <a:gd name="T2" fmla="*/ 517 w 554"/>
                <a:gd name="T3" fmla="*/ 344 h 417"/>
                <a:gd name="T4" fmla="*/ 504 w 554"/>
                <a:gd name="T5" fmla="*/ 378 h 417"/>
                <a:gd name="T6" fmla="*/ 480 w 554"/>
                <a:gd name="T7" fmla="*/ 397 h 417"/>
                <a:gd name="T8" fmla="*/ 456 w 554"/>
                <a:gd name="T9" fmla="*/ 415 h 417"/>
                <a:gd name="T10" fmla="*/ 437 w 554"/>
                <a:gd name="T11" fmla="*/ 402 h 417"/>
                <a:gd name="T12" fmla="*/ 412 w 554"/>
                <a:gd name="T13" fmla="*/ 412 h 417"/>
                <a:gd name="T14" fmla="*/ 375 w 554"/>
                <a:gd name="T15" fmla="*/ 399 h 417"/>
                <a:gd name="T16" fmla="*/ 360 w 554"/>
                <a:gd name="T17" fmla="*/ 366 h 417"/>
                <a:gd name="T18" fmla="*/ 355 w 554"/>
                <a:gd name="T19" fmla="*/ 358 h 417"/>
                <a:gd name="T20" fmla="*/ 341 w 554"/>
                <a:gd name="T21" fmla="*/ 341 h 417"/>
                <a:gd name="T22" fmla="*/ 333 w 554"/>
                <a:gd name="T23" fmla="*/ 347 h 417"/>
                <a:gd name="T24" fmla="*/ 337 w 554"/>
                <a:gd name="T25" fmla="*/ 316 h 417"/>
                <a:gd name="T26" fmla="*/ 312 w 554"/>
                <a:gd name="T27" fmla="*/ 347 h 417"/>
                <a:gd name="T28" fmla="*/ 299 w 554"/>
                <a:gd name="T29" fmla="*/ 333 h 417"/>
                <a:gd name="T30" fmla="*/ 278 w 554"/>
                <a:gd name="T31" fmla="*/ 309 h 417"/>
                <a:gd name="T32" fmla="*/ 239 w 554"/>
                <a:gd name="T33" fmla="*/ 299 h 417"/>
                <a:gd name="T34" fmla="*/ 192 w 554"/>
                <a:gd name="T35" fmla="*/ 311 h 417"/>
                <a:gd name="T36" fmla="*/ 154 w 554"/>
                <a:gd name="T37" fmla="*/ 321 h 417"/>
                <a:gd name="T38" fmla="*/ 124 w 554"/>
                <a:gd name="T39" fmla="*/ 337 h 417"/>
                <a:gd name="T40" fmla="*/ 89 w 554"/>
                <a:gd name="T41" fmla="*/ 339 h 417"/>
                <a:gd name="T42" fmla="*/ 57 w 554"/>
                <a:gd name="T43" fmla="*/ 353 h 417"/>
                <a:gd name="T44" fmla="*/ 25 w 554"/>
                <a:gd name="T45" fmla="*/ 333 h 417"/>
                <a:gd name="T46" fmla="*/ 35 w 554"/>
                <a:gd name="T47" fmla="*/ 310 h 417"/>
                <a:gd name="T48" fmla="*/ 25 w 554"/>
                <a:gd name="T49" fmla="*/ 270 h 417"/>
                <a:gd name="T50" fmla="*/ 10 w 554"/>
                <a:gd name="T51" fmla="*/ 234 h 417"/>
                <a:gd name="T52" fmla="*/ 6 w 554"/>
                <a:gd name="T53" fmla="*/ 217 h 417"/>
                <a:gd name="T54" fmla="*/ 13 w 554"/>
                <a:gd name="T55" fmla="*/ 211 h 417"/>
                <a:gd name="T56" fmla="*/ 8 w 554"/>
                <a:gd name="T57" fmla="*/ 176 h 417"/>
                <a:gd name="T58" fmla="*/ 18 w 554"/>
                <a:gd name="T59" fmla="*/ 160 h 417"/>
                <a:gd name="T60" fmla="*/ 51 w 554"/>
                <a:gd name="T61" fmla="*/ 140 h 417"/>
                <a:gd name="T62" fmla="*/ 89 w 554"/>
                <a:gd name="T63" fmla="*/ 131 h 417"/>
                <a:gd name="T64" fmla="*/ 118 w 554"/>
                <a:gd name="T65" fmla="*/ 111 h 417"/>
                <a:gd name="T66" fmla="*/ 134 w 554"/>
                <a:gd name="T67" fmla="*/ 80 h 417"/>
                <a:gd name="T68" fmla="*/ 147 w 554"/>
                <a:gd name="T69" fmla="*/ 85 h 417"/>
                <a:gd name="T70" fmla="*/ 155 w 554"/>
                <a:gd name="T71" fmla="*/ 79 h 417"/>
                <a:gd name="T72" fmla="*/ 163 w 554"/>
                <a:gd name="T73" fmla="*/ 61 h 417"/>
                <a:gd name="T74" fmla="*/ 177 w 554"/>
                <a:gd name="T75" fmla="*/ 47 h 417"/>
                <a:gd name="T76" fmla="*/ 206 w 554"/>
                <a:gd name="T77" fmla="*/ 56 h 417"/>
                <a:gd name="T78" fmla="*/ 218 w 554"/>
                <a:gd name="T79" fmla="*/ 58 h 417"/>
                <a:gd name="T80" fmla="*/ 227 w 554"/>
                <a:gd name="T81" fmla="*/ 46 h 417"/>
                <a:gd name="T82" fmla="*/ 245 w 554"/>
                <a:gd name="T83" fmla="*/ 21 h 417"/>
                <a:gd name="T84" fmla="*/ 260 w 554"/>
                <a:gd name="T85" fmla="*/ 11 h 417"/>
                <a:gd name="T86" fmla="*/ 280 w 554"/>
                <a:gd name="T87" fmla="*/ 14 h 417"/>
                <a:gd name="T88" fmla="*/ 308 w 554"/>
                <a:gd name="T89" fmla="*/ 21 h 417"/>
                <a:gd name="T90" fmla="*/ 321 w 554"/>
                <a:gd name="T91" fmla="*/ 32 h 417"/>
                <a:gd name="T92" fmla="*/ 305 w 554"/>
                <a:gd name="T93" fmla="*/ 58 h 417"/>
                <a:gd name="T94" fmla="*/ 340 w 554"/>
                <a:gd name="T95" fmla="*/ 81 h 417"/>
                <a:gd name="T96" fmla="*/ 368 w 554"/>
                <a:gd name="T97" fmla="*/ 98 h 417"/>
                <a:gd name="T98" fmla="*/ 386 w 554"/>
                <a:gd name="T99" fmla="*/ 72 h 417"/>
                <a:gd name="T100" fmla="*/ 391 w 554"/>
                <a:gd name="T101" fmla="*/ 37 h 417"/>
                <a:gd name="T102" fmla="*/ 397 w 554"/>
                <a:gd name="T103" fmla="*/ 7 h 417"/>
                <a:gd name="T104" fmla="*/ 411 w 554"/>
                <a:gd name="T105" fmla="*/ 23 h 417"/>
                <a:gd name="T106" fmla="*/ 427 w 554"/>
                <a:gd name="T107" fmla="*/ 50 h 417"/>
                <a:gd name="T108" fmla="*/ 443 w 554"/>
                <a:gd name="T109" fmla="*/ 77 h 417"/>
                <a:gd name="T110" fmla="*/ 454 w 554"/>
                <a:gd name="T111" fmla="*/ 109 h 417"/>
                <a:gd name="T112" fmla="*/ 482 w 554"/>
                <a:gd name="T113" fmla="*/ 130 h 417"/>
                <a:gd name="T114" fmla="*/ 497 w 554"/>
                <a:gd name="T115" fmla="*/ 158 h 417"/>
                <a:gd name="T116" fmla="*/ 516 w 554"/>
                <a:gd name="T117" fmla="*/ 169 h 417"/>
                <a:gd name="T118" fmla="*/ 535 w 554"/>
                <a:gd name="T119" fmla="*/ 198 h 417"/>
                <a:gd name="T120" fmla="*/ 547 w 554"/>
                <a:gd name="T121" fmla="*/ 229 h 417"/>
                <a:gd name="T122" fmla="*/ 551 w 554"/>
                <a:gd name="T123" fmla="*/ 2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4" h="417">
                  <a:moveTo>
                    <a:pt x="548" y="276"/>
                  </a:moveTo>
                  <a:lnTo>
                    <a:pt x="548" y="278"/>
                  </a:lnTo>
                  <a:lnTo>
                    <a:pt x="547" y="280"/>
                  </a:lnTo>
                  <a:lnTo>
                    <a:pt x="546" y="284"/>
                  </a:lnTo>
                  <a:lnTo>
                    <a:pt x="546" y="286"/>
                  </a:lnTo>
                  <a:lnTo>
                    <a:pt x="546" y="288"/>
                  </a:lnTo>
                  <a:lnTo>
                    <a:pt x="546" y="292"/>
                  </a:lnTo>
                  <a:lnTo>
                    <a:pt x="546" y="294"/>
                  </a:lnTo>
                  <a:lnTo>
                    <a:pt x="545" y="296"/>
                  </a:lnTo>
                  <a:lnTo>
                    <a:pt x="544" y="299"/>
                  </a:lnTo>
                  <a:lnTo>
                    <a:pt x="543" y="302"/>
                  </a:lnTo>
                  <a:lnTo>
                    <a:pt x="542" y="305"/>
                  </a:lnTo>
                  <a:lnTo>
                    <a:pt x="539" y="307"/>
                  </a:lnTo>
                  <a:lnTo>
                    <a:pt x="539" y="313"/>
                  </a:lnTo>
                  <a:lnTo>
                    <a:pt x="539" y="313"/>
                  </a:lnTo>
                  <a:lnTo>
                    <a:pt x="537" y="314"/>
                  </a:lnTo>
                  <a:lnTo>
                    <a:pt x="535" y="318"/>
                  </a:lnTo>
                  <a:lnTo>
                    <a:pt x="533" y="319"/>
                  </a:lnTo>
                  <a:lnTo>
                    <a:pt x="529" y="320"/>
                  </a:lnTo>
                  <a:lnTo>
                    <a:pt x="528" y="323"/>
                  </a:lnTo>
                  <a:lnTo>
                    <a:pt x="526" y="325"/>
                  </a:lnTo>
                  <a:lnTo>
                    <a:pt x="525" y="328"/>
                  </a:lnTo>
                  <a:lnTo>
                    <a:pt x="522" y="331"/>
                  </a:lnTo>
                  <a:lnTo>
                    <a:pt x="522" y="333"/>
                  </a:lnTo>
                  <a:lnTo>
                    <a:pt x="521" y="336"/>
                  </a:lnTo>
                  <a:lnTo>
                    <a:pt x="520" y="339"/>
                  </a:lnTo>
                  <a:lnTo>
                    <a:pt x="518" y="341"/>
                  </a:lnTo>
                  <a:lnTo>
                    <a:pt x="517" y="344"/>
                  </a:lnTo>
                  <a:lnTo>
                    <a:pt x="517" y="347"/>
                  </a:lnTo>
                  <a:lnTo>
                    <a:pt x="516" y="349"/>
                  </a:lnTo>
                  <a:lnTo>
                    <a:pt x="516" y="352"/>
                  </a:lnTo>
                  <a:lnTo>
                    <a:pt x="516" y="353"/>
                  </a:lnTo>
                  <a:lnTo>
                    <a:pt x="514" y="355"/>
                  </a:lnTo>
                  <a:lnTo>
                    <a:pt x="511" y="357"/>
                  </a:lnTo>
                  <a:lnTo>
                    <a:pt x="510" y="359"/>
                  </a:lnTo>
                  <a:lnTo>
                    <a:pt x="509" y="362"/>
                  </a:lnTo>
                  <a:lnTo>
                    <a:pt x="508" y="365"/>
                  </a:lnTo>
                  <a:lnTo>
                    <a:pt x="506" y="367"/>
                  </a:lnTo>
                  <a:lnTo>
                    <a:pt x="506" y="370"/>
                  </a:lnTo>
                  <a:lnTo>
                    <a:pt x="506" y="373"/>
                  </a:lnTo>
                  <a:lnTo>
                    <a:pt x="505" y="375"/>
                  </a:lnTo>
                  <a:lnTo>
                    <a:pt x="504" y="378"/>
                  </a:lnTo>
                  <a:lnTo>
                    <a:pt x="504" y="380"/>
                  </a:lnTo>
                  <a:lnTo>
                    <a:pt x="503" y="383"/>
                  </a:lnTo>
                  <a:lnTo>
                    <a:pt x="504" y="386"/>
                  </a:lnTo>
                  <a:lnTo>
                    <a:pt x="504" y="388"/>
                  </a:lnTo>
                  <a:lnTo>
                    <a:pt x="504" y="389"/>
                  </a:lnTo>
                  <a:lnTo>
                    <a:pt x="504" y="391"/>
                  </a:lnTo>
                  <a:lnTo>
                    <a:pt x="503" y="392"/>
                  </a:lnTo>
                  <a:lnTo>
                    <a:pt x="501" y="393"/>
                  </a:lnTo>
                  <a:lnTo>
                    <a:pt x="499" y="396"/>
                  </a:lnTo>
                  <a:lnTo>
                    <a:pt x="495" y="396"/>
                  </a:lnTo>
                  <a:lnTo>
                    <a:pt x="488" y="396"/>
                  </a:lnTo>
                  <a:lnTo>
                    <a:pt x="486" y="396"/>
                  </a:lnTo>
                  <a:lnTo>
                    <a:pt x="483" y="396"/>
                  </a:lnTo>
                  <a:lnTo>
                    <a:pt x="480" y="397"/>
                  </a:lnTo>
                  <a:lnTo>
                    <a:pt x="477" y="398"/>
                  </a:lnTo>
                  <a:lnTo>
                    <a:pt x="475" y="399"/>
                  </a:lnTo>
                  <a:lnTo>
                    <a:pt x="473" y="400"/>
                  </a:lnTo>
                  <a:lnTo>
                    <a:pt x="469" y="402"/>
                  </a:lnTo>
                  <a:lnTo>
                    <a:pt x="467" y="405"/>
                  </a:lnTo>
                  <a:lnTo>
                    <a:pt x="465" y="408"/>
                  </a:lnTo>
                  <a:lnTo>
                    <a:pt x="461" y="410"/>
                  </a:lnTo>
                  <a:lnTo>
                    <a:pt x="461" y="409"/>
                  </a:lnTo>
                  <a:lnTo>
                    <a:pt x="459" y="410"/>
                  </a:lnTo>
                  <a:lnTo>
                    <a:pt x="456" y="410"/>
                  </a:lnTo>
                  <a:lnTo>
                    <a:pt x="453" y="410"/>
                  </a:lnTo>
                  <a:lnTo>
                    <a:pt x="453" y="413"/>
                  </a:lnTo>
                  <a:lnTo>
                    <a:pt x="457" y="412"/>
                  </a:lnTo>
                  <a:lnTo>
                    <a:pt x="456" y="415"/>
                  </a:lnTo>
                  <a:lnTo>
                    <a:pt x="456" y="417"/>
                  </a:lnTo>
                  <a:lnTo>
                    <a:pt x="453" y="415"/>
                  </a:lnTo>
                  <a:lnTo>
                    <a:pt x="451" y="413"/>
                  </a:lnTo>
                  <a:lnTo>
                    <a:pt x="449" y="413"/>
                  </a:lnTo>
                  <a:lnTo>
                    <a:pt x="445" y="409"/>
                  </a:lnTo>
                  <a:lnTo>
                    <a:pt x="443" y="408"/>
                  </a:lnTo>
                  <a:lnTo>
                    <a:pt x="443" y="406"/>
                  </a:lnTo>
                  <a:lnTo>
                    <a:pt x="443" y="402"/>
                  </a:lnTo>
                  <a:lnTo>
                    <a:pt x="440" y="404"/>
                  </a:lnTo>
                  <a:lnTo>
                    <a:pt x="440" y="406"/>
                  </a:lnTo>
                  <a:lnTo>
                    <a:pt x="436" y="407"/>
                  </a:lnTo>
                  <a:lnTo>
                    <a:pt x="434" y="405"/>
                  </a:lnTo>
                  <a:lnTo>
                    <a:pt x="437" y="402"/>
                  </a:lnTo>
                  <a:lnTo>
                    <a:pt x="437" y="402"/>
                  </a:lnTo>
                  <a:lnTo>
                    <a:pt x="437" y="400"/>
                  </a:lnTo>
                  <a:lnTo>
                    <a:pt x="435" y="397"/>
                  </a:lnTo>
                  <a:lnTo>
                    <a:pt x="433" y="399"/>
                  </a:lnTo>
                  <a:lnTo>
                    <a:pt x="431" y="400"/>
                  </a:lnTo>
                  <a:lnTo>
                    <a:pt x="427" y="401"/>
                  </a:lnTo>
                  <a:lnTo>
                    <a:pt x="431" y="404"/>
                  </a:lnTo>
                  <a:lnTo>
                    <a:pt x="427" y="404"/>
                  </a:lnTo>
                  <a:lnTo>
                    <a:pt x="427" y="405"/>
                  </a:lnTo>
                  <a:lnTo>
                    <a:pt x="424" y="407"/>
                  </a:lnTo>
                  <a:lnTo>
                    <a:pt x="422" y="408"/>
                  </a:lnTo>
                  <a:lnTo>
                    <a:pt x="419" y="410"/>
                  </a:lnTo>
                  <a:lnTo>
                    <a:pt x="416" y="413"/>
                  </a:lnTo>
                  <a:lnTo>
                    <a:pt x="416" y="413"/>
                  </a:lnTo>
                  <a:lnTo>
                    <a:pt x="412" y="412"/>
                  </a:lnTo>
                  <a:lnTo>
                    <a:pt x="410" y="409"/>
                  </a:lnTo>
                  <a:lnTo>
                    <a:pt x="408" y="408"/>
                  </a:lnTo>
                  <a:lnTo>
                    <a:pt x="405" y="407"/>
                  </a:lnTo>
                  <a:lnTo>
                    <a:pt x="402" y="405"/>
                  </a:lnTo>
                  <a:lnTo>
                    <a:pt x="400" y="405"/>
                  </a:lnTo>
                  <a:lnTo>
                    <a:pt x="397" y="405"/>
                  </a:lnTo>
                  <a:lnTo>
                    <a:pt x="394" y="404"/>
                  </a:lnTo>
                  <a:lnTo>
                    <a:pt x="391" y="404"/>
                  </a:lnTo>
                  <a:lnTo>
                    <a:pt x="389" y="406"/>
                  </a:lnTo>
                  <a:lnTo>
                    <a:pt x="386" y="404"/>
                  </a:lnTo>
                  <a:lnTo>
                    <a:pt x="383" y="401"/>
                  </a:lnTo>
                  <a:lnTo>
                    <a:pt x="381" y="400"/>
                  </a:lnTo>
                  <a:lnTo>
                    <a:pt x="378" y="400"/>
                  </a:lnTo>
                  <a:lnTo>
                    <a:pt x="375" y="399"/>
                  </a:lnTo>
                  <a:lnTo>
                    <a:pt x="373" y="398"/>
                  </a:lnTo>
                  <a:lnTo>
                    <a:pt x="372" y="395"/>
                  </a:lnTo>
                  <a:lnTo>
                    <a:pt x="369" y="392"/>
                  </a:lnTo>
                  <a:lnTo>
                    <a:pt x="368" y="391"/>
                  </a:lnTo>
                  <a:lnTo>
                    <a:pt x="366" y="389"/>
                  </a:lnTo>
                  <a:lnTo>
                    <a:pt x="365" y="387"/>
                  </a:lnTo>
                  <a:lnTo>
                    <a:pt x="364" y="383"/>
                  </a:lnTo>
                  <a:lnTo>
                    <a:pt x="366" y="381"/>
                  </a:lnTo>
                  <a:lnTo>
                    <a:pt x="366" y="380"/>
                  </a:lnTo>
                  <a:lnTo>
                    <a:pt x="366" y="378"/>
                  </a:lnTo>
                  <a:lnTo>
                    <a:pt x="365" y="374"/>
                  </a:lnTo>
                  <a:lnTo>
                    <a:pt x="364" y="372"/>
                  </a:lnTo>
                  <a:lnTo>
                    <a:pt x="363" y="370"/>
                  </a:lnTo>
                  <a:lnTo>
                    <a:pt x="360" y="366"/>
                  </a:lnTo>
                  <a:lnTo>
                    <a:pt x="357" y="364"/>
                  </a:lnTo>
                  <a:lnTo>
                    <a:pt x="355" y="362"/>
                  </a:lnTo>
                  <a:lnTo>
                    <a:pt x="357" y="364"/>
                  </a:lnTo>
                  <a:lnTo>
                    <a:pt x="360" y="366"/>
                  </a:lnTo>
                  <a:lnTo>
                    <a:pt x="362" y="369"/>
                  </a:lnTo>
                  <a:lnTo>
                    <a:pt x="364" y="371"/>
                  </a:lnTo>
                  <a:lnTo>
                    <a:pt x="362" y="367"/>
                  </a:lnTo>
                  <a:lnTo>
                    <a:pt x="359" y="365"/>
                  </a:lnTo>
                  <a:lnTo>
                    <a:pt x="357" y="363"/>
                  </a:lnTo>
                  <a:lnTo>
                    <a:pt x="356" y="361"/>
                  </a:lnTo>
                  <a:lnTo>
                    <a:pt x="358" y="361"/>
                  </a:lnTo>
                  <a:lnTo>
                    <a:pt x="359" y="358"/>
                  </a:lnTo>
                  <a:lnTo>
                    <a:pt x="357" y="357"/>
                  </a:lnTo>
                  <a:lnTo>
                    <a:pt x="355" y="358"/>
                  </a:lnTo>
                  <a:lnTo>
                    <a:pt x="352" y="361"/>
                  </a:lnTo>
                  <a:lnTo>
                    <a:pt x="350" y="361"/>
                  </a:lnTo>
                  <a:lnTo>
                    <a:pt x="347" y="362"/>
                  </a:lnTo>
                  <a:lnTo>
                    <a:pt x="345" y="362"/>
                  </a:lnTo>
                  <a:lnTo>
                    <a:pt x="342" y="363"/>
                  </a:lnTo>
                  <a:lnTo>
                    <a:pt x="343" y="359"/>
                  </a:lnTo>
                  <a:lnTo>
                    <a:pt x="347" y="357"/>
                  </a:lnTo>
                  <a:lnTo>
                    <a:pt x="347" y="355"/>
                  </a:lnTo>
                  <a:lnTo>
                    <a:pt x="347" y="352"/>
                  </a:lnTo>
                  <a:lnTo>
                    <a:pt x="347" y="349"/>
                  </a:lnTo>
                  <a:lnTo>
                    <a:pt x="347" y="347"/>
                  </a:lnTo>
                  <a:lnTo>
                    <a:pt x="345" y="344"/>
                  </a:lnTo>
                  <a:lnTo>
                    <a:pt x="343" y="341"/>
                  </a:lnTo>
                  <a:lnTo>
                    <a:pt x="341" y="341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7"/>
                  </a:lnTo>
                  <a:lnTo>
                    <a:pt x="339" y="349"/>
                  </a:lnTo>
                  <a:lnTo>
                    <a:pt x="338" y="352"/>
                  </a:lnTo>
                  <a:lnTo>
                    <a:pt x="335" y="355"/>
                  </a:lnTo>
                  <a:lnTo>
                    <a:pt x="333" y="354"/>
                  </a:lnTo>
                  <a:lnTo>
                    <a:pt x="330" y="355"/>
                  </a:lnTo>
                  <a:lnTo>
                    <a:pt x="325" y="356"/>
                  </a:lnTo>
                  <a:lnTo>
                    <a:pt x="326" y="354"/>
                  </a:lnTo>
                  <a:lnTo>
                    <a:pt x="328" y="350"/>
                  </a:lnTo>
                  <a:lnTo>
                    <a:pt x="330" y="350"/>
                  </a:lnTo>
                  <a:lnTo>
                    <a:pt x="333" y="349"/>
                  </a:lnTo>
                  <a:lnTo>
                    <a:pt x="333" y="347"/>
                  </a:lnTo>
                  <a:lnTo>
                    <a:pt x="333" y="344"/>
                  </a:lnTo>
                  <a:lnTo>
                    <a:pt x="333" y="344"/>
                  </a:lnTo>
                  <a:lnTo>
                    <a:pt x="333" y="340"/>
                  </a:lnTo>
                  <a:lnTo>
                    <a:pt x="334" y="338"/>
                  </a:lnTo>
                  <a:lnTo>
                    <a:pt x="335" y="335"/>
                  </a:lnTo>
                  <a:lnTo>
                    <a:pt x="337" y="332"/>
                  </a:lnTo>
                  <a:lnTo>
                    <a:pt x="340" y="330"/>
                  </a:lnTo>
                  <a:lnTo>
                    <a:pt x="339" y="327"/>
                  </a:lnTo>
                  <a:lnTo>
                    <a:pt x="339" y="324"/>
                  </a:lnTo>
                  <a:lnTo>
                    <a:pt x="341" y="323"/>
                  </a:lnTo>
                  <a:lnTo>
                    <a:pt x="340" y="320"/>
                  </a:lnTo>
                  <a:lnTo>
                    <a:pt x="339" y="318"/>
                  </a:lnTo>
                  <a:lnTo>
                    <a:pt x="338" y="315"/>
                  </a:lnTo>
                  <a:lnTo>
                    <a:pt x="337" y="316"/>
                  </a:lnTo>
                  <a:lnTo>
                    <a:pt x="338" y="319"/>
                  </a:lnTo>
                  <a:lnTo>
                    <a:pt x="337" y="321"/>
                  </a:lnTo>
                  <a:lnTo>
                    <a:pt x="334" y="323"/>
                  </a:lnTo>
                  <a:lnTo>
                    <a:pt x="332" y="325"/>
                  </a:lnTo>
                  <a:lnTo>
                    <a:pt x="332" y="328"/>
                  </a:lnTo>
                  <a:lnTo>
                    <a:pt x="330" y="331"/>
                  </a:lnTo>
                  <a:lnTo>
                    <a:pt x="328" y="332"/>
                  </a:lnTo>
                  <a:lnTo>
                    <a:pt x="325" y="333"/>
                  </a:lnTo>
                  <a:lnTo>
                    <a:pt x="322" y="335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6" y="341"/>
                  </a:lnTo>
                  <a:lnTo>
                    <a:pt x="314" y="344"/>
                  </a:lnTo>
                  <a:lnTo>
                    <a:pt x="312" y="347"/>
                  </a:lnTo>
                  <a:lnTo>
                    <a:pt x="311" y="349"/>
                  </a:lnTo>
                  <a:lnTo>
                    <a:pt x="313" y="349"/>
                  </a:lnTo>
                  <a:lnTo>
                    <a:pt x="313" y="353"/>
                  </a:lnTo>
                  <a:lnTo>
                    <a:pt x="311" y="350"/>
                  </a:lnTo>
                  <a:lnTo>
                    <a:pt x="308" y="352"/>
                  </a:lnTo>
                  <a:lnTo>
                    <a:pt x="306" y="348"/>
                  </a:lnTo>
                  <a:lnTo>
                    <a:pt x="304" y="346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4" y="341"/>
                  </a:lnTo>
                  <a:lnTo>
                    <a:pt x="303" y="339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299" y="333"/>
                  </a:lnTo>
                  <a:lnTo>
                    <a:pt x="297" y="330"/>
                  </a:lnTo>
                  <a:lnTo>
                    <a:pt x="297" y="328"/>
                  </a:lnTo>
                  <a:lnTo>
                    <a:pt x="295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7" y="320"/>
                  </a:lnTo>
                  <a:lnTo>
                    <a:pt x="289" y="318"/>
                  </a:lnTo>
                  <a:lnTo>
                    <a:pt x="289" y="318"/>
                  </a:lnTo>
                  <a:lnTo>
                    <a:pt x="289" y="314"/>
                  </a:lnTo>
                  <a:lnTo>
                    <a:pt x="287" y="313"/>
                  </a:lnTo>
                  <a:lnTo>
                    <a:pt x="283" y="313"/>
                  </a:lnTo>
                  <a:lnTo>
                    <a:pt x="283" y="311"/>
                  </a:lnTo>
                  <a:lnTo>
                    <a:pt x="281" y="307"/>
                  </a:lnTo>
                  <a:lnTo>
                    <a:pt x="278" y="309"/>
                  </a:lnTo>
                  <a:lnTo>
                    <a:pt x="275" y="310"/>
                  </a:lnTo>
                  <a:lnTo>
                    <a:pt x="270" y="306"/>
                  </a:lnTo>
                  <a:lnTo>
                    <a:pt x="269" y="305"/>
                  </a:lnTo>
                  <a:lnTo>
                    <a:pt x="266" y="305"/>
                  </a:lnTo>
                  <a:lnTo>
                    <a:pt x="263" y="306"/>
                  </a:lnTo>
                  <a:lnTo>
                    <a:pt x="261" y="306"/>
                  </a:lnTo>
                  <a:lnTo>
                    <a:pt x="258" y="304"/>
                  </a:lnTo>
                  <a:lnTo>
                    <a:pt x="255" y="302"/>
                  </a:lnTo>
                  <a:lnTo>
                    <a:pt x="253" y="301"/>
                  </a:lnTo>
                  <a:lnTo>
                    <a:pt x="249" y="299"/>
                  </a:lnTo>
                  <a:lnTo>
                    <a:pt x="247" y="298"/>
                  </a:lnTo>
                  <a:lnTo>
                    <a:pt x="245" y="299"/>
                  </a:lnTo>
                  <a:lnTo>
                    <a:pt x="241" y="301"/>
                  </a:lnTo>
                  <a:lnTo>
                    <a:pt x="239" y="299"/>
                  </a:lnTo>
                  <a:lnTo>
                    <a:pt x="236" y="299"/>
                  </a:lnTo>
                  <a:lnTo>
                    <a:pt x="234" y="299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18" y="302"/>
                  </a:lnTo>
                  <a:lnTo>
                    <a:pt x="214" y="303"/>
                  </a:lnTo>
                  <a:lnTo>
                    <a:pt x="209" y="305"/>
                  </a:lnTo>
                  <a:lnTo>
                    <a:pt x="204" y="307"/>
                  </a:lnTo>
                  <a:lnTo>
                    <a:pt x="201" y="309"/>
                  </a:lnTo>
                  <a:lnTo>
                    <a:pt x="198" y="309"/>
                  </a:lnTo>
                  <a:lnTo>
                    <a:pt x="195" y="310"/>
                  </a:lnTo>
                  <a:lnTo>
                    <a:pt x="192" y="311"/>
                  </a:lnTo>
                  <a:lnTo>
                    <a:pt x="189" y="311"/>
                  </a:lnTo>
                  <a:lnTo>
                    <a:pt x="186" y="311"/>
                  </a:lnTo>
                  <a:lnTo>
                    <a:pt x="184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6" y="311"/>
                  </a:lnTo>
                  <a:lnTo>
                    <a:pt x="173" y="312"/>
                  </a:lnTo>
                  <a:lnTo>
                    <a:pt x="171" y="313"/>
                  </a:lnTo>
                  <a:lnTo>
                    <a:pt x="168" y="315"/>
                  </a:lnTo>
                  <a:lnTo>
                    <a:pt x="166" y="316"/>
                  </a:lnTo>
                  <a:lnTo>
                    <a:pt x="163" y="318"/>
                  </a:lnTo>
                  <a:lnTo>
                    <a:pt x="160" y="319"/>
                  </a:lnTo>
                  <a:lnTo>
                    <a:pt x="158" y="320"/>
                  </a:lnTo>
                  <a:lnTo>
                    <a:pt x="154" y="321"/>
                  </a:lnTo>
                  <a:lnTo>
                    <a:pt x="152" y="322"/>
                  </a:lnTo>
                  <a:lnTo>
                    <a:pt x="150" y="324"/>
                  </a:lnTo>
                  <a:lnTo>
                    <a:pt x="149" y="328"/>
                  </a:lnTo>
                  <a:lnTo>
                    <a:pt x="149" y="330"/>
                  </a:lnTo>
                  <a:lnTo>
                    <a:pt x="145" y="332"/>
                  </a:lnTo>
                  <a:lnTo>
                    <a:pt x="145" y="332"/>
                  </a:lnTo>
                  <a:lnTo>
                    <a:pt x="143" y="335"/>
                  </a:lnTo>
                  <a:lnTo>
                    <a:pt x="139" y="335"/>
                  </a:lnTo>
                  <a:lnTo>
                    <a:pt x="137" y="337"/>
                  </a:lnTo>
                  <a:lnTo>
                    <a:pt x="134" y="335"/>
                  </a:lnTo>
                  <a:lnTo>
                    <a:pt x="132" y="335"/>
                  </a:lnTo>
                  <a:lnTo>
                    <a:pt x="129" y="336"/>
                  </a:lnTo>
                  <a:lnTo>
                    <a:pt x="126" y="336"/>
                  </a:lnTo>
                  <a:lnTo>
                    <a:pt x="124" y="337"/>
                  </a:lnTo>
                  <a:lnTo>
                    <a:pt x="121" y="335"/>
                  </a:lnTo>
                  <a:lnTo>
                    <a:pt x="119" y="335"/>
                  </a:lnTo>
                  <a:lnTo>
                    <a:pt x="117" y="335"/>
                  </a:lnTo>
                  <a:lnTo>
                    <a:pt x="115" y="335"/>
                  </a:lnTo>
                  <a:lnTo>
                    <a:pt x="112" y="335"/>
                  </a:lnTo>
                  <a:lnTo>
                    <a:pt x="109" y="335"/>
                  </a:lnTo>
                  <a:lnTo>
                    <a:pt x="107" y="335"/>
                  </a:lnTo>
                  <a:lnTo>
                    <a:pt x="104" y="335"/>
                  </a:lnTo>
                  <a:lnTo>
                    <a:pt x="101" y="336"/>
                  </a:lnTo>
                  <a:lnTo>
                    <a:pt x="99" y="336"/>
                  </a:lnTo>
                  <a:lnTo>
                    <a:pt x="95" y="336"/>
                  </a:lnTo>
                  <a:lnTo>
                    <a:pt x="94" y="336"/>
                  </a:lnTo>
                  <a:lnTo>
                    <a:pt x="91" y="337"/>
                  </a:lnTo>
                  <a:lnTo>
                    <a:pt x="89" y="339"/>
                  </a:lnTo>
                  <a:lnTo>
                    <a:pt x="86" y="341"/>
                  </a:lnTo>
                  <a:lnTo>
                    <a:pt x="85" y="344"/>
                  </a:lnTo>
                  <a:lnTo>
                    <a:pt x="83" y="345"/>
                  </a:lnTo>
                  <a:lnTo>
                    <a:pt x="79" y="344"/>
                  </a:lnTo>
                  <a:lnTo>
                    <a:pt x="77" y="345"/>
                  </a:lnTo>
                  <a:lnTo>
                    <a:pt x="74" y="347"/>
                  </a:lnTo>
                  <a:lnTo>
                    <a:pt x="72" y="350"/>
                  </a:lnTo>
                  <a:lnTo>
                    <a:pt x="69" y="352"/>
                  </a:lnTo>
                  <a:lnTo>
                    <a:pt x="67" y="353"/>
                  </a:lnTo>
                  <a:lnTo>
                    <a:pt x="65" y="353"/>
                  </a:lnTo>
                  <a:lnTo>
                    <a:pt x="65" y="354"/>
                  </a:lnTo>
                  <a:lnTo>
                    <a:pt x="61" y="353"/>
                  </a:lnTo>
                  <a:lnTo>
                    <a:pt x="59" y="354"/>
                  </a:lnTo>
                  <a:lnTo>
                    <a:pt x="57" y="353"/>
                  </a:lnTo>
                  <a:lnTo>
                    <a:pt x="53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5" y="352"/>
                  </a:lnTo>
                  <a:lnTo>
                    <a:pt x="43" y="350"/>
                  </a:lnTo>
                  <a:lnTo>
                    <a:pt x="40" y="349"/>
                  </a:lnTo>
                  <a:lnTo>
                    <a:pt x="38" y="347"/>
                  </a:lnTo>
                  <a:lnTo>
                    <a:pt x="35" y="345"/>
                  </a:lnTo>
                  <a:lnTo>
                    <a:pt x="32" y="342"/>
                  </a:lnTo>
                  <a:lnTo>
                    <a:pt x="30" y="341"/>
                  </a:lnTo>
                  <a:lnTo>
                    <a:pt x="26" y="341"/>
                  </a:lnTo>
                  <a:lnTo>
                    <a:pt x="25" y="339"/>
                  </a:lnTo>
                  <a:lnTo>
                    <a:pt x="25" y="337"/>
                  </a:lnTo>
                  <a:lnTo>
                    <a:pt x="25" y="333"/>
                  </a:lnTo>
                  <a:lnTo>
                    <a:pt x="25" y="331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1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4" y="322"/>
                  </a:lnTo>
                  <a:lnTo>
                    <a:pt x="34" y="320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5" y="314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5" y="306"/>
                  </a:lnTo>
                  <a:lnTo>
                    <a:pt x="35" y="304"/>
                  </a:lnTo>
                  <a:lnTo>
                    <a:pt x="35" y="301"/>
                  </a:lnTo>
                  <a:lnTo>
                    <a:pt x="33" y="298"/>
                  </a:lnTo>
                  <a:lnTo>
                    <a:pt x="32" y="296"/>
                  </a:lnTo>
                  <a:lnTo>
                    <a:pt x="31" y="293"/>
                  </a:lnTo>
                  <a:lnTo>
                    <a:pt x="30" y="290"/>
                  </a:lnTo>
                  <a:lnTo>
                    <a:pt x="27" y="287"/>
                  </a:lnTo>
                  <a:lnTo>
                    <a:pt x="26" y="285"/>
                  </a:lnTo>
                  <a:lnTo>
                    <a:pt x="26" y="282"/>
                  </a:lnTo>
                  <a:lnTo>
                    <a:pt x="25" y="279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5" y="270"/>
                  </a:lnTo>
                  <a:lnTo>
                    <a:pt x="25" y="268"/>
                  </a:lnTo>
                  <a:lnTo>
                    <a:pt x="24" y="265"/>
                  </a:lnTo>
                  <a:lnTo>
                    <a:pt x="23" y="262"/>
                  </a:lnTo>
                  <a:lnTo>
                    <a:pt x="21" y="260"/>
                  </a:lnTo>
                  <a:lnTo>
                    <a:pt x="19" y="258"/>
                  </a:lnTo>
                  <a:lnTo>
                    <a:pt x="19" y="255"/>
                  </a:lnTo>
                  <a:lnTo>
                    <a:pt x="17" y="252"/>
                  </a:lnTo>
                  <a:lnTo>
                    <a:pt x="16" y="250"/>
                  </a:lnTo>
                  <a:lnTo>
                    <a:pt x="14" y="247"/>
                  </a:lnTo>
                  <a:lnTo>
                    <a:pt x="13" y="244"/>
                  </a:lnTo>
                  <a:lnTo>
                    <a:pt x="14" y="242"/>
                  </a:lnTo>
                  <a:lnTo>
                    <a:pt x="13" y="239"/>
                  </a:lnTo>
                  <a:lnTo>
                    <a:pt x="13" y="236"/>
                  </a:lnTo>
                  <a:lnTo>
                    <a:pt x="10" y="234"/>
                  </a:lnTo>
                  <a:lnTo>
                    <a:pt x="9" y="230"/>
                  </a:lnTo>
                  <a:lnTo>
                    <a:pt x="7" y="228"/>
                  </a:lnTo>
                  <a:lnTo>
                    <a:pt x="5" y="226"/>
                  </a:lnTo>
                  <a:lnTo>
                    <a:pt x="5" y="225"/>
                  </a:lnTo>
                  <a:lnTo>
                    <a:pt x="2" y="222"/>
                  </a:lnTo>
                  <a:lnTo>
                    <a:pt x="0" y="219"/>
                  </a:lnTo>
                  <a:lnTo>
                    <a:pt x="4" y="222"/>
                  </a:lnTo>
                  <a:lnTo>
                    <a:pt x="4" y="219"/>
                  </a:lnTo>
                  <a:lnTo>
                    <a:pt x="5" y="222"/>
                  </a:lnTo>
                  <a:lnTo>
                    <a:pt x="6" y="225"/>
                  </a:lnTo>
                  <a:lnTo>
                    <a:pt x="8" y="226"/>
                  </a:lnTo>
                  <a:lnTo>
                    <a:pt x="10" y="222"/>
                  </a:lnTo>
                  <a:lnTo>
                    <a:pt x="8" y="220"/>
                  </a:lnTo>
                  <a:lnTo>
                    <a:pt x="6" y="217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8" y="216"/>
                  </a:lnTo>
                  <a:lnTo>
                    <a:pt x="8" y="218"/>
                  </a:lnTo>
                  <a:lnTo>
                    <a:pt x="8" y="219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1" y="221"/>
                  </a:lnTo>
                  <a:lnTo>
                    <a:pt x="15" y="222"/>
                  </a:lnTo>
                  <a:lnTo>
                    <a:pt x="14" y="219"/>
                  </a:lnTo>
                  <a:lnTo>
                    <a:pt x="15" y="217"/>
                  </a:lnTo>
                  <a:lnTo>
                    <a:pt x="15" y="215"/>
                  </a:lnTo>
                  <a:lnTo>
                    <a:pt x="13" y="211"/>
                  </a:lnTo>
                  <a:lnTo>
                    <a:pt x="11" y="209"/>
                  </a:lnTo>
                  <a:lnTo>
                    <a:pt x="9" y="207"/>
                  </a:lnTo>
                  <a:lnTo>
                    <a:pt x="8" y="203"/>
                  </a:lnTo>
                  <a:lnTo>
                    <a:pt x="7" y="201"/>
                  </a:lnTo>
                  <a:lnTo>
                    <a:pt x="7" y="201"/>
                  </a:lnTo>
                  <a:lnTo>
                    <a:pt x="6" y="198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4" y="190"/>
                  </a:lnTo>
                  <a:lnTo>
                    <a:pt x="5" y="187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8" y="179"/>
                  </a:lnTo>
                  <a:lnTo>
                    <a:pt x="8" y="176"/>
                  </a:lnTo>
                  <a:lnTo>
                    <a:pt x="9" y="174"/>
                  </a:lnTo>
                  <a:lnTo>
                    <a:pt x="8" y="170"/>
                  </a:lnTo>
                  <a:lnTo>
                    <a:pt x="7" y="168"/>
                  </a:lnTo>
                  <a:lnTo>
                    <a:pt x="8" y="167"/>
                  </a:lnTo>
                  <a:lnTo>
                    <a:pt x="9" y="164"/>
                  </a:lnTo>
                  <a:lnTo>
                    <a:pt x="10" y="161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3" y="161"/>
                  </a:lnTo>
                  <a:lnTo>
                    <a:pt x="14" y="165"/>
                  </a:lnTo>
                  <a:lnTo>
                    <a:pt x="16" y="166"/>
                  </a:lnTo>
                  <a:lnTo>
                    <a:pt x="17" y="164"/>
                  </a:lnTo>
                  <a:lnTo>
                    <a:pt x="18" y="160"/>
                  </a:lnTo>
                  <a:lnTo>
                    <a:pt x="19" y="159"/>
                  </a:lnTo>
                  <a:lnTo>
                    <a:pt x="21" y="157"/>
                  </a:lnTo>
                  <a:lnTo>
                    <a:pt x="23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30" y="152"/>
                  </a:lnTo>
                  <a:lnTo>
                    <a:pt x="33" y="151"/>
                  </a:lnTo>
                  <a:lnTo>
                    <a:pt x="35" y="149"/>
                  </a:lnTo>
                  <a:lnTo>
                    <a:pt x="38" y="145"/>
                  </a:lnTo>
                  <a:lnTo>
                    <a:pt x="40" y="144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9" y="140"/>
                  </a:lnTo>
                  <a:lnTo>
                    <a:pt x="51" y="140"/>
                  </a:lnTo>
                  <a:lnTo>
                    <a:pt x="55" y="139"/>
                  </a:lnTo>
                  <a:lnTo>
                    <a:pt x="57" y="141"/>
                  </a:lnTo>
                  <a:lnTo>
                    <a:pt x="59" y="140"/>
                  </a:lnTo>
                  <a:lnTo>
                    <a:pt x="62" y="140"/>
                  </a:lnTo>
                  <a:lnTo>
                    <a:pt x="65" y="139"/>
                  </a:lnTo>
                  <a:lnTo>
                    <a:pt x="67" y="136"/>
                  </a:lnTo>
                  <a:lnTo>
                    <a:pt x="69" y="135"/>
                  </a:lnTo>
                  <a:lnTo>
                    <a:pt x="73" y="135"/>
                  </a:lnTo>
                  <a:lnTo>
                    <a:pt x="74" y="134"/>
                  </a:lnTo>
                  <a:lnTo>
                    <a:pt x="77" y="134"/>
                  </a:lnTo>
                  <a:lnTo>
                    <a:pt x="79" y="132"/>
                  </a:lnTo>
                  <a:lnTo>
                    <a:pt x="82" y="130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1" y="130"/>
                  </a:lnTo>
                  <a:lnTo>
                    <a:pt x="93" y="130"/>
                  </a:lnTo>
                  <a:lnTo>
                    <a:pt x="94" y="130"/>
                  </a:lnTo>
                  <a:lnTo>
                    <a:pt x="96" y="128"/>
                  </a:lnTo>
                  <a:lnTo>
                    <a:pt x="99" y="128"/>
                  </a:lnTo>
                  <a:lnTo>
                    <a:pt x="102" y="127"/>
                  </a:lnTo>
                  <a:lnTo>
                    <a:pt x="104" y="126"/>
                  </a:lnTo>
                  <a:lnTo>
                    <a:pt x="108" y="125"/>
                  </a:lnTo>
                  <a:lnTo>
                    <a:pt x="110" y="123"/>
                  </a:lnTo>
                  <a:lnTo>
                    <a:pt x="112" y="121"/>
                  </a:lnTo>
                  <a:lnTo>
                    <a:pt x="115" y="117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8" y="111"/>
                  </a:lnTo>
                  <a:lnTo>
                    <a:pt x="119" y="108"/>
                  </a:lnTo>
                  <a:lnTo>
                    <a:pt x="121" y="108"/>
                  </a:lnTo>
                  <a:lnTo>
                    <a:pt x="124" y="105"/>
                  </a:lnTo>
                  <a:lnTo>
                    <a:pt x="126" y="102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5" y="90"/>
                  </a:lnTo>
                  <a:lnTo>
                    <a:pt x="126" y="88"/>
                  </a:lnTo>
                  <a:lnTo>
                    <a:pt x="128" y="87"/>
                  </a:lnTo>
                  <a:lnTo>
                    <a:pt x="130" y="84"/>
                  </a:lnTo>
                  <a:lnTo>
                    <a:pt x="132" y="82"/>
                  </a:lnTo>
                  <a:lnTo>
                    <a:pt x="134" y="80"/>
                  </a:lnTo>
                  <a:lnTo>
                    <a:pt x="135" y="82"/>
                  </a:lnTo>
                  <a:lnTo>
                    <a:pt x="136" y="84"/>
                  </a:lnTo>
                  <a:lnTo>
                    <a:pt x="138" y="88"/>
                  </a:lnTo>
                  <a:lnTo>
                    <a:pt x="139" y="90"/>
                  </a:lnTo>
                  <a:lnTo>
                    <a:pt x="141" y="92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3" y="93"/>
                  </a:lnTo>
                  <a:lnTo>
                    <a:pt x="143" y="90"/>
                  </a:lnTo>
                  <a:lnTo>
                    <a:pt x="143" y="88"/>
                  </a:lnTo>
                  <a:lnTo>
                    <a:pt x="146" y="90"/>
                  </a:lnTo>
                  <a:lnTo>
                    <a:pt x="147" y="90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45" y="85"/>
                  </a:lnTo>
                  <a:lnTo>
                    <a:pt x="143" y="83"/>
                  </a:lnTo>
                  <a:lnTo>
                    <a:pt x="142" y="81"/>
                  </a:lnTo>
                  <a:lnTo>
                    <a:pt x="144" y="80"/>
                  </a:lnTo>
                  <a:lnTo>
                    <a:pt x="145" y="79"/>
                  </a:lnTo>
                  <a:lnTo>
                    <a:pt x="143" y="76"/>
                  </a:lnTo>
                  <a:lnTo>
                    <a:pt x="145" y="76"/>
                  </a:lnTo>
                  <a:lnTo>
                    <a:pt x="147" y="79"/>
                  </a:lnTo>
                  <a:lnTo>
                    <a:pt x="150" y="77"/>
                  </a:lnTo>
                  <a:lnTo>
                    <a:pt x="152" y="79"/>
                  </a:lnTo>
                  <a:lnTo>
                    <a:pt x="159" y="79"/>
                  </a:lnTo>
                  <a:lnTo>
                    <a:pt x="161" y="80"/>
                  </a:lnTo>
                  <a:lnTo>
                    <a:pt x="159" y="79"/>
                  </a:lnTo>
                  <a:lnTo>
                    <a:pt x="155" y="79"/>
                  </a:lnTo>
                  <a:lnTo>
                    <a:pt x="154" y="75"/>
                  </a:lnTo>
                  <a:lnTo>
                    <a:pt x="156" y="73"/>
                  </a:lnTo>
                  <a:lnTo>
                    <a:pt x="154" y="72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56" y="66"/>
                  </a:lnTo>
                  <a:lnTo>
                    <a:pt x="159" y="64"/>
                  </a:lnTo>
                  <a:lnTo>
                    <a:pt x="161" y="65"/>
                  </a:lnTo>
                  <a:lnTo>
                    <a:pt x="163" y="66"/>
                  </a:lnTo>
                  <a:lnTo>
                    <a:pt x="164" y="67"/>
                  </a:lnTo>
                  <a:lnTo>
                    <a:pt x="164" y="64"/>
                  </a:lnTo>
                  <a:lnTo>
                    <a:pt x="161" y="64"/>
                  </a:lnTo>
                  <a:lnTo>
                    <a:pt x="160" y="62"/>
                  </a:lnTo>
                  <a:lnTo>
                    <a:pt x="163" y="61"/>
                  </a:lnTo>
                  <a:lnTo>
                    <a:pt x="166" y="61"/>
                  </a:lnTo>
                  <a:lnTo>
                    <a:pt x="167" y="62"/>
                  </a:lnTo>
                  <a:lnTo>
                    <a:pt x="164" y="58"/>
                  </a:lnTo>
                  <a:lnTo>
                    <a:pt x="164" y="56"/>
                  </a:lnTo>
                  <a:lnTo>
                    <a:pt x="167" y="54"/>
                  </a:lnTo>
                  <a:lnTo>
                    <a:pt x="169" y="53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1" y="53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77" y="49"/>
                  </a:lnTo>
                  <a:lnTo>
                    <a:pt x="178" y="47"/>
                  </a:lnTo>
                  <a:lnTo>
                    <a:pt x="177" y="47"/>
                  </a:lnTo>
                  <a:lnTo>
                    <a:pt x="178" y="46"/>
                  </a:lnTo>
                  <a:lnTo>
                    <a:pt x="179" y="48"/>
                  </a:lnTo>
                  <a:lnTo>
                    <a:pt x="181" y="46"/>
                  </a:lnTo>
                  <a:lnTo>
                    <a:pt x="183" y="47"/>
                  </a:lnTo>
                  <a:lnTo>
                    <a:pt x="186" y="47"/>
                  </a:lnTo>
                  <a:lnTo>
                    <a:pt x="188" y="45"/>
                  </a:lnTo>
                  <a:lnTo>
                    <a:pt x="188" y="42"/>
                  </a:lnTo>
                  <a:lnTo>
                    <a:pt x="189" y="41"/>
                  </a:lnTo>
                  <a:lnTo>
                    <a:pt x="190" y="45"/>
                  </a:lnTo>
                  <a:lnTo>
                    <a:pt x="194" y="45"/>
                  </a:lnTo>
                  <a:lnTo>
                    <a:pt x="200" y="48"/>
                  </a:lnTo>
                  <a:lnTo>
                    <a:pt x="201" y="51"/>
                  </a:lnTo>
                  <a:lnTo>
                    <a:pt x="204" y="54"/>
                  </a:lnTo>
                  <a:lnTo>
                    <a:pt x="206" y="56"/>
                  </a:lnTo>
                  <a:lnTo>
                    <a:pt x="206" y="57"/>
                  </a:lnTo>
                  <a:lnTo>
                    <a:pt x="205" y="59"/>
                  </a:lnTo>
                  <a:lnTo>
                    <a:pt x="204" y="62"/>
                  </a:lnTo>
                  <a:lnTo>
                    <a:pt x="204" y="65"/>
                  </a:lnTo>
                  <a:lnTo>
                    <a:pt x="204" y="66"/>
                  </a:lnTo>
                  <a:lnTo>
                    <a:pt x="205" y="64"/>
                  </a:lnTo>
                  <a:lnTo>
                    <a:pt x="207" y="65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9" y="61"/>
                  </a:lnTo>
                  <a:lnTo>
                    <a:pt x="210" y="57"/>
                  </a:lnTo>
                  <a:lnTo>
                    <a:pt x="212" y="56"/>
                  </a:lnTo>
                  <a:lnTo>
                    <a:pt x="215" y="57"/>
                  </a:lnTo>
                  <a:lnTo>
                    <a:pt x="218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3" y="58"/>
                  </a:lnTo>
                  <a:lnTo>
                    <a:pt x="226" y="61"/>
                  </a:lnTo>
                  <a:lnTo>
                    <a:pt x="227" y="63"/>
                  </a:lnTo>
                  <a:lnTo>
                    <a:pt x="227" y="62"/>
                  </a:lnTo>
                  <a:lnTo>
                    <a:pt x="226" y="58"/>
                  </a:lnTo>
                  <a:lnTo>
                    <a:pt x="229" y="57"/>
                  </a:lnTo>
                  <a:lnTo>
                    <a:pt x="226" y="55"/>
                  </a:lnTo>
                  <a:lnTo>
                    <a:pt x="223" y="53"/>
                  </a:lnTo>
                  <a:lnTo>
                    <a:pt x="222" y="50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7" y="46"/>
                  </a:lnTo>
                  <a:lnTo>
                    <a:pt x="228" y="40"/>
                  </a:lnTo>
                  <a:lnTo>
                    <a:pt x="231" y="39"/>
                  </a:lnTo>
                  <a:lnTo>
                    <a:pt x="234" y="37"/>
                  </a:lnTo>
                  <a:lnTo>
                    <a:pt x="236" y="37"/>
                  </a:lnTo>
                  <a:lnTo>
                    <a:pt x="232" y="34"/>
                  </a:lnTo>
                  <a:lnTo>
                    <a:pt x="232" y="31"/>
                  </a:lnTo>
                  <a:lnTo>
                    <a:pt x="235" y="31"/>
                  </a:lnTo>
                  <a:lnTo>
                    <a:pt x="236" y="29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1" y="25"/>
                  </a:lnTo>
                  <a:lnTo>
                    <a:pt x="243" y="24"/>
                  </a:lnTo>
                  <a:lnTo>
                    <a:pt x="245" y="23"/>
                  </a:lnTo>
                  <a:lnTo>
                    <a:pt x="245" y="21"/>
                  </a:lnTo>
                  <a:lnTo>
                    <a:pt x="247" y="21"/>
                  </a:lnTo>
                  <a:lnTo>
                    <a:pt x="250" y="21"/>
                  </a:lnTo>
                  <a:lnTo>
                    <a:pt x="253" y="22"/>
                  </a:lnTo>
                  <a:lnTo>
                    <a:pt x="255" y="21"/>
                  </a:lnTo>
                  <a:lnTo>
                    <a:pt x="258" y="22"/>
                  </a:lnTo>
                  <a:lnTo>
                    <a:pt x="261" y="21"/>
                  </a:lnTo>
                  <a:lnTo>
                    <a:pt x="263" y="21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5" y="11"/>
                  </a:lnTo>
                  <a:lnTo>
                    <a:pt x="263" y="10"/>
                  </a:lnTo>
                  <a:lnTo>
                    <a:pt x="260" y="11"/>
                  </a:lnTo>
                  <a:lnTo>
                    <a:pt x="257" y="8"/>
                  </a:lnTo>
                  <a:lnTo>
                    <a:pt x="256" y="8"/>
                  </a:lnTo>
                  <a:lnTo>
                    <a:pt x="258" y="6"/>
                  </a:lnTo>
                  <a:lnTo>
                    <a:pt x="261" y="8"/>
                  </a:lnTo>
                  <a:lnTo>
                    <a:pt x="261" y="6"/>
                  </a:lnTo>
                  <a:lnTo>
                    <a:pt x="263" y="6"/>
                  </a:lnTo>
                  <a:lnTo>
                    <a:pt x="265" y="8"/>
                  </a:lnTo>
                  <a:lnTo>
                    <a:pt x="266" y="8"/>
                  </a:lnTo>
                  <a:lnTo>
                    <a:pt x="269" y="11"/>
                  </a:lnTo>
                  <a:lnTo>
                    <a:pt x="271" y="8"/>
                  </a:lnTo>
                  <a:lnTo>
                    <a:pt x="273" y="11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88" y="16"/>
                  </a:lnTo>
                  <a:lnTo>
                    <a:pt x="290" y="17"/>
                  </a:lnTo>
                  <a:lnTo>
                    <a:pt x="292" y="19"/>
                  </a:lnTo>
                  <a:lnTo>
                    <a:pt x="295" y="17"/>
                  </a:lnTo>
                  <a:lnTo>
                    <a:pt x="298" y="20"/>
                  </a:lnTo>
                  <a:lnTo>
                    <a:pt x="300" y="21"/>
                  </a:lnTo>
                  <a:lnTo>
                    <a:pt x="303" y="21"/>
                  </a:lnTo>
                  <a:lnTo>
                    <a:pt x="306" y="20"/>
                  </a:lnTo>
                  <a:lnTo>
                    <a:pt x="308" y="19"/>
                  </a:lnTo>
                  <a:lnTo>
                    <a:pt x="311" y="15"/>
                  </a:lnTo>
                  <a:lnTo>
                    <a:pt x="311" y="19"/>
                  </a:lnTo>
                  <a:lnTo>
                    <a:pt x="308" y="21"/>
                  </a:lnTo>
                  <a:lnTo>
                    <a:pt x="312" y="20"/>
                  </a:lnTo>
                  <a:lnTo>
                    <a:pt x="313" y="22"/>
                  </a:lnTo>
                  <a:lnTo>
                    <a:pt x="315" y="24"/>
                  </a:lnTo>
                  <a:lnTo>
                    <a:pt x="317" y="23"/>
                  </a:lnTo>
                  <a:lnTo>
                    <a:pt x="317" y="21"/>
                  </a:lnTo>
                  <a:lnTo>
                    <a:pt x="318" y="17"/>
                  </a:lnTo>
                  <a:lnTo>
                    <a:pt x="321" y="16"/>
                  </a:lnTo>
                  <a:lnTo>
                    <a:pt x="321" y="20"/>
                  </a:lnTo>
                  <a:lnTo>
                    <a:pt x="324" y="20"/>
                  </a:lnTo>
                  <a:lnTo>
                    <a:pt x="326" y="23"/>
                  </a:lnTo>
                  <a:lnTo>
                    <a:pt x="324" y="25"/>
                  </a:lnTo>
                  <a:lnTo>
                    <a:pt x="321" y="28"/>
                  </a:lnTo>
                  <a:lnTo>
                    <a:pt x="320" y="30"/>
                  </a:lnTo>
                  <a:lnTo>
                    <a:pt x="321" y="32"/>
                  </a:lnTo>
                  <a:lnTo>
                    <a:pt x="320" y="34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2" y="37"/>
                  </a:lnTo>
                  <a:lnTo>
                    <a:pt x="312" y="39"/>
                  </a:lnTo>
                  <a:lnTo>
                    <a:pt x="312" y="41"/>
                  </a:lnTo>
                  <a:lnTo>
                    <a:pt x="314" y="41"/>
                  </a:lnTo>
                  <a:lnTo>
                    <a:pt x="313" y="44"/>
                  </a:lnTo>
                  <a:lnTo>
                    <a:pt x="312" y="47"/>
                  </a:lnTo>
                  <a:lnTo>
                    <a:pt x="311" y="49"/>
                  </a:lnTo>
                  <a:lnTo>
                    <a:pt x="308" y="51"/>
                  </a:lnTo>
                  <a:lnTo>
                    <a:pt x="307" y="55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8" y="61"/>
                  </a:lnTo>
                  <a:lnTo>
                    <a:pt x="311" y="62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7" y="68"/>
                  </a:lnTo>
                  <a:lnTo>
                    <a:pt x="321" y="70"/>
                  </a:lnTo>
                  <a:lnTo>
                    <a:pt x="322" y="70"/>
                  </a:lnTo>
                  <a:lnTo>
                    <a:pt x="324" y="73"/>
                  </a:lnTo>
                  <a:lnTo>
                    <a:pt x="326" y="72"/>
                  </a:lnTo>
                  <a:lnTo>
                    <a:pt x="330" y="73"/>
                  </a:lnTo>
                  <a:lnTo>
                    <a:pt x="332" y="75"/>
                  </a:lnTo>
                  <a:lnTo>
                    <a:pt x="334" y="76"/>
                  </a:lnTo>
                  <a:lnTo>
                    <a:pt x="338" y="79"/>
                  </a:lnTo>
                  <a:lnTo>
                    <a:pt x="340" y="81"/>
                  </a:lnTo>
                  <a:lnTo>
                    <a:pt x="340" y="81"/>
                  </a:lnTo>
                  <a:lnTo>
                    <a:pt x="343" y="83"/>
                  </a:lnTo>
                  <a:lnTo>
                    <a:pt x="346" y="84"/>
                  </a:lnTo>
                  <a:lnTo>
                    <a:pt x="349" y="84"/>
                  </a:lnTo>
                  <a:lnTo>
                    <a:pt x="351" y="85"/>
                  </a:lnTo>
                  <a:lnTo>
                    <a:pt x="355" y="87"/>
                  </a:lnTo>
                  <a:lnTo>
                    <a:pt x="356" y="89"/>
                  </a:lnTo>
                  <a:lnTo>
                    <a:pt x="357" y="91"/>
                  </a:lnTo>
                  <a:lnTo>
                    <a:pt x="358" y="92"/>
                  </a:lnTo>
                  <a:lnTo>
                    <a:pt x="360" y="93"/>
                  </a:lnTo>
                  <a:lnTo>
                    <a:pt x="364" y="96"/>
                  </a:lnTo>
                  <a:lnTo>
                    <a:pt x="365" y="96"/>
                  </a:lnTo>
                  <a:lnTo>
                    <a:pt x="367" y="97"/>
                  </a:lnTo>
                  <a:lnTo>
                    <a:pt x="368" y="98"/>
                  </a:lnTo>
                  <a:lnTo>
                    <a:pt x="371" y="98"/>
                  </a:lnTo>
                  <a:lnTo>
                    <a:pt x="373" y="97"/>
                  </a:lnTo>
                  <a:lnTo>
                    <a:pt x="376" y="96"/>
                  </a:lnTo>
                  <a:lnTo>
                    <a:pt x="377" y="94"/>
                  </a:lnTo>
                  <a:lnTo>
                    <a:pt x="380" y="92"/>
                  </a:lnTo>
                  <a:lnTo>
                    <a:pt x="381" y="90"/>
                  </a:lnTo>
                  <a:lnTo>
                    <a:pt x="382" y="87"/>
                  </a:lnTo>
                  <a:lnTo>
                    <a:pt x="383" y="84"/>
                  </a:lnTo>
                  <a:lnTo>
                    <a:pt x="384" y="83"/>
                  </a:lnTo>
                  <a:lnTo>
                    <a:pt x="385" y="81"/>
                  </a:lnTo>
                  <a:lnTo>
                    <a:pt x="386" y="77"/>
                  </a:lnTo>
                  <a:lnTo>
                    <a:pt x="388" y="75"/>
                  </a:lnTo>
                  <a:lnTo>
                    <a:pt x="388" y="74"/>
                  </a:lnTo>
                  <a:lnTo>
                    <a:pt x="386" y="72"/>
                  </a:lnTo>
                  <a:lnTo>
                    <a:pt x="388" y="70"/>
                  </a:lnTo>
                  <a:lnTo>
                    <a:pt x="388" y="66"/>
                  </a:lnTo>
                  <a:lnTo>
                    <a:pt x="389" y="64"/>
                  </a:lnTo>
                  <a:lnTo>
                    <a:pt x="390" y="63"/>
                  </a:lnTo>
                  <a:lnTo>
                    <a:pt x="391" y="59"/>
                  </a:lnTo>
                  <a:lnTo>
                    <a:pt x="390" y="57"/>
                  </a:lnTo>
                  <a:lnTo>
                    <a:pt x="389" y="55"/>
                  </a:lnTo>
                  <a:lnTo>
                    <a:pt x="389" y="51"/>
                  </a:lnTo>
                  <a:lnTo>
                    <a:pt x="390" y="49"/>
                  </a:lnTo>
                  <a:lnTo>
                    <a:pt x="390" y="47"/>
                  </a:lnTo>
                  <a:lnTo>
                    <a:pt x="388" y="44"/>
                  </a:lnTo>
                  <a:lnTo>
                    <a:pt x="389" y="41"/>
                  </a:lnTo>
                  <a:lnTo>
                    <a:pt x="390" y="38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0" y="33"/>
                  </a:lnTo>
                  <a:lnTo>
                    <a:pt x="390" y="31"/>
                  </a:lnTo>
                  <a:lnTo>
                    <a:pt x="392" y="29"/>
                  </a:lnTo>
                  <a:lnTo>
                    <a:pt x="395" y="28"/>
                  </a:lnTo>
                  <a:lnTo>
                    <a:pt x="392" y="25"/>
                  </a:lnTo>
                  <a:lnTo>
                    <a:pt x="390" y="25"/>
                  </a:lnTo>
                  <a:lnTo>
                    <a:pt x="391" y="22"/>
                  </a:lnTo>
                  <a:lnTo>
                    <a:pt x="392" y="20"/>
                  </a:lnTo>
                  <a:lnTo>
                    <a:pt x="395" y="19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7" y="11"/>
                  </a:lnTo>
                  <a:lnTo>
                    <a:pt x="397" y="7"/>
                  </a:lnTo>
                  <a:lnTo>
                    <a:pt x="398" y="5"/>
                  </a:lnTo>
                  <a:lnTo>
                    <a:pt x="400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2" y="3"/>
                  </a:lnTo>
                  <a:lnTo>
                    <a:pt x="405" y="4"/>
                  </a:lnTo>
                  <a:lnTo>
                    <a:pt x="407" y="6"/>
                  </a:lnTo>
                  <a:lnTo>
                    <a:pt x="407" y="8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10" y="16"/>
                  </a:lnTo>
                  <a:lnTo>
                    <a:pt x="412" y="17"/>
                  </a:lnTo>
                  <a:lnTo>
                    <a:pt x="410" y="20"/>
                  </a:lnTo>
                  <a:lnTo>
                    <a:pt x="411" y="23"/>
                  </a:lnTo>
                  <a:lnTo>
                    <a:pt x="414" y="25"/>
                  </a:lnTo>
                  <a:lnTo>
                    <a:pt x="414" y="28"/>
                  </a:lnTo>
                  <a:lnTo>
                    <a:pt x="416" y="31"/>
                  </a:lnTo>
                  <a:lnTo>
                    <a:pt x="416" y="33"/>
                  </a:lnTo>
                  <a:lnTo>
                    <a:pt x="416" y="37"/>
                  </a:lnTo>
                  <a:lnTo>
                    <a:pt x="417" y="39"/>
                  </a:lnTo>
                  <a:lnTo>
                    <a:pt x="416" y="41"/>
                  </a:lnTo>
                  <a:lnTo>
                    <a:pt x="417" y="45"/>
                  </a:lnTo>
                  <a:lnTo>
                    <a:pt x="417" y="45"/>
                  </a:lnTo>
                  <a:lnTo>
                    <a:pt x="418" y="47"/>
                  </a:lnTo>
                  <a:lnTo>
                    <a:pt x="419" y="50"/>
                  </a:lnTo>
                  <a:lnTo>
                    <a:pt x="422" y="53"/>
                  </a:lnTo>
                  <a:lnTo>
                    <a:pt x="425" y="51"/>
                  </a:lnTo>
                  <a:lnTo>
                    <a:pt x="427" y="50"/>
                  </a:lnTo>
                  <a:lnTo>
                    <a:pt x="429" y="48"/>
                  </a:lnTo>
                  <a:lnTo>
                    <a:pt x="431" y="50"/>
                  </a:lnTo>
                  <a:lnTo>
                    <a:pt x="432" y="54"/>
                  </a:lnTo>
                  <a:lnTo>
                    <a:pt x="434" y="54"/>
                  </a:lnTo>
                  <a:lnTo>
                    <a:pt x="436" y="57"/>
                  </a:lnTo>
                  <a:lnTo>
                    <a:pt x="440" y="58"/>
                  </a:lnTo>
                  <a:lnTo>
                    <a:pt x="441" y="58"/>
                  </a:lnTo>
                  <a:lnTo>
                    <a:pt x="440" y="62"/>
                  </a:lnTo>
                  <a:lnTo>
                    <a:pt x="440" y="64"/>
                  </a:lnTo>
                  <a:lnTo>
                    <a:pt x="440" y="67"/>
                  </a:lnTo>
                  <a:lnTo>
                    <a:pt x="441" y="70"/>
                  </a:lnTo>
                  <a:lnTo>
                    <a:pt x="441" y="72"/>
                  </a:lnTo>
                  <a:lnTo>
                    <a:pt x="443" y="75"/>
                  </a:lnTo>
                  <a:lnTo>
                    <a:pt x="443" y="77"/>
                  </a:lnTo>
                  <a:lnTo>
                    <a:pt x="442" y="80"/>
                  </a:lnTo>
                  <a:lnTo>
                    <a:pt x="444" y="83"/>
                  </a:lnTo>
                  <a:lnTo>
                    <a:pt x="446" y="85"/>
                  </a:lnTo>
                  <a:lnTo>
                    <a:pt x="446" y="87"/>
                  </a:lnTo>
                  <a:lnTo>
                    <a:pt x="450" y="87"/>
                  </a:lnTo>
                  <a:lnTo>
                    <a:pt x="449" y="89"/>
                  </a:lnTo>
                  <a:lnTo>
                    <a:pt x="450" y="91"/>
                  </a:lnTo>
                  <a:lnTo>
                    <a:pt x="451" y="94"/>
                  </a:lnTo>
                  <a:lnTo>
                    <a:pt x="452" y="97"/>
                  </a:lnTo>
                  <a:lnTo>
                    <a:pt x="451" y="99"/>
                  </a:lnTo>
                  <a:lnTo>
                    <a:pt x="451" y="102"/>
                  </a:lnTo>
                  <a:lnTo>
                    <a:pt x="450" y="105"/>
                  </a:lnTo>
                  <a:lnTo>
                    <a:pt x="452" y="108"/>
                  </a:lnTo>
                  <a:lnTo>
                    <a:pt x="454" y="109"/>
                  </a:lnTo>
                  <a:lnTo>
                    <a:pt x="454" y="113"/>
                  </a:lnTo>
                  <a:lnTo>
                    <a:pt x="454" y="115"/>
                  </a:lnTo>
                  <a:lnTo>
                    <a:pt x="457" y="117"/>
                  </a:lnTo>
                  <a:lnTo>
                    <a:pt x="462" y="121"/>
                  </a:lnTo>
                  <a:lnTo>
                    <a:pt x="465" y="121"/>
                  </a:lnTo>
                  <a:lnTo>
                    <a:pt x="468" y="122"/>
                  </a:lnTo>
                  <a:lnTo>
                    <a:pt x="470" y="122"/>
                  </a:lnTo>
                  <a:lnTo>
                    <a:pt x="471" y="125"/>
                  </a:lnTo>
                  <a:lnTo>
                    <a:pt x="471" y="125"/>
                  </a:lnTo>
                  <a:lnTo>
                    <a:pt x="473" y="127"/>
                  </a:lnTo>
                  <a:lnTo>
                    <a:pt x="475" y="126"/>
                  </a:lnTo>
                  <a:lnTo>
                    <a:pt x="476" y="128"/>
                  </a:lnTo>
                  <a:lnTo>
                    <a:pt x="479" y="130"/>
                  </a:lnTo>
                  <a:lnTo>
                    <a:pt x="482" y="130"/>
                  </a:lnTo>
                  <a:lnTo>
                    <a:pt x="483" y="133"/>
                  </a:lnTo>
                  <a:lnTo>
                    <a:pt x="486" y="133"/>
                  </a:lnTo>
                  <a:lnTo>
                    <a:pt x="488" y="134"/>
                  </a:lnTo>
                  <a:lnTo>
                    <a:pt x="490" y="136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1" y="143"/>
                  </a:lnTo>
                  <a:lnTo>
                    <a:pt x="493" y="144"/>
                  </a:lnTo>
                  <a:lnTo>
                    <a:pt x="494" y="148"/>
                  </a:lnTo>
                  <a:lnTo>
                    <a:pt x="495" y="148"/>
                  </a:lnTo>
                  <a:lnTo>
                    <a:pt x="495" y="151"/>
                  </a:lnTo>
                  <a:lnTo>
                    <a:pt x="497" y="152"/>
                  </a:lnTo>
                  <a:lnTo>
                    <a:pt x="497" y="154"/>
                  </a:lnTo>
                  <a:lnTo>
                    <a:pt x="497" y="158"/>
                  </a:lnTo>
                  <a:lnTo>
                    <a:pt x="499" y="160"/>
                  </a:lnTo>
                  <a:lnTo>
                    <a:pt x="500" y="162"/>
                  </a:lnTo>
                  <a:lnTo>
                    <a:pt x="501" y="166"/>
                  </a:lnTo>
                  <a:lnTo>
                    <a:pt x="503" y="165"/>
                  </a:lnTo>
                  <a:lnTo>
                    <a:pt x="504" y="167"/>
                  </a:lnTo>
                  <a:lnTo>
                    <a:pt x="504" y="166"/>
                  </a:lnTo>
                  <a:lnTo>
                    <a:pt x="503" y="164"/>
                  </a:lnTo>
                  <a:lnTo>
                    <a:pt x="504" y="161"/>
                  </a:lnTo>
                  <a:lnTo>
                    <a:pt x="508" y="164"/>
                  </a:lnTo>
                  <a:lnTo>
                    <a:pt x="512" y="167"/>
                  </a:lnTo>
                  <a:lnTo>
                    <a:pt x="512" y="165"/>
                  </a:lnTo>
                  <a:lnTo>
                    <a:pt x="514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4" y="173"/>
                  </a:lnTo>
                  <a:lnTo>
                    <a:pt x="516" y="175"/>
                  </a:lnTo>
                  <a:lnTo>
                    <a:pt x="516" y="177"/>
                  </a:lnTo>
                  <a:lnTo>
                    <a:pt x="517" y="181"/>
                  </a:lnTo>
                  <a:lnTo>
                    <a:pt x="516" y="181"/>
                  </a:lnTo>
                  <a:lnTo>
                    <a:pt x="519" y="182"/>
                  </a:lnTo>
                  <a:lnTo>
                    <a:pt x="520" y="184"/>
                  </a:lnTo>
                  <a:lnTo>
                    <a:pt x="523" y="186"/>
                  </a:lnTo>
                  <a:lnTo>
                    <a:pt x="525" y="187"/>
                  </a:lnTo>
                  <a:lnTo>
                    <a:pt x="528" y="187"/>
                  </a:lnTo>
                  <a:lnTo>
                    <a:pt x="530" y="190"/>
                  </a:lnTo>
                  <a:lnTo>
                    <a:pt x="531" y="192"/>
                  </a:lnTo>
                  <a:lnTo>
                    <a:pt x="533" y="194"/>
                  </a:lnTo>
                  <a:lnTo>
                    <a:pt x="535" y="198"/>
                  </a:lnTo>
                  <a:lnTo>
                    <a:pt x="538" y="199"/>
                  </a:lnTo>
                  <a:lnTo>
                    <a:pt x="539" y="201"/>
                  </a:lnTo>
                  <a:lnTo>
                    <a:pt x="539" y="203"/>
                  </a:lnTo>
                  <a:lnTo>
                    <a:pt x="542" y="205"/>
                  </a:lnTo>
                  <a:lnTo>
                    <a:pt x="545" y="208"/>
                  </a:lnTo>
                  <a:lnTo>
                    <a:pt x="544" y="211"/>
                  </a:lnTo>
                  <a:lnTo>
                    <a:pt x="545" y="213"/>
                  </a:lnTo>
                  <a:lnTo>
                    <a:pt x="546" y="215"/>
                  </a:lnTo>
                  <a:lnTo>
                    <a:pt x="548" y="216"/>
                  </a:lnTo>
                  <a:lnTo>
                    <a:pt x="547" y="218"/>
                  </a:lnTo>
                  <a:lnTo>
                    <a:pt x="547" y="221"/>
                  </a:lnTo>
                  <a:lnTo>
                    <a:pt x="547" y="224"/>
                  </a:lnTo>
                  <a:lnTo>
                    <a:pt x="547" y="227"/>
                  </a:lnTo>
                  <a:lnTo>
                    <a:pt x="547" y="229"/>
                  </a:lnTo>
                  <a:lnTo>
                    <a:pt x="548" y="232"/>
                  </a:lnTo>
                  <a:lnTo>
                    <a:pt x="547" y="235"/>
                  </a:lnTo>
                  <a:lnTo>
                    <a:pt x="548" y="237"/>
                  </a:lnTo>
                  <a:lnTo>
                    <a:pt x="550" y="241"/>
                  </a:lnTo>
                  <a:lnTo>
                    <a:pt x="552" y="243"/>
                  </a:lnTo>
                  <a:lnTo>
                    <a:pt x="552" y="245"/>
                  </a:lnTo>
                  <a:lnTo>
                    <a:pt x="553" y="248"/>
                  </a:lnTo>
                  <a:lnTo>
                    <a:pt x="554" y="248"/>
                  </a:lnTo>
                  <a:lnTo>
                    <a:pt x="554" y="252"/>
                  </a:lnTo>
                  <a:lnTo>
                    <a:pt x="554" y="254"/>
                  </a:lnTo>
                  <a:lnTo>
                    <a:pt x="554" y="256"/>
                  </a:lnTo>
                  <a:lnTo>
                    <a:pt x="554" y="260"/>
                  </a:lnTo>
                  <a:lnTo>
                    <a:pt x="552" y="262"/>
                  </a:lnTo>
                  <a:lnTo>
                    <a:pt x="551" y="265"/>
                  </a:lnTo>
                  <a:lnTo>
                    <a:pt x="551" y="268"/>
                  </a:lnTo>
                  <a:lnTo>
                    <a:pt x="551" y="270"/>
                  </a:lnTo>
                  <a:lnTo>
                    <a:pt x="550" y="273"/>
                  </a:lnTo>
                  <a:lnTo>
                    <a:pt x="548" y="276"/>
                  </a:lnTo>
                  <a:lnTo>
                    <a:pt x="54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9" name="Freeform 239">
              <a:extLst>
                <a:ext uri="{FF2B5EF4-FFF2-40B4-BE49-F238E27FC236}">
                  <a16:creationId xmlns:a16="http://schemas.microsoft.com/office/drawing/2014/main" id="{8E3946E9-0D04-4E55-AB01-7EAD22995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2281238"/>
              <a:ext cx="6811962" cy="2960688"/>
            </a:xfrm>
            <a:custGeom>
              <a:avLst/>
              <a:gdLst>
                <a:gd name="T0" fmla="*/ 4219 w 4291"/>
                <a:gd name="T1" fmla="*/ 276 h 1865"/>
                <a:gd name="T2" fmla="*/ 3874 w 4291"/>
                <a:gd name="T3" fmla="*/ 206 h 1865"/>
                <a:gd name="T4" fmla="*/ 3458 w 4291"/>
                <a:gd name="T5" fmla="*/ 175 h 1865"/>
                <a:gd name="T6" fmla="*/ 3144 w 4291"/>
                <a:gd name="T7" fmla="*/ 122 h 1865"/>
                <a:gd name="T8" fmla="*/ 3014 w 4291"/>
                <a:gd name="T9" fmla="*/ 50 h 1865"/>
                <a:gd name="T10" fmla="*/ 2764 w 4291"/>
                <a:gd name="T11" fmla="*/ 182 h 1865"/>
                <a:gd name="T12" fmla="*/ 2679 w 4291"/>
                <a:gd name="T13" fmla="*/ 213 h 1865"/>
                <a:gd name="T14" fmla="*/ 2405 w 4291"/>
                <a:gd name="T15" fmla="*/ 238 h 1865"/>
                <a:gd name="T16" fmla="*/ 2146 w 4291"/>
                <a:gd name="T17" fmla="*/ 293 h 1865"/>
                <a:gd name="T18" fmla="*/ 2066 w 4291"/>
                <a:gd name="T19" fmla="*/ 180 h 1865"/>
                <a:gd name="T20" fmla="*/ 1911 w 4291"/>
                <a:gd name="T21" fmla="*/ 248 h 1865"/>
                <a:gd name="T22" fmla="*/ 1822 w 4291"/>
                <a:gd name="T23" fmla="*/ 357 h 1865"/>
                <a:gd name="T24" fmla="*/ 1762 w 4291"/>
                <a:gd name="T25" fmla="*/ 416 h 1865"/>
                <a:gd name="T26" fmla="*/ 1905 w 4291"/>
                <a:gd name="T27" fmla="*/ 501 h 1865"/>
                <a:gd name="T28" fmla="*/ 1979 w 4291"/>
                <a:gd name="T29" fmla="*/ 392 h 1865"/>
                <a:gd name="T30" fmla="*/ 1877 w 4291"/>
                <a:gd name="T31" fmla="*/ 549 h 1865"/>
                <a:gd name="T32" fmla="*/ 1740 w 4291"/>
                <a:gd name="T33" fmla="*/ 592 h 1865"/>
                <a:gd name="T34" fmla="*/ 1565 w 4291"/>
                <a:gd name="T35" fmla="*/ 782 h 1865"/>
                <a:gd name="T36" fmla="*/ 1902 w 4291"/>
                <a:gd name="T37" fmla="*/ 811 h 1865"/>
                <a:gd name="T38" fmla="*/ 1982 w 4291"/>
                <a:gd name="T39" fmla="*/ 818 h 1865"/>
                <a:gd name="T40" fmla="*/ 2115 w 4291"/>
                <a:gd name="T41" fmla="*/ 677 h 1865"/>
                <a:gd name="T42" fmla="*/ 2071 w 4291"/>
                <a:gd name="T43" fmla="*/ 784 h 1865"/>
                <a:gd name="T44" fmla="*/ 2097 w 4291"/>
                <a:gd name="T45" fmla="*/ 925 h 1865"/>
                <a:gd name="T46" fmla="*/ 1563 w 4291"/>
                <a:gd name="T47" fmla="*/ 902 h 1865"/>
                <a:gd name="T48" fmla="*/ 1518 w 4291"/>
                <a:gd name="T49" fmla="*/ 1268 h 1865"/>
                <a:gd name="T50" fmla="*/ 1809 w 4291"/>
                <a:gd name="T51" fmla="*/ 1378 h 1865"/>
                <a:gd name="T52" fmla="*/ 2027 w 4291"/>
                <a:gd name="T53" fmla="*/ 1852 h 1865"/>
                <a:gd name="T54" fmla="*/ 2254 w 4291"/>
                <a:gd name="T55" fmla="*/ 1392 h 1865"/>
                <a:gd name="T56" fmla="*/ 2191 w 4291"/>
                <a:gd name="T57" fmla="*/ 1071 h 1865"/>
                <a:gd name="T58" fmla="*/ 2274 w 4291"/>
                <a:gd name="T59" fmla="*/ 1170 h 1865"/>
                <a:gd name="T60" fmla="*/ 2412 w 4291"/>
                <a:gd name="T61" fmla="*/ 1032 h 1865"/>
                <a:gd name="T62" fmla="*/ 2439 w 4291"/>
                <a:gd name="T63" fmla="*/ 996 h 1865"/>
                <a:gd name="T64" fmla="*/ 2683 w 4291"/>
                <a:gd name="T65" fmla="*/ 1097 h 1865"/>
                <a:gd name="T66" fmla="*/ 2798 w 4291"/>
                <a:gd name="T67" fmla="*/ 1143 h 1865"/>
                <a:gd name="T68" fmla="*/ 2926 w 4291"/>
                <a:gd name="T69" fmla="*/ 1048 h 1865"/>
                <a:gd name="T70" fmla="*/ 3035 w 4291"/>
                <a:gd name="T71" fmla="*/ 1197 h 1865"/>
                <a:gd name="T72" fmla="*/ 3044 w 4291"/>
                <a:gd name="T73" fmla="*/ 1223 h 1865"/>
                <a:gd name="T74" fmla="*/ 3166 w 4291"/>
                <a:gd name="T75" fmla="*/ 1219 h 1865"/>
                <a:gd name="T76" fmla="*/ 3197 w 4291"/>
                <a:gd name="T77" fmla="*/ 1074 h 1865"/>
                <a:gd name="T78" fmla="*/ 3350 w 4291"/>
                <a:gd name="T79" fmla="*/ 956 h 1865"/>
                <a:gd name="T80" fmla="*/ 3328 w 4291"/>
                <a:gd name="T81" fmla="*/ 789 h 1865"/>
                <a:gd name="T82" fmla="*/ 3457 w 4291"/>
                <a:gd name="T83" fmla="*/ 845 h 1865"/>
                <a:gd name="T84" fmla="*/ 3572 w 4291"/>
                <a:gd name="T85" fmla="*/ 549 h 1865"/>
                <a:gd name="T86" fmla="*/ 3865 w 4291"/>
                <a:gd name="T87" fmla="*/ 390 h 1865"/>
                <a:gd name="T88" fmla="*/ 3856 w 4291"/>
                <a:gd name="T89" fmla="*/ 565 h 1865"/>
                <a:gd name="T90" fmla="*/ 4091 w 4291"/>
                <a:gd name="T91" fmla="*/ 384 h 1865"/>
                <a:gd name="T92" fmla="*/ 4255 w 4291"/>
                <a:gd name="T93" fmla="*/ 324 h 1865"/>
                <a:gd name="T94" fmla="*/ 2431 w 4291"/>
                <a:gd name="T95" fmla="*/ 777 h 1865"/>
                <a:gd name="T96" fmla="*/ 2410 w 4291"/>
                <a:gd name="T97" fmla="*/ 792 h 1865"/>
                <a:gd name="T98" fmla="*/ 2419 w 4291"/>
                <a:gd name="T99" fmla="*/ 804 h 1865"/>
                <a:gd name="T100" fmla="*/ 2381 w 4291"/>
                <a:gd name="T101" fmla="*/ 842 h 1865"/>
                <a:gd name="T102" fmla="*/ 2361 w 4291"/>
                <a:gd name="T103" fmla="*/ 796 h 1865"/>
                <a:gd name="T104" fmla="*/ 2353 w 4291"/>
                <a:gd name="T105" fmla="*/ 763 h 1865"/>
                <a:gd name="T106" fmla="*/ 2326 w 4291"/>
                <a:gd name="T107" fmla="*/ 719 h 1865"/>
                <a:gd name="T108" fmla="*/ 2348 w 4291"/>
                <a:gd name="T109" fmla="*/ 693 h 1865"/>
                <a:gd name="T110" fmla="*/ 2372 w 4291"/>
                <a:gd name="T111" fmla="*/ 678 h 1865"/>
                <a:gd name="T112" fmla="*/ 2414 w 4291"/>
                <a:gd name="T113" fmla="*/ 691 h 1865"/>
                <a:gd name="T114" fmla="*/ 2397 w 4291"/>
                <a:gd name="T115" fmla="*/ 702 h 1865"/>
                <a:gd name="T116" fmla="*/ 2381 w 4291"/>
                <a:gd name="T117" fmla="*/ 722 h 1865"/>
                <a:gd name="T118" fmla="*/ 2405 w 4291"/>
                <a:gd name="T119" fmla="*/ 765 h 1865"/>
                <a:gd name="T120" fmla="*/ 2516 w 4291"/>
                <a:gd name="T121" fmla="*/ 714 h 1865"/>
                <a:gd name="T122" fmla="*/ 2504 w 4291"/>
                <a:gd name="T123" fmla="*/ 690 h 1865"/>
                <a:gd name="T124" fmla="*/ 2517 w 4291"/>
                <a:gd name="T125" fmla="*/ 682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1" h="1865">
                  <a:moveTo>
                    <a:pt x="98" y="9"/>
                  </a:moveTo>
                  <a:lnTo>
                    <a:pt x="95" y="8"/>
                  </a:lnTo>
                  <a:lnTo>
                    <a:pt x="92" y="6"/>
                  </a:lnTo>
                  <a:lnTo>
                    <a:pt x="89" y="5"/>
                  </a:lnTo>
                  <a:lnTo>
                    <a:pt x="86" y="6"/>
                  </a:lnTo>
                  <a:lnTo>
                    <a:pt x="83" y="6"/>
                  </a:lnTo>
                  <a:lnTo>
                    <a:pt x="81" y="8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4" y="12"/>
                  </a:lnTo>
                  <a:lnTo>
                    <a:pt x="81" y="10"/>
                  </a:lnTo>
                  <a:lnTo>
                    <a:pt x="78" y="13"/>
                  </a:lnTo>
                  <a:lnTo>
                    <a:pt x="75" y="12"/>
                  </a:lnTo>
                  <a:lnTo>
                    <a:pt x="73" y="12"/>
                  </a:lnTo>
                  <a:lnTo>
                    <a:pt x="69" y="10"/>
                  </a:lnTo>
                  <a:lnTo>
                    <a:pt x="67" y="10"/>
                  </a:lnTo>
                  <a:lnTo>
                    <a:pt x="64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0" y="15"/>
                  </a:lnTo>
                  <a:lnTo>
                    <a:pt x="48" y="17"/>
                  </a:lnTo>
                  <a:lnTo>
                    <a:pt x="44" y="18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3" y="28"/>
                  </a:lnTo>
                  <a:lnTo>
                    <a:pt x="30" y="30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8" y="39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0" y="45"/>
                  </a:lnTo>
                  <a:lnTo>
                    <a:pt x="6" y="44"/>
                  </a:lnTo>
                  <a:lnTo>
                    <a:pt x="7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3" y="49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2" y="50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7" y="47"/>
                  </a:lnTo>
                  <a:lnTo>
                    <a:pt x="29" y="44"/>
                  </a:lnTo>
                  <a:lnTo>
                    <a:pt x="32" y="45"/>
                  </a:lnTo>
                  <a:lnTo>
                    <a:pt x="31" y="48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9" y="53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4" y="53"/>
                  </a:lnTo>
                  <a:lnTo>
                    <a:pt x="46" y="50"/>
                  </a:lnTo>
                  <a:lnTo>
                    <a:pt x="47" y="48"/>
                  </a:lnTo>
                  <a:lnTo>
                    <a:pt x="44" y="47"/>
                  </a:lnTo>
                  <a:lnTo>
                    <a:pt x="47" y="47"/>
                  </a:lnTo>
                  <a:lnTo>
                    <a:pt x="47" y="43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1" y="45"/>
                  </a:lnTo>
                  <a:lnTo>
                    <a:pt x="53" y="48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0" y="39"/>
                  </a:lnTo>
                  <a:lnTo>
                    <a:pt x="58" y="36"/>
                  </a:lnTo>
                  <a:lnTo>
                    <a:pt x="57" y="34"/>
                  </a:lnTo>
                  <a:lnTo>
                    <a:pt x="60" y="35"/>
                  </a:lnTo>
                  <a:lnTo>
                    <a:pt x="63" y="34"/>
                  </a:lnTo>
                  <a:lnTo>
                    <a:pt x="64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9" y="35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4" y="42"/>
                  </a:lnTo>
                  <a:lnTo>
                    <a:pt x="77" y="42"/>
                  </a:lnTo>
                  <a:lnTo>
                    <a:pt x="79" y="42"/>
                  </a:lnTo>
                  <a:lnTo>
                    <a:pt x="82" y="40"/>
                  </a:lnTo>
                  <a:lnTo>
                    <a:pt x="82" y="38"/>
                  </a:lnTo>
                  <a:lnTo>
                    <a:pt x="82" y="35"/>
                  </a:lnTo>
                  <a:lnTo>
                    <a:pt x="84" y="34"/>
                  </a:lnTo>
                  <a:lnTo>
                    <a:pt x="87" y="33"/>
                  </a:lnTo>
                  <a:lnTo>
                    <a:pt x="90" y="33"/>
                  </a:lnTo>
                  <a:lnTo>
                    <a:pt x="93" y="33"/>
                  </a:lnTo>
                  <a:lnTo>
                    <a:pt x="95" y="31"/>
                  </a:lnTo>
                  <a:lnTo>
                    <a:pt x="96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4" y="21"/>
                  </a:lnTo>
                  <a:lnTo>
                    <a:pt x="92" y="18"/>
                  </a:lnTo>
                  <a:lnTo>
                    <a:pt x="95" y="16"/>
                  </a:lnTo>
                  <a:lnTo>
                    <a:pt x="98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1" y="9"/>
                  </a:lnTo>
                  <a:lnTo>
                    <a:pt x="98" y="9"/>
                  </a:lnTo>
                  <a:close/>
                  <a:moveTo>
                    <a:pt x="4288" y="297"/>
                  </a:moveTo>
                  <a:lnTo>
                    <a:pt x="4286" y="297"/>
                  </a:lnTo>
                  <a:lnTo>
                    <a:pt x="4286" y="297"/>
                  </a:lnTo>
                  <a:lnTo>
                    <a:pt x="4284" y="298"/>
                  </a:lnTo>
                  <a:lnTo>
                    <a:pt x="4283" y="295"/>
                  </a:lnTo>
                  <a:lnTo>
                    <a:pt x="4281" y="293"/>
                  </a:lnTo>
                  <a:lnTo>
                    <a:pt x="4279" y="296"/>
                  </a:lnTo>
                  <a:lnTo>
                    <a:pt x="4281" y="293"/>
                  </a:lnTo>
                  <a:lnTo>
                    <a:pt x="4279" y="292"/>
                  </a:lnTo>
                  <a:lnTo>
                    <a:pt x="4275" y="290"/>
                  </a:lnTo>
                  <a:lnTo>
                    <a:pt x="4273" y="288"/>
                  </a:lnTo>
                  <a:lnTo>
                    <a:pt x="4269" y="287"/>
                  </a:lnTo>
                  <a:lnTo>
                    <a:pt x="4267" y="284"/>
                  </a:lnTo>
                  <a:lnTo>
                    <a:pt x="4264" y="282"/>
                  </a:lnTo>
                  <a:lnTo>
                    <a:pt x="4264" y="280"/>
                  </a:lnTo>
                  <a:lnTo>
                    <a:pt x="4260" y="279"/>
                  </a:lnTo>
                  <a:lnTo>
                    <a:pt x="4258" y="279"/>
                  </a:lnTo>
                  <a:lnTo>
                    <a:pt x="4255" y="279"/>
                  </a:lnTo>
                  <a:lnTo>
                    <a:pt x="4250" y="278"/>
                  </a:lnTo>
                  <a:lnTo>
                    <a:pt x="4252" y="278"/>
                  </a:lnTo>
                  <a:lnTo>
                    <a:pt x="4250" y="278"/>
                  </a:lnTo>
                  <a:lnTo>
                    <a:pt x="4248" y="276"/>
                  </a:lnTo>
                  <a:lnTo>
                    <a:pt x="4245" y="276"/>
                  </a:lnTo>
                  <a:lnTo>
                    <a:pt x="4248" y="278"/>
                  </a:lnTo>
                  <a:lnTo>
                    <a:pt x="4250" y="279"/>
                  </a:lnTo>
                  <a:lnTo>
                    <a:pt x="4248" y="280"/>
                  </a:lnTo>
                  <a:lnTo>
                    <a:pt x="4246" y="280"/>
                  </a:lnTo>
                  <a:lnTo>
                    <a:pt x="4242" y="279"/>
                  </a:lnTo>
                  <a:lnTo>
                    <a:pt x="4243" y="281"/>
                  </a:lnTo>
                  <a:lnTo>
                    <a:pt x="4241" y="282"/>
                  </a:lnTo>
                  <a:lnTo>
                    <a:pt x="4241" y="279"/>
                  </a:lnTo>
                  <a:lnTo>
                    <a:pt x="4243" y="276"/>
                  </a:lnTo>
                  <a:lnTo>
                    <a:pt x="4241" y="276"/>
                  </a:lnTo>
                  <a:lnTo>
                    <a:pt x="4238" y="275"/>
                  </a:lnTo>
                  <a:lnTo>
                    <a:pt x="4235" y="275"/>
                  </a:lnTo>
                  <a:lnTo>
                    <a:pt x="4232" y="275"/>
                  </a:lnTo>
                  <a:lnTo>
                    <a:pt x="4230" y="275"/>
                  </a:lnTo>
                  <a:lnTo>
                    <a:pt x="4226" y="275"/>
                  </a:lnTo>
                  <a:lnTo>
                    <a:pt x="4224" y="275"/>
                  </a:lnTo>
                  <a:lnTo>
                    <a:pt x="4226" y="276"/>
                  </a:lnTo>
                  <a:lnTo>
                    <a:pt x="4230" y="278"/>
                  </a:lnTo>
                  <a:lnTo>
                    <a:pt x="4231" y="281"/>
                  </a:lnTo>
                  <a:lnTo>
                    <a:pt x="4232" y="283"/>
                  </a:lnTo>
                  <a:lnTo>
                    <a:pt x="4230" y="287"/>
                  </a:lnTo>
                  <a:lnTo>
                    <a:pt x="4228" y="288"/>
                  </a:lnTo>
                  <a:lnTo>
                    <a:pt x="4230" y="288"/>
                  </a:lnTo>
                  <a:lnTo>
                    <a:pt x="4233" y="289"/>
                  </a:lnTo>
                  <a:lnTo>
                    <a:pt x="4234" y="291"/>
                  </a:lnTo>
                  <a:lnTo>
                    <a:pt x="4232" y="295"/>
                  </a:lnTo>
                  <a:lnTo>
                    <a:pt x="4231" y="296"/>
                  </a:lnTo>
                  <a:lnTo>
                    <a:pt x="4231" y="293"/>
                  </a:lnTo>
                  <a:lnTo>
                    <a:pt x="4232" y="291"/>
                  </a:lnTo>
                  <a:lnTo>
                    <a:pt x="4229" y="290"/>
                  </a:lnTo>
                  <a:lnTo>
                    <a:pt x="4226" y="292"/>
                  </a:lnTo>
                  <a:lnTo>
                    <a:pt x="4225" y="290"/>
                  </a:lnTo>
                  <a:lnTo>
                    <a:pt x="4223" y="288"/>
                  </a:lnTo>
                  <a:lnTo>
                    <a:pt x="4220" y="287"/>
                  </a:lnTo>
                  <a:lnTo>
                    <a:pt x="4220" y="284"/>
                  </a:lnTo>
                  <a:lnTo>
                    <a:pt x="4221" y="281"/>
                  </a:lnTo>
                  <a:lnTo>
                    <a:pt x="4219" y="276"/>
                  </a:lnTo>
                  <a:lnTo>
                    <a:pt x="4220" y="273"/>
                  </a:lnTo>
                  <a:lnTo>
                    <a:pt x="4221" y="271"/>
                  </a:lnTo>
                  <a:lnTo>
                    <a:pt x="4219" y="267"/>
                  </a:lnTo>
                  <a:lnTo>
                    <a:pt x="4216" y="270"/>
                  </a:lnTo>
                  <a:lnTo>
                    <a:pt x="4213" y="270"/>
                  </a:lnTo>
                  <a:lnTo>
                    <a:pt x="4215" y="267"/>
                  </a:lnTo>
                  <a:lnTo>
                    <a:pt x="4214" y="265"/>
                  </a:lnTo>
                  <a:lnTo>
                    <a:pt x="4214" y="263"/>
                  </a:lnTo>
                  <a:lnTo>
                    <a:pt x="4212" y="262"/>
                  </a:lnTo>
                  <a:lnTo>
                    <a:pt x="4209" y="261"/>
                  </a:lnTo>
                  <a:lnTo>
                    <a:pt x="4207" y="260"/>
                  </a:lnTo>
                  <a:lnTo>
                    <a:pt x="4204" y="257"/>
                  </a:lnTo>
                  <a:lnTo>
                    <a:pt x="4202" y="256"/>
                  </a:lnTo>
                  <a:lnTo>
                    <a:pt x="4196" y="254"/>
                  </a:lnTo>
                  <a:lnTo>
                    <a:pt x="4192" y="253"/>
                  </a:lnTo>
                  <a:lnTo>
                    <a:pt x="4188" y="249"/>
                  </a:lnTo>
                  <a:lnTo>
                    <a:pt x="4185" y="248"/>
                  </a:lnTo>
                  <a:lnTo>
                    <a:pt x="4182" y="250"/>
                  </a:lnTo>
                  <a:lnTo>
                    <a:pt x="4181" y="248"/>
                  </a:lnTo>
                  <a:lnTo>
                    <a:pt x="4183" y="248"/>
                  </a:lnTo>
                  <a:lnTo>
                    <a:pt x="4181" y="246"/>
                  </a:lnTo>
                  <a:lnTo>
                    <a:pt x="4178" y="245"/>
                  </a:lnTo>
                  <a:lnTo>
                    <a:pt x="4175" y="244"/>
                  </a:lnTo>
                  <a:lnTo>
                    <a:pt x="4173" y="243"/>
                  </a:lnTo>
                  <a:lnTo>
                    <a:pt x="4175" y="244"/>
                  </a:lnTo>
                  <a:lnTo>
                    <a:pt x="4178" y="245"/>
                  </a:lnTo>
                  <a:lnTo>
                    <a:pt x="4181" y="247"/>
                  </a:lnTo>
                  <a:lnTo>
                    <a:pt x="4178" y="248"/>
                  </a:lnTo>
                  <a:lnTo>
                    <a:pt x="4177" y="245"/>
                  </a:lnTo>
                  <a:lnTo>
                    <a:pt x="4174" y="244"/>
                  </a:lnTo>
                  <a:lnTo>
                    <a:pt x="4171" y="243"/>
                  </a:lnTo>
                  <a:lnTo>
                    <a:pt x="4169" y="243"/>
                  </a:lnTo>
                  <a:lnTo>
                    <a:pt x="4166" y="239"/>
                  </a:lnTo>
                  <a:lnTo>
                    <a:pt x="4170" y="240"/>
                  </a:lnTo>
                  <a:lnTo>
                    <a:pt x="4168" y="238"/>
                  </a:lnTo>
                  <a:lnTo>
                    <a:pt x="4164" y="237"/>
                  </a:lnTo>
                  <a:lnTo>
                    <a:pt x="4162" y="236"/>
                  </a:lnTo>
                  <a:lnTo>
                    <a:pt x="4158" y="236"/>
                  </a:lnTo>
                  <a:lnTo>
                    <a:pt x="4157" y="232"/>
                  </a:lnTo>
                  <a:lnTo>
                    <a:pt x="4154" y="233"/>
                  </a:lnTo>
                  <a:lnTo>
                    <a:pt x="4152" y="232"/>
                  </a:lnTo>
                  <a:lnTo>
                    <a:pt x="4149" y="231"/>
                  </a:lnTo>
                  <a:lnTo>
                    <a:pt x="4147" y="231"/>
                  </a:lnTo>
                  <a:lnTo>
                    <a:pt x="4144" y="229"/>
                  </a:lnTo>
                  <a:lnTo>
                    <a:pt x="4147" y="230"/>
                  </a:lnTo>
                  <a:lnTo>
                    <a:pt x="4144" y="228"/>
                  </a:lnTo>
                  <a:lnTo>
                    <a:pt x="4141" y="226"/>
                  </a:lnTo>
                  <a:lnTo>
                    <a:pt x="4138" y="224"/>
                  </a:lnTo>
                  <a:lnTo>
                    <a:pt x="4136" y="224"/>
                  </a:lnTo>
                  <a:lnTo>
                    <a:pt x="4132" y="224"/>
                  </a:lnTo>
                  <a:lnTo>
                    <a:pt x="4136" y="223"/>
                  </a:lnTo>
                  <a:lnTo>
                    <a:pt x="4132" y="221"/>
                  </a:lnTo>
                  <a:lnTo>
                    <a:pt x="4130" y="220"/>
                  </a:lnTo>
                  <a:lnTo>
                    <a:pt x="4127" y="220"/>
                  </a:lnTo>
                  <a:lnTo>
                    <a:pt x="4124" y="220"/>
                  </a:lnTo>
                  <a:lnTo>
                    <a:pt x="4121" y="219"/>
                  </a:lnTo>
                  <a:lnTo>
                    <a:pt x="4119" y="218"/>
                  </a:lnTo>
                  <a:lnTo>
                    <a:pt x="4117" y="216"/>
                  </a:lnTo>
                  <a:lnTo>
                    <a:pt x="4113" y="216"/>
                  </a:lnTo>
                  <a:lnTo>
                    <a:pt x="4107" y="215"/>
                  </a:lnTo>
                  <a:lnTo>
                    <a:pt x="4105" y="214"/>
                  </a:lnTo>
                  <a:lnTo>
                    <a:pt x="4102" y="213"/>
                  </a:lnTo>
                  <a:lnTo>
                    <a:pt x="4100" y="212"/>
                  </a:lnTo>
                  <a:lnTo>
                    <a:pt x="4097" y="210"/>
                  </a:lnTo>
                  <a:lnTo>
                    <a:pt x="4094" y="209"/>
                  </a:lnTo>
                  <a:lnTo>
                    <a:pt x="4092" y="209"/>
                  </a:lnTo>
                  <a:lnTo>
                    <a:pt x="4088" y="210"/>
                  </a:lnTo>
                  <a:lnTo>
                    <a:pt x="4086" y="211"/>
                  </a:lnTo>
                  <a:lnTo>
                    <a:pt x="4083" y="210"/>
                  </a:lnTo>
                  <a:lnTo>
                    <a:pt x="4074" y="210"/>
                  </a:lnTo>
                  <a:lnTo>
                    <a:pt x="4071" y="210"/>
                  </a:lnTo>
                  <a:lnTo>
                    <a:pt x="4069" y="210"/>
                  </a:lnTo>
                  <a:lnTo>
                    <a:pt x="4066" y="210"/>
                  </a:lnTo>
                  <a:lnTo>
                    <a:pt x="4063" y="209"/>
                  </a:lnTo>
                  <a:lnTo>
                    <a:pt x="4060" y="207"/>
                  </a:lnTo>
                  <a:lnTo>
                    <a:pt x="4058" y="209"/>
                  </a:lnTo>
                  <a:lnTo>
                    <a:pt x="4060" y="211"/>
                  </a:lnTo>
                  <a:lnTo>
                    <a:pt x="4058" y="212"/>
                  </a:lnTo>
                  <a:lnTo>
                    <a:pt x="4057" y="212"/>
                  </a:lnTo>
                  <a:lnTo>
                    <a:pt x="4054" y="210"/>
                  </a:lnTo>
                  <a:lnTo>
                    <a:pt x="4051" y="209"/>
                  </a:lnTo>
                  <a:lnTo>
                    <a:pt x="4049" y="207"/>
                  </a:lnTo>
                  <a:lnTo>
                    <a:pt x="4046" y="207"/>
                  </a:lnTo>
                  <a:lnTo>
                    <a:pt x="4043" y="207"/>
                  </a:lnTo>
                  <a:lnTo>
                    <a:pt x="4041" y="206"/>
                  </a:lnTo>
                  <a:lnTo>
                    <a:pt x="4038" y="206"/>
                  </a:lnTo>
                  <a:lnTo>
                    <a:pt x="4036" y="206"/>
                  </a:lnTo>
                  <a:lnTo>
                    <a:pt x="4034" y="205"/>
                  </a:lnTo>
                  <a:lnTo>
                    <a:pt x="4030" y="205"/>
                  </a:lnTo>
                  <a:lnTo>
                    <a:pt x="4028" y="205"/>
                  </a:lnTo>
                  <a:lnTo>
                    <a:pt x="4025" y="204"/>
                  </a:lnTo>
                  <a:lnTo>
                    <a:pt x="4023" y="204"/>
                  </a:lnTo>
                  <a:lnTo>
                    <a:pt x="4019" y="203"/>
                  </a:lnTo>
                  <a:lnTo>
                    <a:pt x="4020" y="206"/>
                  </a:lnTo>
                  <a:lnTo>
                    <a:pt x="4020" y="206"/>
                  </a:lnTo>
                  <a:lnTo>
                    <a:pt x="4020" y="210"/>
                  </a:lnTo>
                  <a:lnTo>
                    <a:pt x="4020" y="212"/>
                  </a:lnTo>
                  <a:lnTo>
                    <a:pt x="4018" y="213"/>
                  </a:lnTo>
                  <a:lnTo>
                    <a:pt x="4015" y="214"/>
                  </a:lnTo>
                  <a:lnTo>
                    <a:pt x="4018" y="216"/>
                  </a:lnTo>
                  <a:lnTo>
                    <a:pt x="4020" y="216"/>
                  </a:lnTo>
                  <a:lnTo>
                    <a:pt x="4021" y="219"/>
                  </a:lnTo>
                  <a:lnTo>
                    <a:pt x="4024" y="222"/>
                  </a:lnTo>
                  <a:lnTo>
                    <a:pt x="4026" y="224"/>
                  </a:lnTo>
                  <a:lnTo>
                    <a:pt x="4026" y="228"/>
                  </a:lnTo>
                  <a:lnTo>
                    <a:pt x="4028" y="230"/>
                  </a:lnTo>
                  <a:lnTo>
                    <a:pt x="4026" y="231"/>
                  </a:lnTo>
                  <a:lnTo>
                    <a:pt x="4023" y="232"/>
                  </a:lnTo>
                  <a:lnTo>
                    <a:pt x="4023" y="235"/>
                  </a:lnTo>
                  <a:lnTo>
                    <a:pt x="4023" y="236"/>
                  </a:lnTo>
                  <a:lnTo>
                    <a:pt x="4019" y="233"/>
                  </a:lnTo>
                  <a:lnTo>
                    <a:pt x="4020" y="237"/>
                  </a:lnTo>
                  <a:lnTo>
                    <a:pt x="4021" y="237"/>
                  </a:lnTo>
                  <a:lnTo>
                    <a:pt x="4018" y="236"/>
                  </a:lnTo>
                  <a:lnTo>
                    <a:pt x="4016" y="236"/>
                  </a:lnTo>
                  <a:lnTo>
                    <a:pt x="4012" y="236"/>
                  </a:lnTo>
                  <a:lnTo>
                    <a:pt x="4012" y="236"/>
                  </a:lnTo>
                  <a:lnTo>
                    <a:pt x="4010" y="236"/>
                  </a:lnTo>
                  <a:lnTo>
                    <a:pt x="4007" y="236"/>
                  </a:lnTo>
                  <a:lnTo>
                    <a:pt x="4004" y="233"/>
                  </a:lnTo>
                  <a:lnTo>
                    <a:pt x="4004" y="230"/>
                  </a:lnTo>
                  <a:lnTo>
                    <a:pt x="4002" y="229"/>
                  </a:lnTo>
                  <a:lnTo>
                    <a:pt x="3999" y="228"/>
                  </a:lnTo>
                  <a:lnTo>
                    <a:pt x="3996" y="227"/>
                  </a:lnTo>
                  <a:lnTo>
                    <a:pt x="3993" y="226"/>
                  </a:lnTo>
                  <a:lnTo>
                    <a:pt x="3991" y="226"/>
                  </a:lnTo>
                  <a:lnTo>
                    <a:pt x="3989" y="223"/>
                  </a:lnTo>
                  <a:lnTo>
                    <a:pt x="3989" y="218"/>
                  </a:lnTo>
                  <a:lnTo>
                    <a:pt x="3985" y="216"/>
                  </a:lnTo>
                  <a:lnTo>
                    <a:pt x="3984" y="213"/>
                  </a:lnTo>
                  <a:lnTo>
                    <a:pt x="3981" y="212"/>
                  </a:lnTo>
                  <a:lnTo>
                    <a:pt x="3978" y="214"/>
                  </a:lnTo>
                  <a:lnTo>
                    <a:pt x="3975" y="216"/>
                  </a:lnTo>
                  <a:lnTo>
                    <a:pt x="3973" y="218"/>
                  </a:lnTo>
                  <a:lnTo>
                    <a:pt x="3969" y="219"/>
                  </a:lnTo>
                  <a:lnTo>
                    <a:pt x="3967" y="219"/>
                  </a:lnTo>
                  <a:lnTo>
                    <a:pt x="3959" y="219"/>
                  </a:lnTo>
                  <a:lnTo>
                    <a:pt x="3956" y="218"/>
                  </a:lnTo>
                  <a:lnTo>
                    <a:pt x="3953" y="216"/>
                  </a:lnTo>
                  <a:lnTo>
                    <a:pt x="3950" y="216"/>
                  </a:lnTo>
                  <a:lnTo>
                    <a:pt x="3949" y="216"/>
                  </a:lnTo>
                  <a:lnTo>
                    <a:pt x="3947" y="216"/>
                  </a:lnTo>
                  <a:lnTo>
                    <a:pt x="3943" y="216"/>
                  </a:lnTo>
                  <a:lnTo>
                    <a:pt x="3938" y="216"/>
                  </a:lnTo>
                  <a:lnTo>
                    <a:pt x="3935" y="215"/>
                  </a:lnTo>
                  <a:lnTo>
                    <a:pt x="3932" y="213"/>
                  </a:lnTo>
                  <a:lnTo>
                    <a:pt x="3930" y="213"/>
                  </a:lnTo>
                  <a:lnTo>
                    <a:pt x="3926" y="214"/>
                  </a:lnTo>
                  <a:lnTo>
                    <a:pt x="3924" y="214"/>
                  </a:lnTo>
                  <a:lnTo>
                    <a:pt x="3922" y="213"/>
                  </a:lnTo>
                  <a:lnTo>
                    <a:pt x="3918" y="214"/>
                  </a:lnTo>
                  <a:lnTo>
                    <a:pt x="3916" y="214"/>
                  </a:lnTo>
                  <a:lnTo>
                    <a:pt x="3913" y="215"/>
                  </a:lnTo>
                  <a:lnTo>
                    <a:pt x="3910" y="214"/>
                  </a:lnTo>
                  <a:lnTo>
                    <a:pt x="3909" y="214"/>
                  </a:lnTo>
                  <a:lnTo>
                    <a:pt x="3906" y="215"/>
                  </a:lnTo>
                  <a:lnTo>
                    <a:pt x="3905" y="215"/>
                  </a:lnTo>
                  <a:lnTo>
                    <a:pt x="3902" y="215"/>
                  </a:lnTo>
                  <a:lnTo>
                    <a:pt x="3900" y="215"/>
                  </a:lnTo>
                  <a:lnTo>
                    <a:pt x="3897" y="215"/>
                  </a:lnTo>
                  <a:lnTo>
                    <a:pt x="3895" y="216"/>
                  </a:lnTo>
                  <a:lnTo>
                    <a:pt x="3891" y="218"/>
                  </a:lnTo>
                  <a:lnTo>
                    <a:pt x="3887" y="215"/>
                  </a:lnTo>
                  <a:lnTo>
                    <a:pt x="3884" y="214"/>
                  </a:lnTo>
                  <a:lnTo>
                    <a:pt x="3881" y="214"/>
                  </a:lnTo>
                  <a:lnTo>
                    <a:pt x="3880" y="215"/>
                  </a:lnTo>
                  <a:lnTo>
                    <a:pt x="3878" y="213"/>
                  </a:lnTo>
                  <a:lnTo>
                    <a:pt x="3875" y="213"/>
                  </a:lnTo>
                  <a:lnTo>
                    <a:pt x="3873" y="212"/>
                  </a:lnTo>
                  <a:lnTo>
                    <a:pt x="3872" y="210"/>
                  </a:lnTo>
                  <a:lnTo>
                    <a:pt x="3873" y="209"/>
                  </a:lnTo>
                  <a:lnTo>
                    <a:pt x="3873" y="207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5"/>
                  </a:lnTo>
                  <a:lnTo>
                    <a:pt x="3873" y="204"/>
                  </a:lnTo>
                  <a:lnTo>
                    <a:pt x="3875" y="202"/>
                  </a:lnTo>
                  <a:lnTo>
                    <a:pt x="3878" y="199"/>
                  </a:lnTo>
                  <a:lnTo>
                    <a:pt x="3876" y="196"/>
                  </a:lnTo>
                  <a:lnTo>
                    <a:pt x="3874" y="194"/>
                  </a:lnTo>
                  <a:lnTo>
                    <a:pt x="3872" y="190"/>
                  </a:lnTo>
                  <a:lnTo>
                    <a:pt x="3867" y="187"/>
                  </a:lnTo>
                  <a:lnTo>
                    <a:pt x="3856" y="182"/>
                  </a:lnTo>
                  <a:lnTo>
                    <a:pt x="3847" y="180"/>
                  </a:lnTo>
                  <a:lnTo>
                    <a:pt x="3839" y="180"/>
                  </a:lnTo>
                  <a:lnTo>
                    <a:pt x="3820" y="179"/>
                  </a:lnTo>
                  <a:lnTo>
                    <a:pt x="3797" y="182"/>
                  </a:lnTo>
                  <a:lnTo>
                    <a:pt x="3789" y="186"/>
                  </a:lnTo>
                  <a:lnTo>
                    <a:pt x="3786" y="185"/>
                  </a:lnTo>
                  <a:lnTo>
                    <a:pt x="3776" y="186"/>
                  </a:lnTo>
                  <a:lnTo>
                    <a:pt x="3770" y="185"/>
                  </a:lnTo>
                  <a:lnTo>
                    <a:pt x="3761" y="182"/>
                  </a:lnTo>
                  <a:lnTo>
                    <a:pt x="3767" y="182"/>
                  </a:lnTo>
                  <a:lnTo>
                    <a:pt x="3768" y="180"/>
                  </a:lnTo>
                  <a:lnTo>
                    <a:pt x="3762" y="176"/>
                  </a:lnTo>
                  <a:lnTo>
                    <a:pt x="3759" y="173"/>
                  </a:lnTo>
                  <a:lnTo>
                    <a:pt x="3756" y="173"/>
                  </a:lnTo>
                  <a:lnTo>
                    <a:pt x="3753" y="172"/>
                  </a:lnTo>
                  <a:lnTo>
                    <a:pt x="3751" y="172"/>
                  </a:lnTo>
                  <a:lnTo>
                    <a:pt x="3748" y="175"/>
                  </a:lnTo>
                  <a:lnTo>
                    <a:pt x="3745" y="175"/>
                  </a:lnTo>
                  <a:lnTo>
                    <a:pt x="3743" y="175"/>
                  </a:lnTo>
                  <a:lnTo>
                    <a:pt x="3739" y="177"/>
                  </a:lnTo>
                  <a:lnTo>
                    <a:pt x="3742" y="175"/>
                  </a:lnTo>
                  <a:lnTo>
                    <a:pt x="3745" y="173"/>
                  </a:lnTo>
                  <a:lnTo>
                    <a:pt x="3747" y="171"/>
                  </a:lnTo>
                  <a:lnTo>
                    <a:pt x="3744" y="169"/>
                  </a:lnTo>
                  <a:lnTo>
                    <a:pt x="3742" y="169"/>
                  </a:lnTo>
                  <a:lnTo>
                    <a:pt x="3737" y="170"/>
                  </a:lnTo>
                  <a:lnTo>
                    <a:pt x="3738" y="168"/>
                  </a:lnTo>
                  <a:lnTo>
                    <a:pt x="3735" y="166"/>
                  </a:lnTo>
                  <a:lnTo>
                    <a:pt x="3727" y="164"/>
                  </a:lnTo>
                  <a:lnTo>
                    <a:pt x="3724" y="166"/>
                  </a:lnTo>
                  <a:lnTo>
                    <a:pt x="3724" y="162"/>
                  </a:lnTo>
                  <a:lnTo>
                    <a:pt x="3726" y="162"/>
                  </a:lnTo>
                  <a:lnTo>
                    <a:pt x="3729" y="161"/>
                  </a:lnTo>
                  <a:lnTo>
                    <a:pt x="3731" y="160"/>
                  </a:lnTo>
                  <a:lnTo>
                    <a:pt x="3735" y="162"/>
                  </a:lnTo>
                  <a:lnTo>
                    <a:pt x="3737" y="161"/>
                  </a:lnTo>
                  <a:lnTo>
                    <a:pt x="3739" y="159"/>
                  </a:lnTo>
                  <a:lnTo>
                    <a:pt x="3734" y="153"/>
                  </a:lnTo>
                  <a:lnTo>
                    <a:pt x="3726" y="151"/>
                  </a:lnTo>
                  <a:lnTo>
                    <a:pt x="3718" y="149"/>
                  </a:lnTo>
                  <a:lnTo>
                    <a:pt x="3712" y="149"/>
                  </a:lnTo>
                  <a:lnTo>
                    <a:pt x="3701" y="149"/>
                  </a:lnTo>
                  <a:lnTo>
                    <a:pt x="3693" y="155"/>
                  </a:lnTo>
                  <a:lnTo>
                    <a:pt x="3688" y="160"/>
                  </a:lnTo>
                  <a:lnTo>
                    <a:pt x="3686" y="161"/>
                  </a:lnTo>
                  <a:lnTo>
                    <a:pt x="3680" y="163"/>
                  </a:lnTo>
                  <a:lnTo>
                    <a:pt x="3677" y="163"/>
                  </a:lnTo>
                  <a:lnTo>
                    <a:pt x="3675" y="166"/>
                  </a:lnTo>
                  <a:lnTo>
                    <a:pt x="3673" y="164"/>
                  </a:lnTo>
                  <a:lnTo>
                    <a:pt x="3669" y="164"/>
                  </a:lnTo>
                  <a:lnTo>
                    <a:pt x="3673" y="162"/>
                  </a:lnTo>
                  <a:lnTo>
                    <a:pt x="3670" y="159"/>
                  </a:lnTo>
                  <a:lnTo>
                    <a:pt x="3673" y="159"/>
                  </a:lnTo>
                  <a:lnTo>
                    <a:pt x="3676" y="160"/>
                  </a:lnTo>
                  <a:lnTo>
                    <a:pt x="3682" y="159"/>
                  </a:lnTo>
                  <a:lnTo>
                    <a:pt x="3679" y="151"/>
                  </a:lnTo>
                  <a:lnTo>
                    <a:pt x="3682" y="151"/>
                  </a:lnTo>
                  <a:lnTo>
                    <a:pt x="3684" y="153"/>
                  </a:lnTo>
                  <a:lnTo>
                    <a:pt x="3686" y="153"/>
                  </a:lnTo>
                  <a:lnTo>
                    <a:pt x="3686" y="155"/>
                  </a:lnTo>
                  <a:lnTo>
                    <a:pt x="3684" y="158"/>
                  </a:lnTo>
                  <a:lnTo>
                    <a:pt x="3684" y="161"/>
                  </a:lnTo>
                  <a:lnTo>
                    <a:pt x="3688" y="156"/>
                  </a:lnTo>
                  <a:lnTo>
                    <a:pt x="3696" y="149"/>
                  </a:lnTo>
                  <a:lnTo>
                    <a:pt x="3688" y="149"/>
                  </a:lnTo>
                  <a:lnTo>
                    <a:pt x="3671" y="150"/>
                  </a:lnTo>
                  <a:lnTo>
                    <a:pt x="3666" y="151"/>
                  </a:lnTo>
                  <a:lnTo>
                    <a:pt x="3663" y="152"/>
                  </a:lnTo>
                  <a:lnTo>
                    <a:pt x="3660" y="152"/>
                  </a:lnTo>
                  <a:lnTo>
                    <a:pt x="3659" y="151"/>
                  </a:lnTo>
                  <a:lnTo>
                    <a:pt x="3659" y="150"/>
                  </a:lnTo>
                  <a:lnTo>
                    <a:pt x="3665" y="150"/>
                  </a:lnTo>
                  <a:lnTo>
                    <a:pt x="3667" y="146"/>
                  </a:lnTo>
                  <a:lnTo>
                    <a:pt x="3670" y="142"/>
                  </a:lnTo>
                  <a:lnTo>
                    <a:pt x="3665" y="141"/>
                  </a:lnTo>
                  <a:lnTo>
                    <a:pt x="3661" y="141"/>
                  </a:lnTo>
                  <a:lnTo>
                    <a:pt x="3653" y="139"/>
                  </a:lnTo>
                  <a:lnTo>
                    <a:pt x="3651" y="139"/>
                  </a:lnTo>
                  <a:lnTo>
                    <a:pt x="3634" y="138"/>
                  </a:lnTo>
                  <a:lnTo>
                    <a:pt x="3628" y="138"/>
                  </a:lnTo>
                  <a:lnTo>
                    <a:pt x="3623" y="136"/>
                  </a:lnTo>
                  <a:lnTo>
                    <a:pt x="3619" y="135"/>
                  </a:lnTo>
                  <a:lnTo>
                    <a:pt x="3611" y="134"/>
                  </a:lnTo>
                  <a:lnTo>
                    <a:pt x="3611" y="136"/>
                  </a:lnTo>
                  <a:lnTo>
                    <a:pt x="3615" y="138"/>
                  </a:lnTo>
                  <a:lnTo>
                    <a:pt x="3615" y="141"/>
                  </a:lnTo>
                  <a:lnTo>
                    <a:pt x="3612" y="143"/>
                  </a:lnTo>
                  <a:lnTo>
                    <a:pt x="3607" y="144"/>
                  </a:lnTo>
                  <a:lnTo>
                    <a:pt x="3602" y="144"/>
                  </a:lnTo>
                  <a:lnTo>
                    <a:pt x="3599" y="144"/>
                  </a:lnTo>
                  <a:lnTo>
                    <a:pt x="3597" y="144"/>
                  </a:lnTo>
                  <a:lnTo>
                    <a:pt x="3591" y="147"/>
                  </a:lnTo>
                  <a:lnTo>
                    <a:pt x="3590" y="151"/>
                  </a:lnTo>
                  <a:lnTo>
                    <a:pt x="3592" y="153"/>
                  </a:lnTo>
                  <a:lnTo>
                    <a:pt x="3594" y="153"/>
                  </a:lnTo>
                  <a:lnTo>
                    <a:pt x="3598" y="151"/>
                  </a:lnTo>
                  <a:lnTo>
                    <a:pt x="3602" y="151"/>
                  </a:lnTo>
                  <a:lnTo>
                    <a:pt x="3605" y="152"/>
                  </a:lnTo>
                  <a:lnTo>
                    <a:pt x="3599" y="153"/>
                  </a:lnTo>
                  <a:lnTo>
                    <a:pt x="3598" y="156"/>
                  </a:lnTo>
                  <a:lnTo>
                    <a:pt x="3594" y="158"/>
                  </a:lnTo>
                  <a:lnTo>
                    <a:pt x="3598" y="160"/>
                  </a:lnTo>
                  <a:lnTo>
                    <a:pt x="3598" y="162"/>
                  </a:lnTo>
                  <a:lnTo>
                    <a:pt x="3599" y="166"/>
                  </a:lnTo>
                  <a:lnTo>
                    <a:pt x="3601" y="168"/>
                  </a:lnTo>
                  <a:lnTo>
                    <a:pt x="3602" y="170"/>
                  </a:lnTo>
                  <a:lnTo>
                    <a:pt x="3601" y="170"/>
                  </a:lnTo>
                  <a:lnTo>
                    <a:pt x="3599" y="170"/>
                  </a:lnTo>
                  <a:lnTo>
                    <a:pt x="3596" y="170"/>
                  </a:lnTo>
                  <a:lnTo>
                    <a:pt x="3593" y="171"/>
                  </a:lnTo>
                  <a:lnTo>
                    <a:pt x="3590" y="170"/>
                  </a:lnTo>
                  <a:lnTo>
                    <a:pt x="3589" y="168"/>
                  </a:lnTo>
                  <a:lnTo>
                    <a:pt x="3586" y="167"/>
                  </a:lnTo>
                  <a:lnTo>
                    <a:pt x="3583" y="166"/>
                  </a:lnTo>
                  <a:lnTo>
                    <a:pt x="3577" y="167"/>
                  </a:lnTo>
                  <a:lnTo>
                    <a:pt x="3575" y="168"/>
                  </a:lnTo>
                  <a:lnTo>
                    <a:pt x="3574" y="173"/>
                  </a:lnTo>
                  <a:lnTo>
                    <a:pt x="3580" y="175"/>
                  </a:lnTo>
                  <a:lnTo>
                    <a:pt x="3576" y="176"/>
                  </a:lnTo>
                  <a:lnTo>
                    <a:pt x="3571" y="177"/>
                  </a:lnTo>
                  <a:lnTo>
                    <a:pt x="3574" y="178"/>
                  </a:lnTo>
                  <a:lnTo>
                    <a:pt x="3568" y="177"/>
                  </a:lnTo>
                  <a:lnTo>
                    <a:pt x="3571" y="176"/>
                  </a:lnTo>
                  <a:lnTo>
                    <a:pt x="3568" y="176"/>
                  </a:lnTo>
                  <a:lnTo>
                    <a:pt x="3565" y="173"/>
                  </a:lnTo>
                  <a:lnTo>
                    <a:pt x="3559" y="170"/>
                  </a:lnTo>
                  <a:lnTo>
                    <a:pt x="3557" y="169"/>
                  </a:lnTo>
                  <a:lnTo>
                    <a:pt x="3555" y="169"/>
                  </a:lnTo>
                  <a:lnTo>
                    <a:pt x="3552" y="168"/>
                  </a:lnTo>
                  <a:lnTo>
                    <a:pt x="3547" y="166"/>
                  </a:lnTo>
                  <a:lnTo>
                    <a:pt x="3543" y="166"/>
                  </a:lnTo>
                  <a:lnTo>
                    <a:pt x="3541" y="167"/>
                  </a:lnTo>
                  <a:lnTo>
                    <a:pt x="3539" y="169"/>
                  </a:lnTo>
                  <a:lnTo>
                    <a:pt x="3535" y="168"/>
                  </a:lnTo>
                  <a:lnTo>
                    <a:pt x="3533" y="169"/>
                  </a:lnTo>
                  <a:lnTo>
                    <a:pt x="3530" y="171"/>
                  </a:lnTo>
                  <a:lnTo>
                    <a:pt x="3530" y="172"/>
                  </a:lnTo>
                  <a:lnTo>
                    <a:pt x="3529" y="176"/>
                  </a:lnTo>
                  <a:lnTo>
                    <a:pt x="3530" y="172"/>
                  </a:lnTo>
                  <a:lnTo>
                    <a:pt x="3521" y="172"/>
                  </a:lnTo>
                  <a:lnTo>
                    <a:pt x="3516" y="171"/>
                  </a:lnTo>
                  <a:lnTo>
                    <a:pt x="3511" y="169"/>
                  </a:lnTo>
                  <a:lnTo>
                    <a:pt x="3507" y="167"/>
                  </a:lnTo>
                  <a:lnTo>
                    <a:pt x="3503" y="161"/>
                  </a:lnTo>
                  <a:lnTo>
                    <a:pt x="3503" y="158"/>
                  </a:lnTo>
                  <a:lnTo>
                    <a:pt x="3499" y="160"/>
                  </a:lnTo>
                  <a:lnTo>
                    <a:pt x="3496" y="166"/>
                  </a:lnTo>
                  <a:lnTo>
                    <a:pt x="3494" y="171"/>
                  </a:lnTo>
                  <a:lnTo>
                    <a:pt x="3492" y="173"/>
                  </a:lnTo>
                  <a:lnTo>
                    <a:pt x="3494" y="177"/>
                  </a:lnTo>
                  <a:lnTo>
                    <a:pt x="3490" y="178"/>
                  </a:lnTo>
                  <a:lnTo>
                    <a:pt x="3488" y="180"/>
                  </a:lnTo>
                  <a:lnTo>
                    <a:pt x="3488" y="182"/>
                  </a:lnTo>
                  <a:lnTo>
                    <a:pt x="3486" y="186"/>
                  </a:lnTo>
                  <a:lnTo>
                    <a:pt x="3482" y="187"/>
                  </a:lnTo>
                  <a:lnTo>
                    <a:pt x="3480" y="188"/>
                  </a:lnTo>
                  <a:lnTo>
                    <a:pt x="3478" y="186"/>
                  </a:lnTo>
                  <a:lnTo>
                    <a:pt x="3477" y="184"/>
                  </a:lnTo>
                  <a:lnTo>
                    <a:pt x="3473" y="185"/>
                  </a:lnTo>
                  <a:lnTo>
                    <a:pt x="3471" y="184"/>
                  </a:lnTo>
                  <a:lnTo>
                    <a:pt x="3465" y="180"/>
                  </a:lnTo>
                  <a:lnTo>
                    <a:pt x="3462" y="179"/>
                  </a:lnTo>
                  <a:lnTo>
                    <a:pt x="3461" y="177"/>
                  </a:lnTo>
                  <a:lnTo>
                    <a:pt x="3458" y="175"/>
                  </a:lnTo>
                  <a:lnTo>
                    <a:pt x="3456" y="172"/>
                  </a:lnTo>
                  <a:lnTo>
                    <a:pt x="3455" y="169"/>
                  </a:lnTo>
                  <a:lnTo>
                    <a:pt x="3452" y="167"/>
                  </a:lnTo>
                  <a:lnTo>
                    <a:pt x="3449" y="167"/>
                  </a:lnTo>
                  <a:lnTo>
                    <a:pt x="3451" y="164"/>
                  </a:lnTo>
                  <a:lnTo>
                    <a:pt x="3453" y="164"/>
                  </a:lnTo>
                  <a:lnTo>
                    <a:pt x="3455" y="163"/>
                  </a:lnTo>
                  <a:lnTo>
                    <a:pt x="3458" y="164"/>
                  </a:lnTo>
                  <a:lnTo>
                    <a:pt x="3455" y="162"/>
                  </a:lnTo>
                  <a:lnTo>
                    <a:pt x="3454" y="159"/>
                  </a:lnTo>
                  <a:lnTo>
                    <a:pt x="3452" y="156"/>
                  </a:lnTo>
                  <a:lnTo>
                    <a:pt x="3452" y="156"/>
                  </a:lnTo>
                  <a:lnTo>
                    <a:pt x="3453" y="160"/>
                  </a:lnTo>
                  <a:lnTo>
                    <a:pt x="3453" y="162"/>
                  </a:lnTo>
                  <a:lnTo>
                    <a:pt x="3451" y="163"/>
                  </a:lnTo>
                  <a:lnTo>
                    <a:pt x="3448" y="162"/>
                  </a:lnTo>
                  <a:lnTo>
                    <a:pt x="3446" y="160"/>
                  </a:lnTo>
                  <a:lnTo>
                    <a:pt x="3444" y="158"/>
                  </a:lnTo>
                  <a:lnTo>
                    <a:pt x="3440" y="152"/>
                  </a:lnTo>
                  <a:lnTo>
                    <a:pt x="3440" y="151"/>
                  </a:lnTo>
                  <a:lnTo>
                    <a:pt x="3445" y="152"/>
                  </a:lnTo>
                  <a:lnTo>
                    <a:pt x="3446" y="154"/>
                  </a:lnTo>
                  <a:lnTo>
                    <a:pt x="3452" y="155"/>
                  </a:lnTo>
                  <a:lnTo>
                    <a:pt x="3455" y="154"/>
                  </a:lnTo>
                  <a:lnTo>
                    <a:pt x="3457" y="153"/>
                  </a:lnTo>
                  <a:lnTo>
                    <a:pt x="3455" y="153"/>
                  </a:lnTo>
                  <a:lnTo>
                    <a:pt x="3458" y="151"/>
                  </a:lnTo>
                  <a:lnTo>
                    <a:pt x="3456" y="150"/>
                  </a:lnTo>
                  <a:lnTo>
                    <a:pt x="3457" y="147"/>
                  </a:lnTo>
                  <a:lnTo>
                    <a:pt x="3457" y="147"/>
                  </a:lnTo>
                  <a:lnTo>
                    <a:pt x="3455" y="146"/>
                  </a:lnTo>
                  <a:lnTo>
                    <a:pt x="3454" y="144"/>
                  </a:lnTo>
                  <a:lnTo>
                    <a:pt x="3448" y="145"/>
                  </a:lnTo>
                  <a:lnTo>
                    <a:pt x="3445" y="144"/>
                  </a:lnTo>
                  <a:lnTo>
                    <a:pt x="3443" y="143"/>
                  </a:lnTo>
                  <a:lnTo>
                    <a:pt x="3443" y="143"/>
                  </a:lnTo>
                  <a:lnTo>
                    <a:pt x="3448" y="143"/>
                  </a:lnTo>
                  <a:lnTo>
                    <a:pt x="3451" y="139"/>
                  </a:lnTo>
                  <a:lnTo>
                    <a:pt x="3454" y="139"/>
                  </a:lnTo>
                  <a:lnTo>
                    <a:pt x="3454" y="138"/>
                  </a:lnTo>
                  <a:lnTo>
                    <a:pt x="3448" y="137"/>
                  </a:lnTo>
                  <a:lnTo>
                    <a:pt x="3449" y="136"/>
                  </a:lnTo>
                  <a:lnTo>
                    <a:pt x="3452" y="136"/>
                  </a:lnTo>
                  <a:lnTo>
                    <a:pt x="3455" y="136"/>
                  </a:lnTo>
                  <a:lnTo>
                    <a:pt x="3452" y="135"/>
                  </a:lnTo>
                  <a:lnTo>
                    <a:pt x="3444" y="134"/>
                  </a:lnTo>
                  <a:lnTo>
                    <a:pt x="3444" y="133"/>
                  </a:lnTo>
                  <a:lnTo>
                    <a:pt x="3446" y="133"/>
                  </a:lnTo>
                  <a:lnTo>
                    <a:pt x="3449" y="132"/>
                  </a:lnTo>
                  <a:lnTo>
                    <a:pt x="3452" y="130"/>
                  </a:lnTo>
                  <a:lnTo>
                    <a:pt x="3451" y="128"/>
                  </a:lnTo>
                  <a:lnTo>
                    <a:pt x="3448" y="129"/>
                  </a:lnTo>
                  <a:lnTo>
                    <a:pt x="3449" y="128"/>
                  </a:lnTo>
                  <a:lnTo>
                    <a:pt x="3449" y="125"/>
                  </a:lnTo>
                  <a:lnTo>
                    <a:pt x="3446" y="124"/>
                  </a:lnTo>
                  <a:lnTo>
                    <a:pt x="3444" y="125"/>
                  </a:lnTo>
                  <a:lnTo>
                    <a:pt x="3440" y="124"/>
                  </a:lnTo>
                  <a:lnTo>
                    <a:pt x="3441" y="121"/>
                  </a:lnTo>
                  <a:lnTo>
                    <a:pt x="3439" y="121"/>
                  </a:lnTo>
                  <a:lnTo>
                    <a:pt x="3436" y="119"/>
                  </a:lnTo>
                  <a:lnTo>
                    <a:pt x="3436" y="118"/>
                  </a:lnTo>
                  <a:lnTo>
                    <a:pt x="3430" y="118"/>
                  </a:lnTo>
                  <a:lnTo>
                    <a:pt x="3426" y="117"/>
                  </a:lnTo>
                  <a:lnTo>
                    <a:pt x="3422" y="117"/>
                  </a:lnTo>
                  <a:lnTo>
                    <a:pt x="3420" y="119"/>
                  </a:lnTo>
                  <a:lnTo>
                    <a:pt x="3418" y="121"/>
                  </a:lnTo>
                  <a:lnTo>
                    <a:pt x="3415" y="121"/>
                  </a:lnTo>
                  <a:lnTo>
                    <a:pt x="3415" y="120"/>
                  </a:lnTo>
                  <a:lnTo>
                    <a:pt x="3412" y="119"/>
                  </a:lnTo>
                  <a:lnTo>
                    <a:pt x="3415" y="119"/>
                  </a:lnTo>
                  <a:lnTo>
                    <a:pt x="3414" y="117"/>
                  </a:lnTo>
                  <a:lnTo>
                    <a:pt x="3412" y="117"/>
                  </a:lnTo>
                  <a:lnTo>
                    <a:pt x="3409" y="119"/>
                  </a:lnTo>
                  <a:lnTo>
                    <a:pt x="3410" y="117"/>
                  </a:lnTo>
                  <a:lnTo>
                    <a:pt x="3407" y="118"/>
                  </a:lnTo>
                  <a:lnTo>
                    <a:pt x="3404" y="119"/>
                  </a:lnTo>
                  <a:lnTo>
                    <a:pt x="3405" y="117"/>
                  </a:lnTo>
                  <a:lnTo>
                    <a:pt x="3402" y="116"/>
                  </a:lnTo>
                  <a:lnTo>
                    <a:pt x="3400" y="117"/>
                  </a:lnTo>
                  <a:lnTo>
                    <a:pt x="3400" y="113"/>
                  </a:lnTo>
                  <a:lnTo>
                    <a:pt x="3388" y="110"/>
                  </a:lnTo>
                  <a:lnTo>
                    <a:pt x="3385" y="112"/>
                  </a:lnTo>
                  <a:lnTo>
                    <a:pt x="3383" y="110"/>
                  </a:lnTo>
                  <a:lnTo>
                    <a:pt x="3381" y="113"/>
                  </a:lnTo>
                  <a:lnTo>
                    <a:pt x="3379" y="115"/>
                  </a:lnTo>
                  <a:lnTo>
                    <a:pt x="3377" y="112"/>
                  </a:lnTo>
                  <a:lnTo>
                    <a:pt x="3375" y="113"/>
                  </a:lnTo>
                  <a:lnTo>
                    <a:pt x="3373" y="116"/>
                  </a:lnTo>
                  <a:lnTo>
                    <a:pt x="3375" y="118"/>
                  </a:lnTo>
                  <a:lnTo>
                    <a:pt x="3373" y="121"/>
                  </a:lnTo>
                  <a:lnTo>
                    <a:pt x="3376" y="124"/>
                  </a:lnTo>
                  <a:lnTo>
                    <a:pt x="3377" y="127"/>
                  </a:lnTo>
                  <a:lnTo>
                    <a:pt x="3375" y="127"/>
                  </a:lnTo>
                  <a:lnTo>
                    <a:pt x="3373" y="129"/>
                  </a:lnTo>
                  <a:lnTo>
                    <a:pt x="3372" y="133"/>
                  </a:lnTo>
                  <a:lnTo>
                    <a:pt x="3369" y="133"/>
                  </a:lnTo>
                  <a:lnTo>
                    <a:pt x="3367" y="130"/>
                  </a:lnTo>
                  <a:lnTo>
                    <a:pt x="3363" y="130"/>
                  </a:lnTo>
                  <a:lnTo>
                    <a:pt x="3361" y="132"/>
                  </a:lnTo>
                  <a:lnTo>
                    <a:pt x="3359" y="132"/>
                  </a:lnTo>
                  <a:lnTo>
                    <a:pt x="3346" y="132"/>
                  </a:lnTo>
                  <a:lnTo>
                    <a:pt x="3343" y="133"/>
                  </a:lnTo>
                  <a:lnTo>
                    <a:pt x="3341" y="133"/>
                  </a:lnTo>
                  <a:lnTo>
                    <a:pt x="3335" y="132"/>
                  </a:lnTo>
                  <a:lnTo>
                    <a:pt x="3329" y="130"/>
                  </a:lnTo>
                  <a:lnTo>
                    <a:pt x="3325" y="130"/>
                  </a:lnTo>
                  <a:lnTo>
                    <a:pt x="3324" y="130"/>
                  </a:lnTo>
                  <a:lnTo>
                    <a:pt x="3320" y="129"/>
                  </a:lnTo>
                  <a:lnTo>
                    <a:pt x="3316" y="128"/>
                  </a:lnTo>
                  <a:lnTo>
                    <a:pt x="3307" y="126"/>
                  </a:lnTo>
                  <a:lnTo>
                    <a:pt x="3306" y="122"/>
                  </a:lnTo>
                  <a:lnTo>
                    <a:pt x="3306" y="120"/>
                  </a:lnTo>
                  <a:lnTo>
                    <a:pt x="3308" y="118"/>
                  </a:lnTo>
                  <a:lnTo>
                    <a:pt x="3311" y="119"/>
                  </a:lnTo>
                  <a:lnTo>
                    <a:pt x="3313" y="119"/>
                  </a:lnTo>
                  <a:lnTo>
                    <a:pt x="3310" y="116"/>
                  </a:lnTo>
                  <a:lnTo>
                    <a:pt x="3308" y="116"/>
                  </a:lnTo>
                  <a:lnTo>
                    <a:pt x="3294" y="116"/>
                  </a:lnTo>
                  <a:lnTo>
                    <a:pt x="3279" y="113"/>
                  </a:lnTo>
                  <a:lnTo>
                    <a:pt x="3277" y="113"/>
                  </a:lnTo>
                  <a:lnTo>
                    <a:pt x="3272" y="112"/>
                  </a:lnTo>
                  <a:lnTo>
                    <a:pt x="3262" y="112"/>
                  </a:lnTo>
                  <a:lnTo>
                    <a:pt x="3257" y="115"/>
                  </a:lnTo>
                  <a:lnTo>
                    <a:pt x="3247" y="116"/>
                  </a:lnTo>
                  <a:lnTo>
                    <a:pt x="3241" y="117"/>
                  </a:lnTo>
                  <a:lnTo>
                    <a:pt x="3240" y="120"/>
                  </a:lnTo>
                  <a:lnTo>
                    <a:pt x="3243" y="121"/>
                  </a:lnTo>
                  <a:lnTo>
                    <a:pt x="3245" y="121"/>
                  </a:lnTo>
                  <a:lnTo>
                    <a:pt x="3240" y="125"/>
                  </a:lnTo>
                  <a:lnTo>
                    <a:pt x="3239" y="125"/>
                  </a:lnTo>
                  <a:lnTo>
                    <a:pt x="3238" y="121"/>
                  </a:lnTo>
                  <a:lnTo>
                    <a:pt x="3235" y="118"/>
                  </a:lnTo>
                  <a:lnTo>
                    <a:pt x="3238" y="113"/>
                  </a:lnTo>
                  <a:lnTo>
                    <a:pt x="3234" y="108"/>
                  </a:lnTo>
                  <a:lnTo>
                    <a:pt x="3231" y="105"/>
                  </a:lnTo>
                  <a:lnTo>
                    <a:pt x="3231" y="111"/>
                  </a:lnTo>
                  <a:lnTo>
                    <a:pt x="3228" y="112"/>
                  </a:lnTo>
                  <a:lnTo>
                    <a:pt x="3222" y="112"/>
                  </a:lnTo>
                  <a:lnTo>
                    <a:pt x="3219" y="112"/>
                  </a:lnTo>
                  <a:lnTo>
                    <a:pt x="3213" y="111"/>
                  </a:lnTo>
                  <a:lnTo>
                    <a:pt x="3209" y="109"/>
                  </a:lnTo>
                  <a:lnTo>
                    <a:pt x="3208" y="108"/>
                  </a:lnTo>
                  <a:lnTo>
                    <a:pt x="3202" y="111"/>
                  </a:lnTo>
                  <a:lnTo>
                    <a:pt x="3204" y="112"/>
                  </a:lnTo>
                  <a:lnTo>
                    <a:pt x="3198" y="113"/>
                  </a:lnTo>
                  <a:lnTo>
                    <a:pt x="3195" y="116"/>
                  </a:lnTo>
                  <a:lnTo>
                    <a:pt x="3192" y="116"/>
                  </a:lnTo>
                  <a:lnTo>
                    <a:pt x="3190" y="118"/>
                  </a:lnTo>
                  <a:lnTo>
                    <a:pt x="3188" y="119"/>
                  </a:lnTo>
                  <a:lnTo>
                    <a:pt x="3185" y="119"/>
                  </a:lnTo>
                  <a:lnTo>
                    <a:pt x="3182" y="118"/>
                  </a:lnTo>
                  <a:lnTo>
                    <a:pt x="3180" y="117"/>
                  </a:lnTo>
                  <a:lnTo>
                    <a:pt x="3182" y="119"/>
                  </a:lnTo>
                  <a:lnTo>
                    <a:pt x="3180" y="118"/>
                  </a:lnTo>
                  <a:lnTo>
                    <a:pt x="3178" y="121"/>
                  </a:lnTo>
                  <a:lnTo>
                    <a:pt x="3175" y="121"/>
                  </a:lnTo>
                  <a:lnTo>
                    <a:pt x="3167" y="122"/>
                  </a:lnTo>
                  <a:lnTo>
                    <a:pt x="3162" y="126"/>
                  </a:lnTo>
                  <a:lnTo>
                    <a:pt x="3158" y="126"/>
                  </a:lnTo>
                  <a:lnTo>
                    <a:pt x="3153" y="127"/>
                  </a:lnTo>
                  <a:lnTo>
                    <a:pt x="3150" y="126"/>
                  </a:lnTo>
                  <a:lnTo>
                    <a:pt x="3147" y="127"/>
                  </a:lnTo>
                  <a:lnTo>
                    <a:pt x="3142" y="126"/>
                  </a:lnTo>
                  <a:lnTo>
                    <a:pt x="3139" y="127"/>
                  </a:lnTo>
                  <a:lnTo>
                    <a:pt x="3137" y="133"/>
                  </a:lnTo>
                  <a:lnTo>
                    <a:pt x="3129" y="137"/>
                  </a:lnTo>
                  <a:lnTo>
                    <a:pt x="3122" y="137"/>
                  </a:lnTo>
                  <a:lnTo>
                    <a:pt x="3122" y="136"/>
                  </a:lnTo>
                  <a:lnTo>
                    <a:pt x="3124" y="136"/>
                  </a:lnTo>
                  <a:lnTo>
                    <a:pt x="3130" y="134"/>
                  </a:lnTo>
                  <a:lnTo>
                    <a:pt x="3132" y="130"/>
                  </a:lnTo>
                  <a:lnTo>
                    <a:pt x="3133" y="128"/>
                  </a:lnTo>
                  <a:lnTo>
                    <a:pt x="3138" y="122"/>
                  </a:lnTo>
                  <a:lnTo>
                    <a:pt x="3144" y="122"/>
                  </a:lnTo>
                  <a:lnTo>
                    <a:pt x="3146" y="121"/>
                  </a:lnTo>
                  <a:lnTo>
                    <a:pt x="3148" y="119"/>
                  </a:lnTo>
                  <a:lnTo>
                    <a:pt x="3154" y="115"/>
                  </a:lnTo>
                  <a:lnTo>
                    <a:pt x="3159" y="115"/>
                  </a:lnTo>
                  <a:lnTo>
                    <a:pt x="3162" y="113"/>
                  </a:lnTo>
                  <a:lnTo>
                    <a:pt x="3165" y="113"/>
                  </a:lnTo>
                  <a:lnTo>
                    <a:pt x="3170" y="110"/>
                  </a:lnTo>
                  <a:lnTo>
                    <a:pt x="3173" y="107"/>
                  </a:lnTo>
                  <a:lnTo>
                    <a:pt x="3179" y="103"/>
                  </a:lnTo>
                  <a:lnTo>
                    <a:pt x="3184" y="102"/>
                  </a:lnTo>
                  <a:lnTo>
                    <a:pt x="3190" y="99"/>
                  </a:lnTo>
                  <a:lnTo>
                    <a:pt x="3187" y="96"/>
                  </a:lnTo>
                  <a:lnTo>
                    <a:pt x="3190" y="94"/>
                  </a:lnTo>
                  <a:lnTo>
                    <a:pt x="3193" y="94"/>
                  </a:lnTo>
                  <a:lnTo>
                    <a:pt x="3196" y="92"/>
                  </a:lnTo>
                  <a:lnTo>
                    <a:pt x="3198" y="92"/>
                  </a:lnTo>
                  <a:lnTo>
                    <a:pt x="3201" y="91"/>
                  </a:lnTo>
                  <a:lnTo>
                    <a:pt x="3204" y="90"/>
                  </a:lnTo>
                  <a:lnTo>
                    <a:pt x="3209" y="86"/>
                  </a:lnTo>
                  <a:lnTo>
                    <a:pt x="3213" y="86"/>
                  </a:lnTo>
                  <a:lnTo>
                    <a:pt x="3215" y="86"/>
                  </a:lnTo>
                  <a:lnTo>
                    <a:pt x="3219" y="81"/>
                  </a:lnTo>
                  <a:lnTo>
                    <a:pt x="3228" y="78"/>
                  </a:lnTo>
                  <a:lnTo>
                    <a:pt x="3231" y="77"/>
                  </a:lnTo>
                  <a:lnTo>
                    <a:pt x="3239" y="70"/>
                  </a:lnTo>
                  <a:lnTo>
                    <a:pt x="3241" y="68"/>
                  </a:lnTo>
                  <a:lnTo>
                    <a:pt x="3242" y="65"/>
                  </a:lnTo>
                  <a:lnTo>
                    <a:pt x="3236" y="62"/>
                  </a:lnTo>
                  <a:lnTo>
                    <a:pt x="3236" y="59"/>
                  </a:lnTo>
                  <a:lnTo>
                    <a:pt x="3233" y="60"/>
                  </a:lnTo>
                  <a:lnTo>
                    <a:pt x="3231" y="62"/>
                  </a:lnTo>
                  <a:lnTo>
                    <a:pt x="3230" y="57"/>
                  </a:lnTo>
                  <a:lnTo>
                    <a:pt x="3226" y="57"/>
                  </a:lnTo>
                  <a:lnTo>
                    <a:pt x="3224" y="55"/>
                  </a:lnTo>
                  <a:lnTo>
                    <a:pt x="3226" y="55"/>
                  </a:lnTo>
                  <a:lnTo>
                    <a:pt x="3235" y="58"/>
                  </a:lnTo>
                  <a:lnTo>
                    <a:pt x="3238" y="59"/>
                  </a:lnTo>
                  <a:lnTo>
                    <a:pt x="3240" y="60"/>
                  </a:lnTo>
                  <a:lnTo>
                    <a:pt x="3242" y="58"/>
                  </a:lnTo>
                  <a:lnTo>
                    <a:pt x="3243" y="55"/>
                  </a:lnTo>
                  <a:lnTo>
                    <a:pt x="3243" y="52"/>
                  </a:lnTo>
                  <a:lnTo>
                    <a:pt x="3238" y="51"/>
                  </a:lnTo>
                  <a:lnTo>
                    <a:pt x="3239" y="49"/>
                  </a:lnTo>
                  <a:lnTo>
                    <a:pt x="3239" y="45"/>
                  </a:lnTo>
                  <a:lnTo>
                    <a:pt x="3235" y="43"/>
                  </a:lnTo>
                  <a:lnTo>
                    <a:pt x="3233" y="42"/>
                  </a:lnTo>
                  <a:lnTo>
                    <a:pt x="3235" y="44"/>
                  </a:lnTo>
                  <a:lnTo>
                    <a:pt x="3233" y="45"/>
                  </a:lnTo>
                  <a:lnTo>
                    <a:pt x="3231" y="48"/>
                  </a:lnTo>
                  <a:lnTo>
                    <a:pt x="3228" y="48"/>
                  </a:lnTo>
                  <a:lnTo>
                    <a:pt x="3230" y="45"/>
                  </a:lnTo>
                  <a:lnTo>
                    <a:pt x="3227" y="44"/>
                  </a:lnTo>
                  <a:lnTo>
                    <a:pt x="3228" y="42"/>
                  </a:lnTo>
                  <a:lnTo>
                    <a:pt x="3226" y="39"/>
                  </a:lnTo>
                  <a:lnTo>
                    <a:pt x="3223" y="38"/>
                  </a:lnTo>
                  <a:lnTo>
                    <a:pt x="3221" y="38"/>
                  </a:lnTo>
                  <a:lnTo>
                    <a:pt x="3217" y="39"/>
                  </a:lnTo>
                  <a:lnTo>
                    <a:pt x="3221" y="36"/>
                  </a:lnTo>
                  <a:lnTo>
                    <a:pt x="3215" y="32"/>
                  </a:lnTo>
                  <a:lnTo>
                    <a:pt x="3212" y="32"/>
                  </a:lnTo>
                  <a:lnTo>
                    <a:pt x="3209" y="30"/>
                  </a:lnTo>
                  <a:lnTo>
                    <a:pt x="3206" y="31"/>
                  </a:lnTo>
                  <a:lnTo>
                    <a:pt x="3204" y="28"/>
                  </a:lnTo>
                  <a:lnTo>
                    <a:pt x="3200" y="30"/>
                  </a:lnTo>
                  <a:lnTo>
                    <a:pt x="3198" y="28"/>
                  </a:lnTo>
                  <a:lnTo>
                    <a:pt x="3195" y="28"/>
                  </a:lnTo>
                  <a:lnTo>
                    <a:pt x="3192" y="30"/>
                  </a:lnTo>
                  <a:lnTo>
                    <a:pt x="3188" y="30"/>
                  </a:lnTo>
                  <a:lnTo>
                    <a:pt x="3185" y="28"/>
                  </a:lnTo>
                  <a:lnTo>
                    <a:pt x="3182" y="28"/>
                  </a:lnTo>
                  <a:lnTo>
                    <a:pt x="3174" y="30"/>
                  </a:lnTo>
                  <a:lnTo>
                    <a:pt x="3168" y="30"/>
                  </a:lnTo>
                  <a:lnTo>
                    <a:pt x="3163" y="28"/>
                  </a:lnTo>
                  <a:lnTo>
                    <a:pt x="3163" y="32"/>
                  </a:lnTo>
                  <a:lnTo>
                    <a:pt x="3161" y="34"/>
                  </a:lnTo>
                  <a:lnTo>
                    <a:pt x="3158" y="35"/>
                  </a:lnTo>
                  <a:lnTo>
                    <a:pt x="3153" y="35"/>
                  </a:lnTo>
                  <a:lnTo>
                    <a:pt x="3145" y="35"/>
                  </a:lnTo>
                  <a:lnTo>
                    <a:pt x="3141" y="35"/>
                  </a:lnTo>
                  <a:lnTo>
                    <a:pt x="3140" y="35"/>
                  </a:lnTo>
                  <a:lnTo>
                    <a:pt x="3144" y="34"/>
                  </a:lnTo>
                  <a:lnTo>
                    <a:pt x="3146" y="31"/>
                  </a:lnTo>
                  <a:lnTo>
                    <a:pt x="3148" y="30"/>
                  </a:lnTo>
                  <a:lnTo>
                    <a:pt x="3150" y="27"/>
                  </a:lnTo>
                  <a:lnTo>
                    <a:pt x="3154" y="25"/>
                  </a:lnTo>
                  <a:lnTo>
                    <a:pt x="3154" y="23"/>
                  </a:lnTo>
                  <a:lnTo>
                    <a:pt x="3150" y="21"/>
                  </a:lnTo>
                  <a:lnTo>
                    <a:pt x="3148" y="21"/>
                  </a:lnTo>
                  <a:lnTo>
                    <a:pt x="3145" y="21"/>
                  </a:lnTo>
                  <a:lnTo>
                    <a:pt x="3142" y="21"/>
                  </a:lnTo>
                  <a:lnTo>
                    <a:pt x="3140" y="19"/>
                  </a:lnTo>
                  <a:lnTo>
                    <a:pt x="3137" y="19"/>
                  </a:lnTo>
                  <a:lnTo>
                    <a:pt x="3134" y="22"/>
                  </a:lnTo>
                  <a:lnTo>
                    <a:pt x="3129" y="22"/>
                  </a:lnTo>
                  <a:lnTo>
                    <a:pt x="3131" y="21"/>
                  </a:lnTo>
                  <a:lnTo>
                    <a:pt x="3133" y="17"/>
                  </a:lnTo>
                  <a:lnTo>
                    <a:pt x="3125" y="18"/>
                  </a:lnTo>
                  <a:lnTo>
                    <a:pt x="3123" y="18"/>
                  </a:lnTo>
                  <a:lnTo>
                    <a:pt x="3120" y="18"/>
                  </a:lnTo>
                  <a:lnTo>
                    <a:pt x="3117" y="17"/>
                  </a:lnTo>
                  <a:lnTo>
                    <a:pt x="3111" y="19"/>
                  </a:lnTo>
                  <a:lnTo>
                    <a:pt x="3108" y="18"/>
                  </a:lnTo>
                  <a:lnTo>
                    <a:pt x="3111" y="17"/>
                  </a:lnTo>
                  <a:lnTo>
                    <a:pt x="3114" y="17"/>
                  </a:lnTo>
                  <a:lnTo>
                    <a:pt x="3116" y="16"/>
                  </a:lnTo>
                  <a:lnTo>
                    <a:pt x="3122" y="16"/>
                  </a:lnTo>
                  <a:lnTo>
                    <a:pt x="3125" y="15"/>
                  </a:lnTo>
                  <a:lnTo>
                    <a:pt x="3128" y="14"/>
                  </a:lnTo>
                  <a:lnTo>
                    <a:pt x="3131" y="12"/>
                  </a:lnTo>
                  <a:lnTo>
                    <a:pt x="3133" y="10"/>
                  </a:lnTo>
                  <a:lnTo>
                    <a:pt x="3137" y="12"/>
                  </a:lnTo>
                  <a:lnTo>
                    <a:pt x="3134" y="8"/>
                  </a:lnTo>
                  <a:lnTo>
                    <a:pt x="3132" y="6"/>
                  </a:lnTo>
                  <a:lnTo>
                    <a:pt x="3130" y="5"/>
                  </a:lnTo>
                  <a:lnTo>
                    <a:pt x="3127" y="6"/>
                  </a:lnTo>
                  <a:lnTo>
                    <a:pt x="3124" y="5"/>
                  </a:lnTo>
                  <a:lnTo>
                    <a:pt x="3119" y="4"/>
                  </a:lnTo>
                  <a:lnTo>
                    <a:pt x="3115" y="1"/>
                  </a:lnTo>
                  <a:lnTo>
                    <a:pt x="3113" y="1"/>
                  </a:lnTo>
                  <a:lnTo>
                    <a:pt x="3110" y="0"/>
                  </a:lnTo>
                  <a:lnTo>
                    <a:pt x="3107" y="0"/>
                  </a:lnTo>
                  <a:lnTo>
                    <a:pt x="3098" y="4"/>
                  </a:lnTo>
                  <a:lnTo>
                    <a:pt x="3096" y="2"/>
                  </a:lnTo>
                  <a:lnTo>
                    <a:pt x="3093" y="4"/>
                  </a:lnTo>
                  <a:lnTo>
                    <a:pt x="3090" y="6"/>
                  </a:lnTo>
                  <a:lnTo>
                    <a:pt x="3087" y="7"/>
                  </a:lnTo>
                  <a:lnTo>
                    <a:pt x="3085" y="8"/>
                  </a:lnTo>
                  <a:lnTo>
                    <a:pt x="3081" y="10"/>
                  </a:lnTo>
                  <a:lnTo>
                    <a:pt x="3079" y="10"/>
                  </a:lnTo>
                  <a:lnTo>
                    <a:pt x="3079" y="13"/>
                  </a:lnTo>
                  <a:lnTo>
                    <a:pt x="3077" y="14"/>
                  </a:lnTo>
                  <a:lnTo>
                    <a:pt x="3072" y="17"/>
                  </a:lnTo>
                  <a:lnTo>
                    <a:pt x="3071" y="21"/>
                  </a:lnTo>
                  <a:lnTo>
                    <a:pt x="3068" y="22"/>
                  </a:lnTo>
                  <a:lnTo>
                    <a:pt x="3065" y="24"/>
                  </a:lnTo>
                  <a:lnTo>
                    <a:pt x="3068" y="27"/>
                  </a:lnTo>
                  <a:lnTo>
                    <a:pt x="3070" y="27"/>
                  </a:lnTo>
                  <a:lnTo>
                    <a:pt x="3069" y="31"/>
                  </a:lnTo>
                  <a:lnTo>
                    <a:pt x="3069" y="33"/>
                  </a:lnTo>
                  <a:lnTo>
                    <a:pt x="3072" y="35"/>
                  </a:lnTo>
                  <a:lnTo>
                    <a:pt x="3084" y="38"/>
                  </a:lnTo>
                  <a:lnTo>
                    <a:pt x="3081" y="39"/>
                  </a:lnTo>
                  <a:lnTo>
                    <a:pt x="3078" y="36"/>
                  </a:lnTo>
                  <a:lnTo>
                    <a:pt x="3074" y="36"/>
                  </a:lnTo>
                  <a:lnTo>
                    <a:pt x="3072" y="36"/>
                  </a:lnTo>
                  <a:lnTo>
                    <a:pt x="3069" y="36"/>
                  </a:lnTo>
                  <a:lnTo>
                    <a:pt x="3067" y="35"/>
                  </a:lnTo>
                  <a:lnTo>
                    <a:pt x="3057" y="36"/>
                  </a:lnTo>
                  <a:lnTo>
                    <a:pt x="3054" y="35"/>
                  </a:lnTo>
                  <a:lnTo>
                    <a:pt x="3046" y="36"/>
                  </a:lnTo>
                  <a:lnTo>
                    <a:pt x="3043" y="35"/>
                  </a:lnTo>
                  <a:lnTo>
                    <a:pt x="3040" y="35"/>
                  </a:lnTo>
                  <a:lnTo>
                    <a:pt x="3040" y="38"/>
                  </a:lnTo>
                  <a:lnTo>
                    <a:pt x="3046" y="42"/>
                  </a:lnTo>
                  <a:lnTo>
                    <a:pt x="3048" y="42"/>
                  </a:lnTo>
                  <a:lnTo>
                    <a:pt x="3052" y="48"/>
                  </a:lnTo>
                  <a:lnTo>
                    <a:pt x="3052" y="48"/>
                  </a:lnTo>
                  <a:lnTo>
                    <a:pt x="3048" y="48"/>
                  </a:lnTo>
                  <a:lnTo>
                    <a:pt x="3048" y="45"/>
                  </a:lnTo>
                  <a:lnTo>
                    <a:pt x="3043" y="47"/>
                  </a:lnTo>
                  <a:lnTo>
                    <a:pt x="3040" y="43"/>
                  </a:lnTo>
                  <a:lnTo>
                    <a:pt x="3038" y="44"/>
                  </a:lnTo>
                  <a:lnTo>
                    <a:pt x="3036" y="43"/>
                  </a:lnTo>
                  <a:lnTo>
                    <a:pt x="3033" y="44"/>
                  </a:lnTo>
                  <a:lnTo>
                    <a:pt x="3027" y="45"/>
                  </a:lnTo>
                  <a:lnTo>
                    <a:pt x="3029" y="47"/>
                  </a:lnTo>
                  <a:lnTo>
                    <a:pt x="3027" y="48"/>
                  </a:lnTo>
                  <a:lnTo>
                    <a:pt x="3025" y="48"/>
                  </a:lnTo>
                  <a:lnTo>
                    <a:pt x="3021" y="48"/>
                  </a:lnTo>
                  <a:lnTo>
                    <a:pt x="3025" y="49"/>
                  </a:lnTo>
                  <a:lnTo>
                    <a:pt x="3019" y="50"/>
                  </a:lnTo>
                  <a:lnTo>
                    <a:pt x="3016" y="51"/>
                  </a:lnTo>
                  <a:lnTo>
                    <a:pt x="3018" y="49"/>
                  </a:lnTo>
                  <a:lnTo>
                    <a:pt x="3014" y="50"/>
                  </a:lnTo>
                  <a:lnTo>
                    <a:pt x="3012" y="51"/>
                  </a:lnTo>
                  <a:lnTo>
                    <a:pt x="3006" y="53"/>
                  </a:lnTo>
                  <a:lnTo>
                    <a:pt x="3009" y="50"/>
                  </a:lnTo>
                  <a:lnTo>
                    <a:pt x="3005" y="49"/>
                  </a:lnTo>
                  <a:lnTo>
                    <a:pt x="3003" y="51"/>
                  </a:lnTo>
                  <a:lnTo>
                    <a:pt x="3000" y="51"/>
                  </a:lnTo>
                  <a:lnTo>
                    <a:pt x="2994" y="53"/>
                  </a:lnTo>
                  <a:lnTo>
                    <a:pt x="3000" y="48"/>
                  </a:lnTo>
                  <a:lnTo>
                    <a:pt x="2997" y="45"/>
                  </a:lnTo>
                  <a:lnTo>
                    <a:pt x="2992" y="45"/>
                  </a:lnTo>
                  <a:lnTo>
                    <a:pt x="2989" y="47"/>
                  </a:lnTo>
                  <a:lnTo>
                    <a:pt x="2986" y="47"/>
                  </a:lnTo>
                  <a:lnTo>
                    <a:pt x="2980" y="45"/>
                  </a:lnTo>
                  <a:lnTo>
                    <a:pt x="2980" y="48"/>
                  </a:lnTo>
                  <a:lnTo>
                    <a:pt x="2977" y="47"/>
                  </a:lnTo>
                  <a:lnTo>
                    <a:pt x="2968" y="47"/>
                  </a:lnTo>
                  <a:lnTo>
                    <a:pt x="2971" y="48"/>
                  </a:lnTo>
                  <a:lnTo>
                    <a:pt x="2969" y="49"/>
                  </a:lnTo>
                  <a:lnTo>
                    <a:pt x="2963" y="48"/>
                  </a:lnTo>
                  <a:lnTo>
                    <a:pt x="2960" y="47"/>
                  </a:lnTo>
                  <a:lnTo>
                    <a:pt x="2958" y="48"/>
                  </a:lnTo>
                  <a:lnTo>
                    <a:pt x="2956" y="51"/>
                  </a:lnTo>
                  <a:lnTo>
                    <a:pt x="2959" y="52"/>
                  </a:lnTo>
                  <a:lnTo>
                    <a:pt x="2962" y="50"/>
                  </a:lnTo>
                  <a:lnTo>
                    <a:pt x="2963" y="53"/>
                  </a:lnTo>
                  <a:lnTo>
                    <a:pt x="2965" y="51"/>
                  </a:lnTo>
                  <a:lnTo>
                    <a:pt x="2968" y="52"/>
                  </a:lnTo>
                  <a:lnTo>
                    <a:pt x="2974" y="51"/>
                  </a:lnTo>
                  <a:lnTo>
                    <a:pt x="2971" y="52"/>
                  </a:lnTo>
                  <a:lnTo>
                    <a:pt x="2962" y="55"/>
                  </a:lnTo>
                  <a:lnTo>
                    <a:pt x="2946" y="57"/>
                  </a:lnTo>
                  <a:lnTo>
                    <a:pt x="2941" y="57"/>
                  </a:lnTo>
                  <a:lnTo>
                    <a:pt x="2939" y="60"/>
                  </a:lnTo>
                  <a:lnTo>
                    <a:pt x="2936" y="59"/>
                  </a:lnTo>
                  <a:lnTo>
                    <a:pt x="2931" y="60"/>
                  </a:lnTo>
                  <a:lnTo>
                    <a:pt x="2928" y="59"/>
                  </a:lnTo>
                  <a:lnTo>
                    <a:pt x="2925" y="60"/>
                  </a:lnTo>
                  <a:lnTo>
                    <a:pt x="2917" y="61"/>
                  </a:lnTo>
                  <a:lnTo>
                    <a:pt x="2917" y="64"/>
                  </a:lnTo>
                  <a:lnTo>
                    <a:pt x="2915" y="64"/>
                  </a:lnTo>
                  <a:lnTo>
                    <a:pt x="2911" y="65"/>
                  </a:lnTo>
                  <a:lnTo>
                    <a:pt x="2906" y="65"/>
                  </a:lnTo>
                  <a:lnTo>
                    <a:pt x="2903" y="65"/>
                  </a:lnTo>
                  <a:lnTo>
                    <a:pt x="2898" y="69"/>
                  </a:lnTo>
                  <a:lnTo>
                    <a:pt x="2894" y="70"/>
                  </a:lnTo>
                  <a:lnTo>
                    <a:pt x="2892" y="74"/>
                  </a:lnTo>
                  <a:lnTo>
                    <a:pt x="2889" y="75"/>
                  </a:lnTo>
                  <a:lnTo>
                    <a:pt x="2883" y="74"/>
                  </a:lnTo>
                  <a:lnTo>
                    <a:pt x="2877" y="73"/>
                  </a:lnTo>
                  <a:lnTo>
                    <a:pt x="2875" y="74"/>
                  </a:lnTo>
                  <a:lnTo>
                    <a:pt x="2876" y="75"/>
                  </a:lnTo>
                  <a:lnTo>
                    <a:pt x="2882" y="76"/>
                  </a:lnTo>
                  <a:lnTo>
                    <a:pt x="2885" y="76"/>
                  </a:lnTo>
                  <a:lnTo>
                    <a:pt x="2884" y="79"/>
                  </a:lnTo>
                  <a:lnTo>
                    <a:pt x="2881" y="77"/>
                  </a:lnTo>
                  <a:lnTo>
                    <a:pt x="2878" y="77"/>
                  </a:lnTo>
                  <a:lnTo>
                    <a:pt x="2881" y="78"/>
                  </a:lnTo>
                  <a:lnTo>
                    <a:pt x="2878" y="81"/>
                  </a:lnTo>
                  <a:lnTo>
                    <a:pt x="2877" y="83"/>
                  </a:lnTo>
                  <a:lnTo>
                    <a:pt x="2874" y="84"/>
                  </a:lnTo>
                  <a:lnTo>
                    <a:pt x="2875" y="87"/>
                  </a:lnTo>
                  <a:lnTo>
                    <a:pt x="2872" y="87"/>
                  </a:lnTo>
                  <a:lnTo>
                    <a:pt x="2869" y="85"/>
                  </a:lnTo>
                  <a:lnTo>
                    <a:pt x="2867" y="85"/>
                  </a:lnTo>
                  <a:lnTo>
                    <a:pt x="2865" y="83"/>
                  </a:lnTo>
                  <a:lnTo>
                    <a:pt x="2863" y="85"/>
                  </a:lnTo>
                  <a:lnTo>
                    <a:pt x="2860" y="86"/>
                  </a:lnTo>
                  <a:lnTo>
                    <a:pt x="2863" y="87"/>
                  </a:lnTo>
                  <a:lnTo>
                    <a:pt x="2872" y="90"/>
                  </a:lnTo>
                  <a:lnTo>
                    <a:pt x="2872" y="92"/>
                  </a:lnTo>
                  <a:lnTo>
                    <a:pt x="2875" y="93"/>
                  </a:lnTo>
                  <a:lnTo>
                    <a:pt x="2877" y="94"/>
                  </a:lnTo>
                  <a:lnTo>
                    <a:pt x="2876" y="96"/>
                  </a:lnTo>
                  <a:lnTo>
                    <a:pt x="2874" y="96"/>
                  </a:lnTo>
                  <a:lnTo>
                    <a:pt x="2872" y="94"/>
                  </a:lnTo>
                  <a:lnTo>
                    <a:pt x="2868" y="92"/>
                  </a:lnTo>
                  <a:lnTo>
                    <a:pt x="2866" y="93"/>
                  </a:lnTo>
                  <a:lnTo>
                    <a:pt x="2863" y="93"/>
                  </a:lnTo>
                  <a:lnTo>
                    <a:pt x="2866" y="94"/>
                  </a:lnTo>
                  <a:lnTo>
                    <a:pt x="2863" y="95"/>
                  </a:lnTo>
                  <a:lnTo>
                    <a:pt x="2865" y="98"/>
                  </a:lnTo>
                  <a:lnTo>
                    <a:pt x="2871" y="98"/>
                  </a:lnTo>
                  <a:lnTo>
                    <a:pt x="2873" y="100"/>
                  </a:lnTo>
                  <a:lnTo>
                    <a:pt x="2874" y="102"/>
                  </a:lnTo>
                  <a:lnTo>
                    <a:pt x="2880" y="103"/>
                  </a:lnTo>
                  <a:lnTo>
                    <a:pt x="2876" y="103"/>
                  </a:lnTo>
                  <a:lnTo>
                    <a:pt x="2878" y="108"/>
                  </a:lnTo>
                  <a:lnTo>
                    <a:pt x="2877" y="108"/>
                  </a:lnTo>
                  <a:lnTo>
                    <a:pt x="2876" y="108"/>
                  </a:lnTo>
                  <a:lnTo>
                    <a:pt x="2874" y="108"/>
                  </a:lnTo>
                  <a:lnTo>
                    <a:pt x="2863" y="108"/>
                  </a:lnTo>
                  <a:lnTo>
                    <a:pt x="2859" y="109"/>
                  </a:lnTo>
                  <a:lnTo>
                    <a:pt x="2857" y="109"/>
                  </a:lnTo>
                  <a:lnTo>
                    <a:pt x="2855" y="112"/>
                  </a:lnTo>
                  <a:lnTo>
                    <a:pt x="2851" y="112"/>
                  </a:lnTo>
                  <a:lnTo>
                    <a:pt x="2849" y="112"/>
                  </a:lnTo>
                  <a:lnTo>
                    <a:pt x="2847" y="111"/>
                  </a:lnTo>
                  <a:lnTo>
                    <a:pt x="2843" y="111"/>
                  </a:lnTo>
                  <a:lnTo>
                    <a:pt x="2838" y="112"/>
                  </a:lnTo>
                  <a:lnTo>
                    <a:pt x="2832" y="112"/>
                  </a:lnTo>
                  <a:lnTo>
                    <a:pt x="2826" y="113"/>
                  </a:lnTo>
                  <a:lnTo>
                    <a:pt x="2815" y="113"/>
                  </a:lnTo>
                  <a:lnTo>
                    <a:pt x="2806" y="113"/>
                  </a:lnTo>
                  <a:lnTo>
                    <a:pt x="2800" y="113"/>
                  </a:lnTo>
                  <a:lnTo>
                    <a:pt x="2798" y="115"/>
                  </a:lnTo>
                  <a:lnTo>
                    <a:pt x="2795" y="115"/>
                  </a:lnTo>
                  <a:lnTo>
                    <a:pt x="2792" y="116"/>
                  </a:lnTo>
                  <a:lnTo>
                    <a:pt x="2789" y="118"/>
                  </a:lnTo>
                  <a:lnTo>
                    <a:pt x="2787" y="120"/>
                  </a:lnTo>
                  <a:lnTo>
                    <a:pt x="2784" y="124"/>
                  </a:lnTo>
                  <a:lnTo>
                    <a:pt x="2788" y="125"/>
                  </a:lnTo>
                  <a:lnTo>
                    <a:pt x="2784" y="126"/>
                  </a:lnTo>
                  <a:lnTo>
                    <a:pt x="2788" y="129"/>
                  </a:lnTo>
                  <a:lnTo>
                    <a:pt x="2790" y="130"/>
                  </a:lnTo>
                  <a:lnTo>
                    <a:pt x="2791" y="133"/>
                  </a:lnTo>
                  <a:lnTo>
                    <a:pt x="2790" y="136"/>
                  </a:lnTo>
                  <a:lnTo>
                    <a:pt x="2789" y="138"/>
                  </a:lnTo>
                  <a:lnTo>
                    <a:pt x="2791" y="141"/>
                  </a:lnTo>
                  <a:lnTo>
                    <a:pt x="2791" y="144"/>
                  </a:lnTo>
                  <a:lnTo>
                    <a:pt x="2797" y="147"/>
                  </a:lnTo>
                  <a:lnTo>
                    <a:pt x="2805" y="149"/>
                  </a:lnTo>
                  <a:lnTo>
                    <a:pt x="2807" y="150"/>
                  </a:lnTo>
                  <a:lnTo>
                    <a:pt x="2811" y="150"/>
                  </a:lnTo>
                  <a:lnTo>
                    <a:pt x="2812" y="153"/>
                  </a:lnTo>
                  <a:lnTo>
                    <a:pt x="2812" y="155"/>
                  </a:lnTo>
                  <a:lnTo>
                    <a:pt x="2815" y="156"/>
                  </a:lnTo>
                  <a:lnTo>
                    <a:pt x="2817" y="161"/>
                  </a:lnTo>
                  <a:lnTo>
                    <a:pt x="2817" y="162"/>
                  </a:lnTo>
                  <a:lnTo>
                    <a:pt x="2809" y="164"/>
                  </a:lnTo>
                  <a:lnTo>
                    <a:pt x="2804" y="164"/>
                  </a:lnTo>
                  <a:lnTo>
                    <a:pt x="2798" y="162"/>
                  </a:lnTo>
                  <a:lnTo>
                    <a:pt x="2796" y="160"/>
                  </a:lnTo>
                  <a:lnTo>
                    <a:pt x="2791" y="156"/>
                  </a:lnTo>
                  <a:lnTo>
                    <a:pt x="2789" y="154"/>
                  </a:lnTo>
                  <a:lnTo>
                    <a:pt x="2787" y="153"/>
                  </a:lnTo>
                  <a:lnTo>
                    <a:pt x="2781" y="152"/>
                  </a:lnTo>
                  <a:lnTo>
                    <a:pt x="2778" y="150"/>
                  </a:lnTo>
                  <a:lnTo>
                    <a:pt x="2775" y="149"/>
                  </a:lnTo>
                  <a:lnTo>
                    <a:pt x="2772" y="147"/>
                  </a:lnTo>
                  <a:lnTo>
                    <a:pt x="2766" y="147"/>
                  </a:lnTo>
                  <a:lnTo>
                    <a:pt x="2760" y="146"/>
                  </a:lnTo>
                  <a:lnTo>
                    <a:pt x="2760" y="147"/>
                  </a:lnTo>
                  <a:lnTo>
                    <a:pt x="2754" y="147"/>
                  </a:lnTo>
                  <a:lnTo>
                    <a:pt x="2752" y="149"/>
                  </a:lnTo>
                  <a:lnTo>
                    <a:pt x="2749" y="152"/>
                  </a:lnTo>
                  <a:lnTo>
                    <a:pt x="2746" y="151"/>
                  </a:lnTo>
                  <a:lnTo>
                    <a:pt x="2745" y="154"/>
                  </a:lnTo>
                  <a:lnTo>
                    <a:pt x="2747" y="154"/>
                  </a:lnTo>
                  <a:lnTo>
                    <a:pt x="2750" y="154"/>
                  </a:lnTo>
                  <a:lnTo>
                    <a:pt x="2753" y="154"/>
                  </a:lnTo>
                  <a:lnTo>
                    <a:pt x="2755" y="156"/>
                  </a:lnTo>
                  <a:lnTo>
                    <a:pt x="2755" y="159"/>
                  </a:lnTo>
                  <a:lnTo>
                    <a:pt x="2749" y="161"/>
                  </a:lnTo>
                  <a:lnTo>
                    <a:pt x="2747" y="161"/>
                  </a:lnTo>
                  <a:lnTo>
                    <a:pt x="2741" y="158"/>
                  </a:lnTo>
                  <a:lnTo>
                    <a:pt x="2737" y="155"/>
                  </a:lnTo>
                  <a:lnTo>
                    <a:pt x="2735" y="155"/>
                  </a:lnTo>
                  <a:lnTo>
                    <a:pt x="2729" y="158"/>
                  </a:lnTo>
                  <a:lnTo>
                    <a:pt x="2727" y="159"/>
                  </a:lnTo>
                  <a:lnTo>
                    <a:pt x="2727" y="161"/>
                  </a:lnTo>
                  <a:lnTo>
                    <a:pt x="2729" y="167"/>
                  </a:lnTo>
                  <a:lnTo>
                    <a:pt x="2735" y="170"/>
                  </a:lnTo>
                  <a:lnTo>
                    <a:pt x="2737" y="171"/>
                  </a:lnTo>
                  <a:lnTo>
                    <a:pt x="2740" y="171"/>
                  </a:lnTo>
                  <a:lnTo>
                    <a:pt x="2746" y="175"/>
                  </a:lnTo>
                  <a:lnTo>
                    <a:pt x="2748" y="175"/>
                  </a:lnTo>
                  <a:lnTo>
                    <a:pt x="2752" y="173"/>
                  </a:lnTo>
                  <a:lnTo>
                    <a:pt x="2754" y="175"/>
                  </a:lnTo>
                  <a:lnTo>
                    <a:pt x="2757" y="176"/>
                  </a:lnTo>
                  <a:lnTo>
                    <a:pt x="2756" y="178"/>
                  </a:lnTo>
                  <a:lnTo>
                    <a:pt x="2760" y="181"/>
                  </a:lnTo>
                  <a:lnTo>
                    <a:pt x="2758" y="184"/>
                  </a:lnTo>
                  <a:lnTo>
                    <a:pt x="2762" y="182"/>
                  </a:lnTo>
                  <a:lnTo>
                    <a:pt x="2764" y="182"/>
                  </a:lnTo>
                  <a:lnTo>
                    <a:pt x="2767" y="181"/>
                  </a:lnTo>
                  <a:lnTo>
                    <a:pt x="2764" y="184"/>
                  </a:lnTo>
                  <a:lnTo>
                    <a:pt x="2758" y="185"/>
                  </a:lnTo>
                  <a:lnTo>
                    <a:pt x="2756" y="184"/>
                  </a:lnTo>
                  <a:lnTo>
                    <a:pt x="2753" y="182"/>
                  </a:lnTo>
                  <a:lnTo>
                    <a:pt x="2752" y="180"/>
                  </a:lnTo>
                  <a:lnTo>
                    <a:pt x="2748" y="178"/>
                  </a:lnTo>
                  <a:lnTo>
                    <a:pt x="2739" y="177"/>
                  </a:lnTo>
                  <a:lnTo>
                    <a:pt x="2738" y="180"/>
                  </a:lnTo>
                  <a:lnTo>
                    <a:pt x="2738" y="178"/>
                  </a:lnTo>
                  <a:lnTo>
                    <a:pt x="2735" y="177"/>
                  </a:lnTo>
                  <a:lnTo>
                    <a:pt x="2727" y="177"/>
                  </a:lnTo>
                  <a:lnTo>
                    <a:pt x="2723" y="176"/>
                  </a:lnTo>
                  <a:lnTo>
                    <a:pt x="2719" y="175"/>
                  </a:lnTo>
                  <a:lnTo>
                    <a:pt x="2715" y="173"/>
                  </a:lnTo>
                  <a:lnTo>
                    <a:pt x="2715" y="170"/>
                  </a:lnTo>
                  <a:lnTo>
                    <a:pt x="2719" y="169"/>
                  </a:lnTo>
                  <a:lnTo>
                    <a:pt x="2718" y="166"/>
                  </a:lnTo>
                  <a:lnTo>
                    <a:pt x="2715" y="163"/>
                  </a:lnTo>
                  <a:lnTo>
                    <a:pt x="2715" y="161"/>
                  </a:lnTo>
                  <a:lnTo>
                    <a:pt x="2715" y="158"/>
                  </a:lnTo>
                  <a:lnTo>
                    <a:pt x="2718" y="156"/>
                  </a:lnTo>
                  <a:lnTo>
                    <a:pt x="2721" y="149"/>
                  </a:lnTo>
                  <a:lnTo>
                    <a:pt x="2719" y="141"/>
                  </a:lnTo>
                  <a:lnTo>
                    <a:pt x="2719" y="137"/>
                  </a:lnTo>
                  <a:lnTo>
                    <a:pt x="2715" y="135"/>
                  </a:lnTo>
                  <a:lnTo>
                    <a:pt x="2713" y="135"/>
                  </a:lnTo>
                  <a:lnTo>
                    <a:pt x="2711" y="135"/>
                  </a:lnTo>
                  <a:lnTo>
                    <a:pt x="2710" y="137"/>
                  </a:lnTo>
                  <a:lnTo>
                    <a:pt x="2712" y="139"/>
                  </a:lnTo>
                  <a:lnTo>
                    <a:pt x="2713" y="149"/>
                  </a:lnTo>
                  <a:lnTo>
                    <a:pt x="2713" y="151"/>
                  </a:lnTo>
                  <a:lnTo>
                    <a:pt x="2711" y="153"/>
                  </a:lnTo>
                  <a:lnTo>
                    <a:pt x="2709" y="155"/>
                  </a:lnTo>
                  <a:lnTo>
                    <a:pt x="2705" y="156"/>
                  </a:lnTo>
                  <a:lnTo>
                    <a:pt x="2694" y="160"/>
                  </a:lnTo>
                  <a:lnTo>
                    <a:pt x="2692" y="161"/>
                  </a:lnTo>
                  <a:lnTo>
                    <a:pt x="2692" y="164"/>
                  </a:lnTo>
                  <a:lnTo>
                    <a:pt x="2689" y="167"/>
                  </a:lnTo>
                  <a:lnTo>
                    <a:pt x="2687" y="169"/>
                  </a:lnTo>
                  <a:lnTo>
                    <a:pt x="2685" y="172"/>
                  </a:lnTo>
                  <a:lnTo>
                    <a:pt x="2690" y="175"/>
                  </a:lnTo>
                  <a:lnTo>
                    <a:pt x="2693" y="178"/>
                  </a:lnTo>
                  <a:lnTo>
                    <a:pt x="2694" y="180"/>
                  </a:lnTo>
                  <a:lnTo>
                    <a:pt x="2697" y="182"/>
                  </a:lnTo>
                  <a:lnTo>
                    <a:pt x="2697" y="186"/>
                  </a:lnTo>
                  <a:lnTo>
                    <a:pt x="2702" y="190"/>
                  </a:lnTo>
                  <a:lnTo>
                    <a:pt x="2703" y="193"/>
                  </a:lnTo>
                  <a:lnTo>
                    <a:pt x="2698" y="198"/>
                  </a:lnTo>
                  <a:lnTo>
                    <a:pt x="2696" y="201"/>
                  </a:lnTo>
                  <a:lnTo>
                    <a:pt x="2694" y="206"/>
                  </a:lnTo>
                  <a:lnTo>
                    <a:pt x="2694" y="207"/>
                  </a:lnTo>
                  <a:lnTo>
                    <a:pt x="2693" y="210"/>
                  </a:lnTo>
                  <a:lnTo>
                    <a:pt x="2692" y="213"/>
                  </a:lnTo>
                  <a:lnTo>
                    <a:pt x="2693" y="215"/>
                  </a:lnTo>
                  <a:lnTo>
                    <a:pt x="2695" y="218"/>
                  </a:lnTo>
                  <a:lnTo>
                    <a:pt x="2696" y="221"/>
                  </a:lnTo>
                  <a:lnTo>
                    <a:pt x="2696" y="223"/>
                  </a:lnTo>
                  <a:lnTo>
                    <a:pt x="2695" y="227"/>
                  </a:lnTo>
                  <a:lnTo>
                    <a:pt x="2697" y="229"/>
                  </a:lnTo>
                  <a:lnTo>
                    <a:pt x="2702" y="228"/>
                  </a:lnTo>
                  <a:lnTo>
                    <a:pt x="2705" y="228"/>
                  </a:lnTo>
                  <a:lnTo>
                    <a:pt x="2707" y="229"/>
                  </a:lnTo>
                  <a:lnTo>
                    <a:pt x="2711" y="229"/>
                  </a:lnTo>
                  <a:lnTo>
                    <a:pt x="2717" y="226"/>
                  </a:lnTo>
                  <a:lnTo>
                    <a:pt x="2720" y="224"/>
                  </a:lnTo>
                  <a:lnTo>
                    <a:pt x="2722" y="226"/>
                  </a:lnTo>
                  <a:lnTo>
                    <a:pt x="2724" y="226"/>
                  </a:lnTo>
                  <a:lnTo>
                    <a:pt x="2730" y="227"/>
                  </a:lnTo>
                  <a:lnTo>
                    <a:pt x="2736" y="228"/>
                  </a:lnTo>
                  <a:lnTo>
                    <a:pt x="2738" y="230"/>
                  </a:lnTo>
                  <a:lnTo>
                    <a:pt x="2746" y="232"/>
                  </a:lnTo>
                  <a:lnTo>
                    <a:pt x="2748" y="236"/>
                  </a:lnTo>
                  <a:lnTo>
                    <a:pt x="2749" y="238"/>
                  </a:lnTo>
                  <a:lnTo>
                    <a:pt x="2749" y="240"/>
                  </a:lnTo>
                  <a:lnTo>
                    <a:pt x="2752" y="244"/>
                  </a:lnTo>
                  <a:lnTo>
                    <a:pt x="2754" y="246"/>
                  </a:lnTo>
                  <a:lnTo>
                    <a:pt x="2754" y="248"/>
                  </a:lnTo>
                  <a:lnTo>
                    <a:pt x="2748" y="249"/>
                  </a:lnTo>
                  <a:lnTo>
                    <a:pt x="2746" y="253"/>
                  </a:lnTo>
                  <a:lnTo>
                    <a:pt x="2746" y="258"/>
                  </a:lnTo>
                  <a:lnTo>
                    <a:pt x="2746" y="261"/>
                  </a:lnTo>
                  <a:lnTo>
                    <a:pt x="2752" y="261"/>
                  </a:lnTo>
                  <a:lnTo>
                    <a:pt x="2753" y="262"/>
                  </a:lnTo>
                  <a:lnTo>
                    <a:pt x="2761" y="264"/>
                  </a:lnTo>
                  <a:lnTo>
                    <a:pt x="2763" y="263"/>
                  </a:lnTo>
                  <a:lnTo>
                    <a:pt x="2766" y="265"/>
                  </a:lnTo>
                  <a:lnTo>
                    <a:pt x="2763" y="264"/>
                  </a:lnTo>
                  <a:lnTo>
                    <a:pt x="2761" y="265"/>
                  </a:lnTo>
                  <a:lnTo>
                    <a:pt x="2760" y="265"/>
                  </a:lnTo>
                  <a:lnTo>
                    <a:pt x="2757" y="265"/>
                  </a:lnTo>
                  <a:lnTo>
                    <a:pt x="2754" y="265"/>
                  </a:lnTo>
                  <a:lnTo>
                    <a:pt x="2750" y="265"/>
                  </a:lnTo>
                  <a:lnTo>
                    <a:pt x="2741" y="261"/>
                  </a:lnTo>
                  <a:lnTo>
                    <a:pt x="2743" y="258"/>
                  </a:lnTo>
                  <a:lnTo>
                    <a:pt x="2741" y="255"/>
                  </a:lnTo>
                  <a:lnTo>
                    <a:pt x="2741" y="253"/>
                  </a:lnTo>
                  <a:lnTo>
                    <a:pt x="2744" y="249"/>
                  </a:lnTo>
                  <a:lnTo>
                    <a:pt x="2741" y="247"/>
                  </a:lnTo>
                  <a:lnTo>
                    <a:pt x="2743" y="245"/>
                  </a:lnTo>
                  <a:lnTo>
                    <a:pt x="2743" y="241"/>
                  </a:lnTo>
                  <a:lnTo>
                    <a:pt x="2740" y="241"/>
                  </a:lnTo>
                  <a:lnTo>
                    <a:pt x="2737" y="238"/>
                  </a:lnTo>
                  <a:lnTo>
                    <a:pt x="2735" y="237"/>
                  </a:lnTo>
                  <a:lnTo>
                    <a:pt x="2735" y="235"/>
                  </a:lnTo>
                  <a:lnTo>
                    <a:pt x="2732" y="231"/>
                  </a:lnTo>
                  <a:lnTo>
                    <a:pt x="2728" y="231"/>
                  </a:lnTo>
                  <a:lnTo>
                    <a:pt x="2715" y="233"/>
                  </a:lnTo>
                  <a:lnTo>
                    <a:pt x="2705" y="237"/>
                  </a:lnTo>
                  <a:lnTo>
                    <a:pt x="2704" y="240"/>
                  </a:lnTo>
                  <a:lnTo>
                    <a:pt x="2704" y="243"/>
                  </a:lnTo>
                  <a:lnTo>
                    <a:pt x="2703" y="246"/>
                  </a:lnTo>
                  <a:lnTo>
                    <a:pt x="2707" y="250"/>
                  </a:lnTo>
                  <a:lnTo>
                    <a:pt x="2710" y="256"/>
                  </a:lnTo>
                  <a:lnTo>
                    <a:pt x="2709" y="260"/>
                  </a:lnTo>
                  <a:lnTo>
                    <a:pt x="2707" y="262"/>
                  </a:lnTo>
                  <a:lnTo>
                    <a:pt x="2703" y="266"/>
                  </a:lnTo>
                  <a:lnTo>
                    <a:pt x="2700" y="267"/>
                  </a:lnTo>
                  <a:lnTo>
                    <a:pt x="2697" y="271"/>
                  </a:lnTo>
                  <a:lnTo>
                    <a:pt x="2697" y="275"/>
                  </a:lnTo>
                  <a:lnTo>
                    <a:pt x="2695" y="279"/>
                  </a:lnTo>
                  <a:lnTo>
                    <a:pt x="2693" y="280"/>
                  </a:lnTo>
                  <a:lnTo>
                    <a:pt x="2690" y="282"/>
                  </a:lnTo>
                  <a:lnTo>
                    <a:pt x="2685" y="284"/>
                  </a:lnTo>
                  <a:lnTo>
                    <a:pt x="2681" y="287"/>
                  </a:lnTo>
                  <a:lnTo>
                    <a:pt x="2679" y="287"/>
                  </a:lnTo>
                  <a:lnTo>
                    <a:pt x="2676" y="288"/>
                  </a:lnTo>
                  <a:lnTo>
                    <a:pt x="2676" y="293"/>
                  </a:lnTo>
                  <a:lnTo>
                    <a:pt x="2671" y="296"/>
                  </a:lnTo>
                  <a:lnTo>
                    <a:pt x="2668" y="296"/>
                  </a:lnTo>
                  <a:lnTo>
                    <a:pt x="2666" y="293"/>
                  </a:lnTo>
                  <a:lnTo>
                    <a:pt x="2662" y="292"/>
                  </a:lnTo>
                  <a:lnTo>
                    <a:pt x="2656" y="292"/>
                  </a:lnTo>
                  <a:lnTo>
                    <a:pt x="2649" y="293"/>
                  </a:lnTo>
                  <a:lnTo>
                    <a:pt x="2641" y="290"/>
                  </a:lnTo>
                  <a:lnTo>
                    <a:pt x="2635" y="289"/>
                  </a:lnTo>
                  <a:lnTo>
                    <a:pt x="2633" y="288"/>
                  </a:lnTo>
                  <a:lnTo>
                    <a:pt x="2632" y="284"/>
                  </a:lnTo>
                  <a:lnTo>
                    <a:pt x="2629" y="282"/>
                  </a:lnTo>
                  <a:lnTo>
                    <a:pt x="2635" y="282"/>
                  </a:lnTo>
                  <a:lnTo>
                    <a:pt x="2637" y="283"/>
                  </a:lnTo>
                  <a:lnTo>
                    <a:pt x="2643" y="282"/>
                  </a:lnTo>
                  <a:lnTo>
                    <a:pt x="2643" y="283"/>
                  </a:lnTo>
                  <a:lnTo>
                    <a:pt x="2646" y="284"/>
                  </a:lnTo>
                  <a:lnTo>
                    <a:pt x="2649" y="286"/>
                  </a:lnTo>
                  <a:lnTo>
                    <a:pt x="2654" y="283"/>
                  </a:lnTo>
                  <a:lnTo>
                    <a:pt x="2654" y="283"/>
                  </a:lnTo>
                  <a:lnTo>
                    <a:pt x="2656" y="282"/>
                  </a:lnTo>
                  <a:lnTo>
                    <a:pt x="2660" y="281"/>
                  </a:lnTo>
                  <a:lnTo>
                    <a:pt x="2668" y="279"/>
                  </a:lnTo>
                  <a:lnTo>
                    <a:pt x="2671" y="276"/>
                  </a:lnTo>
                  <a:lnTo>
                    <a:pt x="2672" y="274"/>
                  </a:lnTo>
                  <a:lnTo>
                    <a:pt x="2671" y="271"/>
                  </a:lnTo>
                  <a:lnTo>
                    <a:pt x="2673" y="271"/>
                  </a:lnTo>
                  <a:lnTo>
                    <a:pt x="2677" y="270"/>
                  </a:lnTo>
                  <a:lnTo>
                    <a:pt x="2677" y="266"/>
                  </a:lnTo>
                  <a:lnTo>
                    <a:pt x="2680" y="263"/>
                  </a:lnTo>
                  <a:lnTo>
                    <a:pt x="2686" y="261"/>
                  </a:lnTo>
                  <a:lnTo>
                    <a:pt x="2686" y="258"/>
                  </a:lnTo>
                  <a:lnTo>
                    <a:pt x="2687" y="256"/>
                  </a:lnTo>
                  <a:lnTo>
                    <a:pt x="2686" y="253"/>
                  </a:lnTo>
                  <a:lnTo>
                    <a:pt x="2686" y="250"/>
                  </a:lnTo>
                  <a:lnTo>
                    <a:pt x="2690" y="245"/>
                  </a:lnTo>
                  <a:lnTo>
                    <a:pt x="2693" y="244"/>
                  </a:lnTo>
                  <a:lnTo>
                    <a:pt x="2693" y="241"/>
                  </a:lnTo>
                  <a:lnTo>
                    <a:pt x="2687" y="238"/>
                  </a:lnTo>
                  <a:lnTo>
                    <a:pt x="2681" y="235"/>
                  </a:lnTo>
                  <a:lnTo>
                    <a:pt x="2679" y="232"/>
                  </a:lnTo>
                  <a:lnTo>
                    <a:pt x="2677" y="227"/>
                  </a:lnTo>
                  <a:lnTo>
                    <a:pt x="2679" y="224"/>
                  </a:lnTo>
                  <a:lnTo>
                    <a:pt x="2678" y="222"/>
                  </a:lnTo>
                  <a:lnTo>
                    <a:pt x="2679" y="219"/>
                  </a:lnTo>
                  <a:lnTo>
                    <a:pt x="2678" y="216"/>
                  </a:lnTo>
                  <a:lnTo>
                    <a:pt x="2679" y="213"/>
                  </a:lnTo>
                  <a:lnTo>
                    <a:pt x="2680" y="211"/>
                  </a:lnTo>
                  <a:lnTo>
                    <a:pt x="2678" y="206"/>
                  </a:lnTo>
                  <a:lnTo>
                    <a:pt x="2678" y="204"/>
                  </a:lnTo>
                  <a:lnTo>
                    <a:pt x="2678" y="202"/>
                  </a:lnTo>
                  <a:lnTo>
                    <a:pt x="2678" y="198"/>
                  </a:lnTo>
                  <a:lnTo>
                    <a:pt x="2680" y="196"/>
                  </a:lnTo>
                  <a:lnTo>
                    <a:pt x="2681" y="194"/>
                  </a:lnTo>
                  <a:lnTo>
                    <a:pt x="2680" y="192"/>
                  </a:lnTo>
                  <a:lnTo>
                    <a:pt x="2683" y="186"/>
                  </a:lnTo>
                  <a:lnTo>
                    <a:pt x="2680" y="182"/>
                  </a:lnTo>
                  <a:lnTo>
                    <a:pt x="2679" y="180"/>
                  </a:lnTo>
                  <a:lnTo>
                    <a:pt x="2677" y="178"/>
                  </a:lnTo>
                  <a:lnTo>
                    <a:pt x="2671" y="175"/>
                  </a:lnTo>
                  <a:lnTo>
                    <a:pt x="2669" y="171"/>
                  </a:lnTo>
                  <a:lnTo>
                    <a:pt x="2668" y="169"/>
                  </a:lnTo>
                  <a:lnTo>
                    <a:pt x="2673" y="166"/>
                  </a:lnTo>
                  <a:lnTo>
                    <a:pt x="2676" y="163"/>
                  </a:lnTo>
                  <a:lnTo>
                    <a:pt x="2676" y="161"/>
                  </a:lnTo>
                  <a:lnTo>
                    <a:pt x="2678" y="159"/>
                  </a:lnTo>
                  <a:lnTo>
                    <a:pt x="2678" y="156"/>
                  </a:lnTo>
                  <a:lnTo>
                    <a:pt x="2680" y="154"/>
                  </a:lnTo>
                  <a:lnTo>
                    <a:pt x="2683" y="149"/>
                  </a:lnTo>
                  <a:lnTo>
                    <a:pt x="2681" y="145"/>
                  </a:lnTo>
                  <a:lnTo>
                    <a:pt x="2681" y="141"/>
                  </a:lnTo>
                  <a:lnTo>
                    <a:pt x="2680" y="137"/>
                  </a:lnTo>
                  <a:lnTo>
                    <a:pt x="2671" y="135"/>
                  </a:lnTo>
                  <a:lnTo>
                    <a:pt x="2669" y="136"/>
                  </a:lnTo>
                  <a:lnTo>
                    <a:pt x="2666" y="134"/>
                  </a:lnTo>
                  <a:lnTo>
                    <a:pt x="2663" y="133"/>
                  </a:lnTo>
                  <a:lnTo>
                    <a:pt x="2660" y="134"/>
                  </a:lnTo>
                  <a:lnTo>
                    <a:pt x="2646" y="134"/>
                  </a:lnTo>
                  <a:lnTo>
                    <a:pt x="2637" y="134"/>
                  </a:lnTo>
                  <a:lnTo>
                    <a:pt x="2641" y="133"/>
                  </a:lnTo>
                  <a:lnTo>
                    <a:pt x="2637" y="132"/>
                  </a:lnTo>
                  <a:lnTo>
                    <a:pt x="2635" y="132"/>
                  </a:lnTo>
                  <a:lnTo>
                    <a:pt x="2634" y="135"/>
                  </a:lnTo>
                  <a:lnTo>
                    <a:pt x="2630" y="137"/>
                  </a:lnTo>
                  <a:lnTo>
                    <a:pt x="2629" y="141"/>
                  </a:lnTo>
                  <a:lnTo>
                    <a:pt x="2628" y="143"/>
                  </a:lnTo>
                  <a:lnTo>
                    <a:pt x="2627" y="149"/>
                  </a:lnTo>
                  <a:lnTo>
                    <a:pt x="2624" y="159"/>
                  </a:lnTo>
                  <a:lnTo>
                    <a:pt x="2620" y="164"/>
                  </a:lnTo>
                  <a:lnTo>
                    <a:pt x="2611" y="170"/>
                  </a:lnTo>
                  <a:lnTo>
                    <a:pt x="2603" y="175"/>
                  </a:lnTo>
                  <a:lnTo>
                    <a:pt x="2600" y="176"/>
                  </a:lnTo>
                  <a:lnTo>
                    <a:pt x="2598" y="181"/>
                  </a:lnTo>
                  <a:lnTo>
                    <a:pt x="2600" y="179"/>
                  </a:lnTo>
                  <a:lnTo>
                    <a:pt x="2600" y="182"/>
                  </a:lnTo>
                  <a:lnTo>
                    <a:pt x="2596" y="185"/>
                  </a:lnTo>
                  <a:lnTo>
                    <a:pt x="2599" y="187"/>
                  </a:lnTo>
                  <a:lnTo>
                    <a:pt x="2604" y="186"/>
                  </a:lnTo>
                  <a:lnTo>
                    <a:pt x="2607" y="187"/>
                  </a:lnTo>
                  <a:lnTo>
                    <a:pt x="2605" y="193"/>
                  </a:lnTo>
                  <a:lnTo>
                    <a:pt x="2605" y="196"/>
                  </a:lnTo>
                  <a:lnTo>
                    <a:pt x="2603" y="201"/>
                  </a:lnTo>
                  <a:lnTo>
                    <a:pt x="2607" y="204"/>
                  </a:lnTo>
                  <a:lnTo>
                    <a:pt x="2605" y="206"/>
                  </a:lnTo>
                  <a:lnTo>
                    <a:pt x="2602" y="206"/>
                  </a:lnTo>
                  <a:lnTo>
                    <a:pt x="2600" y="207"/>
                  </a:lnTo>
                  <a:lnTo>
                    <a:pt x="2599" y="213"/>
                  </a:lnTo>
                  <a:lnTo>
                    <a:pt x="2599" y="215"/>
                  </a:lnTo>
                  <a:lnTo>
                    <a:pt x="2602" y="218"/>
                  </a:lnTo>
                  <a:lnTo>
                    <a:pt x="2601" y="215"/>
                  </a:lnTo>
                  <a:lnTo>
                    <a:pt x="2603" y="214"/>
                  </a:lnTo>
                  <a:lnTo>
                    <a:pt x="2605" y="215"/>
                  </a:lnTo>
                  <a:lnTo>
                    <a:pt x="2609" y="215"/>
                  </a:lnTo>
                  <a:lnTo>
                    <a:pt x="2611" y="218"/>
                  </a:lnTo>
                  <a:lnTo>
                    <a:pt x="2615" y="219"/>
                  </a:lnTo>
                  <a:lnTo>
                    <a:pt x="2617" y="219"/>
                  </a:lnTo>
                  <a:lnTo>
                    <a:pt x="2617" y="221"/>
                  </a:lnTo>
                  <a:lnTo>
                    <a:pt x="2617" y="223"/>
                  </a:lnTo>
                  <a:lnTo>
                    <a:pt x="2618" y="227"/>
                  </a:lnTo>
                  <a:lnTo>
                    <a:pt x="2624" y="232"/>
                  </a:lnTo>
                  <a:lnTo>
                    <a:pt x="2626" y="233"/>
                  </a:lnTo>
                  <a:lnTo>
                    <a:pt x="2629" y="232"/>
                  </a:lnTo>
                  <a:lnTo>
                    <a:pt x="2632" y="232"/>
                  </a:lnTo>
                  <a:lnTo>
                    <a:pt x="2629" y="233"/>
                  </a:lnTo>
                  <a:lnTo>
                    <a:pt x="2629" y="237"/>
                  </a:lnTo>
                  <a:lnTo>
                    <a:pt x="2627" y="241"/>
                  </a:lnTo>
                  <a:lnTo>
                    <a:pt x="2625" y="245"/>
                  </a:lnTo>
                  <a:lnTo>
                    <a:pt x="2625" y="247"/>
                  </a:lnTo>
                  <a:lnTo>
                    <a:pt x="2624" y="247"/>
                  </a:lnTo>
                  <a:lnTo>
                    <a:pt x="2621" y="249"/>
                  </a:lnTo>
                  <a:lnTo>
                    <a:pt x="2619" y="248"/>
                  </a:lnTo>
                  <a:lnTo>
                    <a:pt x="2618" y="245"/>
                  </a:lnTo>
                  <a:lnTo>
                    <a:pt x="2612" y="243"/>
                  </a:lnTo>
                  <a:lnTo>
                    <a:pt x="2604" y="237"/>
                  </a:lnTo>
                  <a:lnTo>
                    <a:pt x="2603" y="235"/>
                  </a:lnTo>
                  <a:lnTo>
                    <a:pt x="2598" y="233"/>
                  </a:lnTo>
                  <a:lnTo>
                    <a:pt x="2592" y="231"/>
                  </a:lnTo>
                  <a:lnTo>
                    <a:pt x="2586" y="229"/>
                  </a:lnTo>
                  <a:lnTo>
                    <a:pt x="2584" y="228"/>
                  </a:lnTo>
                  <a:lnTo>
                    <a:pt x="2586" y="228"/>
                  </a:lnTo>
                  <a:lnTo>
                    <a:pt x="2581" y="227"/>
                  </a:lnTo>
                  <a:lnTo>
                    <a:pt x="2575" y="224"/>
                  </a:lnTo>
                  <a:lnTo>
                    <a:pt x="2574" y="227"/>
                  </a:lnTo>
                  <a:lnTo>
                    <a:pt x="2573" y="227"/>
                  </a:lnTo>
                  <a:lnTo>
                    <a:pt x="2572" y="226"/>
                  </a:lnTo>
                  <a:lnTo>
                    <a:pt x="2573" y="222"/>
                  </a:lnTo>
                  <a:lnTo>
                    <a:pt x="2565" y="219"/>
                  </a:lnTo>
                  <a:lnTo>
                    <a:pt x="2550" y="214"/>
                  </a:lnTo>
                  <a:lnTo>
                    <a:pt x="2539" y="213"/>
                  </a:lnTo>
                  <a:lnTo>
                    <a:pt x="2533" y="213"/>
                  </a:lnTo>
                  <a:lnTo>
                    <a:pt x="2527" y="212"/>
                  </a:lnTo>
                  <a:lnTo>
                    <a:pt x="2519" y="210"/>
                  </a:lnTo>
                  <a:lnTo>
                    <a:pt x="2516" y="211"/>
                  </a:lnTo>
                  <a:lnTo>
                    <a:pt x="2516" y="213"/>
                  </a:lnTo>
                  <a:lnTo>
                    <a:pt x="2513" y="214"/>
                  </a:lnTo>
                  <a:lnTo>
                    <a:pt x="2510" y="214"/>
                  </a:lnTo>
                  <a:lnTo>
                    <a:pt x="2509" y="218"/>
                  </a:lnTo>
                  <a:lnTo>
                    <a:pt x="2510" y="220"/>
                  </a:lnTo>
                  <a:lnTo>
                    <a:pt x="2514" y="223"/>
                  </a:lnTo>
                  <a:lnTo>
                    <a:pt x="2516" y="229"/>
                  </a:lnTo>
                  <a:lnTo>
                    <a:pt x="2519" y="228"/>
                  </a:lnTo>
                  <a:lnTo>
                    <a:pt x="2519" y="231"/>
                  </a:lnTo>
                  <a:lnTo>
                    <a:pt x="2517" y="233"/>
                  </a:lnTo>
                  <a:lnTo>
                    <a:pt x="2515" y="237"/>
                  </a:lnTo>
                  <a:lnTo>
                    <a:pt x="2511" y="238"/>
                  </a:lnTo>
                  <a:lnTo>
                    <a:pt x="2509" y="238"/>
                  </a:lnTo>
                  <a:lnTo>
                    <a:pt x="2506" y="238"/>
                  </a:lnTo>
                  <a:lnTo>
                    <a:pt x="2502" y="239"/>
                  </a:lnTo>
                  <a:lnTo>
                    <a:pt x="2506" y="243"/>
                  </a:lnTo>
                  <a:lnTo>
                    <a:pt x="2505" y="245"/>
                  </a:lnTo>
                  <a:lnTo>
                    <a:pt x="2502" y="247"/>
                  </a:lnTo>
                  <a:lnTo>
                    <a:pt x="2499" y="246"/>
                  </a:lnTo>
                  <a:lnTo>
                    <a:pt x="2497" y="246"/>
                  </a:lnTo>
                  <a:lnTo>
                    <a:pt x="2493" y="244"/>
                  </a:lnTo>
                  <a:lnTo>
                    <a:pt x="2493" y="240"/>
                  </a:lnTo>
                  <a:lnTo>
                    <a:pt x="2496" y="238"/>
                  </a:lnTo>
                  <a:lnTo>
                    <a:pt x="2498" y="238"/>
                  </a:lnTo>
                  <a:lnTo>
                    <a:pt x="2497" y="235"/>
                  </a:lnTo>
                  <a:lnTo>
                    <a:pt x="2493" y="233"/>
                  </a:lnTo>
                  <a:lnTo>
                    <a:pt x="2491" y="232"/>
                  </a:lnTo>
                  <a:lnTo>
                    <a:pt x="2493" y="231"/>
                  </a:lnTo>
                  <a:lnTo>
                    <a:pt x="2491" y="231"/>
                  </a:lnTo>
                  <a:lnTo>
                    <a:pt x="2489" y="231"/>
                  </a:lnTo>
                  <a:lnTo>
                    <a:pt x="2485" y="232"/>
                  </a:lnTo>
                  <a:lnTo>
                    <a:pt x="2483" y="233"/>
                  </a:lnTo>
                  <a:lnTo>
                    <a:pt x="2483" y="237"/>
                  </a:lnTo>
                  <a:lnTo>
                    <a:pt x="2481" y="233"/>
                  </a:lnTo>
                  <a:lnTo>
                    <a:pt x="2479" y="237"/>
                  </a:lnTo>
                  <a:lnTo>
                    <a:pt x="2473" y="238"/>
                  </a:lnTo>
                  <a:lnTo>
                    <a:pt x="2471" y="240"/>
                  </a:lnTo>
                  <a:lnTo>
                    <a:pt x="2468" y="241"/>
                  </a:lnTo>
                  <a:lnTo>
                    <a:pt x="2465" y="241"/>
                  </a:lnTo>
                  <a:lnTo>
                    <a:pt x="2459" y="239"/>
                  </a:lnTo>
                  <a:lnTo>
                    <a:pt x="2455" y="240"/>
                  </a:lnTo>
                  <a:lnTo>
                    <a:pt x="2451" y="239"/>
                  </a:lnTo>
                  <a:lnTo>
                    <a:pt x="2449" y="240"/>
                  </a:lnTo>
                  <a:lnTo>
                    <a:pt x="2444" y="241"/>
                  </a:lnTo>
                  <a:lnTo>
                    <a:pt x="2438" y="245"/>
                  </a:lnTo>
                  <a:lnTo>
                    <a:pt x="2437" y="245"/>
                  </a:lnTo>
                  <a:lnTo>
                    <a:pt x="2437" y="248"/>
                  </a:lnTo>
                  <a:lnTo>
                    <a:pt x="2436" y="250"/>
                  </a:lnTo>
                  <a:lnTo>
                    <a:pt x="2430" y="248"/>
                  </a:lnTo>
                  <a:lnTo>
                    <a:pt x="2428" y="249"/>
                  </a:lnTo>
                  <a:lnTo>
                    <a:pt x="2425" y="248"/>
                  </a:lnTo>
                  <a:lnTo>
                    <a:pt x="2423" y="249"/>
                  </a:lnTo>
                  <a:lnTo>
                    <a:pt x="2422" y="249"/>
                  </a:lnTo>
                  <a:lnTo>
                    <a:pt x="2420" y="248"/>
                  </a:lnTo>
                  <a:lnTo>
                    <a:pt x="2414" y="248"/>
                  </a:lnTo>
                  <a:lnTo>
                    <a:pt x="2415" y="246"/>
                  </a:lnTo>
                  <a:lnTo>
                    <a:pt x="2421" y="246"/>
                  </a:lnTo>
                  <a:lnTo>
                    <a:pt x="2423" y="245"/>
                  </a:lnTo>
                  <a:lnTo>
                    <a:pt x="2422" y="243"/>
                  </a:lnTo>
                  <a:lnTo>
                    <a:pt x="2420" y="239"/>
                  </a:lnTo>
                  <a:lnTo>
                    <a:pt x="2423" y="233"/>
                  </a:lnTo>
                  <a:lnTo>
                    <a:pt x="2421" y="232"/>
                  </a:lnTo>
                  <a:lnTo>
                    <a:pt x="2427" y="232"/>
                  </a:lnTo>
                  <a:lnTo>
                    <a:pt x="2429" y="231"/>
                  </a:lnTo>
                  <a:lnTo>
                    <a:pt x="2427" y="231"/>
                  </a:lnTo>
                  <a:lnTo>
                    <a:pt x="2421" y="231"/>
                  </a:lnTo>
                  <a:lnTo>
                    <a:pt x="2415" y="233"/>
                  </a:lnTo>
                  <a:lnTo>
                    <a:pt x="2405" y="238"/>
                  </a:lnTo>
                  <a:lnTo>
                    <a:pt x="2403" y="240"/>
                  </a:lnTo>
                  <a:lnTo>
                    <a:pt x="2406" y="239"/>
                  </a:lnTo>
                  <a:lnTo>
                    <a:pt x="2405" y="245"/>
                  </a:lnTo>
                  <a:lnTo>
                    <a:pt x="2402" y="247"/>
                  </a:lnTo>
                  <a:lnTo>
                    <a:pt x="2399" y="247"/>
                  </a:lnTo>
                  <a:lnTo>
                    <a:pt x="2400" y="244"/>
                  </a:lnTo>
                  <a:lnTo>
                    <a:pt x="2399" y="241"/>
                  </a:lnTo>
                  <a:lnTo>
                    <a:pt x="2394" y="243"/>
                  </a:lnTo>
                  <a:lnTo>
                    <a:pt x="2391" y="244"/>
                  </a:lnTo>
                  <a:lnTo>
                    <a:pt x="2386" y="246"/>
                  </a:lnTo>
                  <a:lnTo>
                    <a:pt x="2383" y="246"/>
                  </a:lnTo>
                  <a:lnTo>
                    <a:pt x="2380" y="246"/>
                  </a:lnTo>
                  <a:lnTo>
                    <a:pt x="2378" y="248"/>
                  </a:lnTo>
                  <a:lnTo>
                    <a:pt x="2372" y="250"/>
                  </a:lnTo>
                  <a:lnTo>
                    <a:pt x="2370" y="254"/>
                  </a:lnTo>
                  <a:lnTo>
                    <a:pt x="2369" y="253"/>
                  </a:lnTo>
                  <a:lnTo>
                    <a:pt x="2364" y="255"/>
                  </a:lnTo>
                  <a:lnTo>
                    <a:pt x="2359" y="257"/>
                  </a:lnTo>
                  <a:lnTo>
                    <a:pt x="2353" y="258"/>
                  </a:lnTo>
                  <a:lnTo>
                    <a:pt x="2354" y="261"/>
                  </a:lnTo>
                  <a:lnTo>
                    <a:pt x="2356" y="263"/>
                  </a:lnTo>
                  <a:lnTo>
                    <a:pt x="2354" y="262"/>
                  </a:lnTo>
                  <a:lnTo>
                    <a:pt x="2351" y="262"/>
                  </a:lnTo>
                  <a:lnTo>
                    <a:pt x="2348" y="263"/>
                  </a:lnTo>
                  <a:lnTo>
                    <a:pt x="2345" y="262"/>
                  </a:lnTo>
                  <a:lnTo>
                    <a:pt x="2343" y="263"/>
                  </a:lnTo>
                  <a:lnTo>
                    <a:pt x="2340" y="264"/>
                  </a:lnTo>
                  <a:lnTo>
                    <a:pt x="2340" y="266"/>
                  </a:lnTo>
                  <a:lnTo>
                    <a:pt x="2339" y="270"/>
                  </a:lnTo>
                  <a:lnTo>
                    <a:pt x="2339" y="272"/>
                  </a:lnTo>
                  <a:lnTo>
                    <a:pt x="2338" y="278"/>
                  </a:lnTo>
                  <a:lnTo>
                    <a:pt x="2336" y="281"/>
                  </a:lnTo>
                  <a:lnTo>
                    <a:pt x="2334" y="280"/>
                  </a:lnTo>
                  <a:lnTo>
                    <a:pt x="2322" y="282"/>
                  </a:lnTo>
                  <a:lnTo>
                    <a:pt x="2320" y="283"/>
                  </a:lnTo>
                  <a:lnTo>
                    <a:pt x="2321" y="281"/>
                  </a:lnTo>
                  <a:lnTo>
                    <a:pt x="2316" y="282"/>
                  </a:lnTo>
                  <a:lnTo>
                    <a:pt x="2312" y="280"/>
                  </a:lnTo>
                  <a:lnTo>
                    <a:pt x="2310" y="276"/>
                  </a:lnTo>
                  <a:lnTo>
                    <a:pt x="2310" y="274"/>
                  </a:lnTo>
                  <a:lnTo>
                    <a:pt x="2301" y="271"/>
                  </a:lnTo>
                  <a:lnTo>
                    <a:pt x="2300" y="269"/>
                  </a:lnTo>
                  <a:lnTo>
                    <a:pt x="2301" y="266"/>
                  </a:lnTo>
                  <a:lnTo>
                    <a:pt x="2302" y="265"/>
                  </a:lnTo>
                  <a:lnTo>
                    <a:pt x="2305" y="264"/>
                  </a:lnTo>
                  <a:lnTo>
                    <a:pt x="2305" y="262"/>
                  </a:lnTo>
                  <a:lnTo>
                    <a:pt x="2308" y="261"/>
                  </a:lnTo>
                  <a:lnTo>
                    <a:pt x="2319" y="258"/>
                  </a:lnTo>
                  <a:lnTo>
                    <a:pt x="2325" y="258"/>
                  </a:lnTo>
                  <a:lnTo>
                    <a:pt x="2322" y="253"/>
                  </a:lnTo>
                  <a:lnTo>
                    <a:pt x="2320" y="250"/>
                  </a:lnTo>
                  <a:lnTo>
                    <a:pt x="2318" y="249"/>
                  </a:lnTo>
                  <a:lnTo>
                    <a:pt x="2314" y="247"/>
                  </a:lnTo>
                  <a:lnTo>
                    <a:pt x="2314" y="244"/>
                  </a:lnTo>
                  <a:lnTo>
                    <a:pt x="2306" y="241"/>
                  </a:lnTo>
                  <a:lnTo>
                    <a:pt x="2301" y="241"/>
                  </a:lnTo>
                  <a:lnTo>
                    <a:pt x="2289" y="243"/>
                  </a:lnTo>
                  <a:lnTo>
                    <a:pt x="2286" y="241"/>
                  </a:lnTo>
                  <a:lnTo>
                    <a:pt x="2284" y="240"/>
                  </a:lnTo>
                  <a:lnTo>
                    <a:pt x="2282" y="239"/>
                  </a:lnTo>
                  <a:lnTo>
                    <a:pt x="2278" y="240"/>
                  </a:lnTo>
                  <a:lnTo>
                    <a:pt x="2284" y="244"/>
                  </a:lnTo>
                  <a:lnTo>
                    <a:pt x="2286" y="245"/>
                  </a:lnTo>
                  <a:lnTo>
                    <a:pt x="2289" y="247"/>
                  </a:lnTo>
                  <a:lnTo>
                    <a:pt x="2291" y="248"/>
                  </a:lnTo>
                  <a:lnTo>
                    <a:pt x="2289" y="252"/>
                  </a:lnTo>
                  <a:lnTo>
                    <a:pt x="2291" y="254"/>
                  </a:lnTo>
                  <a:lnTo>
                    <a:pt x="2291" y="256"/>
                  </a:lnTo>
                  <a:lnTo>
                    <a:pt x="2289" y="260"/>
                  </a:lnTo>
                  <a:lnTo>
                    <a:pt x="2288" y="262"/>
                  </a:lnTo>
                  <a:lnTo>
                    <a:pt x="2285" y="267"/>
                  </a:lnTo>
                  <a:lnTo>
                    <a:pt x="2284" y="270"/>
                  </a:lnTo>
                  <a:lnTo>
                    <a:pt x="2284" y="273"/>
                  </a:lnTo>
                  <a:lnTo>
                    <a:pt x="2289" y="274"/>
                  </a:lnTo>
                  <a:lnTo>
                    <a:pt x="2292" y="275"/>
                  </a:lnTo>
                  <a:lnTo>
                    <a:pt x="2293" y="279"/>
                  </a:lnTo>
                  <a:lnTo>
                    <a:pt x="2294" y="281"/>
                  </a:lnTo>
                  <a:lnTo>
                    <a:pt x="2293" y="284"/>
                  </a:lnTo>
                  <a:lnTo>
                    <a:pt x="2292" y="290"/>
                  </a:lnTo>
                  <a:lnTo>
                    <a:pt x="2289" y="293"/>
                  </a:lnTo>
                  <a:lnTo>
                    <a:pt x="2288" y="296"/>
                  </a:lnTo>
                  <a:lnTo>
                    <a:pt x="2289" y="298"/>
                  </a:lnTo>
                  <a:lnTo>
                    <a:pt x="2289" y="301"/>
                  </a:lnTo>
                  <a:lnTo>
                    <a:pt x="2289" y="304"/>
                  </a:lnTo>
                  <a:lnTo>
                    <a:pt x="2288" y="301"/>
                  </a:lnTo>
                  <a:lnTo>
                    <a:pt x="2287" y="298"/>
                  </a:lnTo>
                  <a:lnTo>
                    <a:pt x="2284" y="297"/>
                  </a:lnTo>
                  <a:lnTo>
                    <a:pt x="2282" y="297"/>
                  </a:lnTo>
                  <a:lnTo>
                    <a:pt x="2278" y="300"/>
                  </a:lnTo>
                  <a:lnTo>
                    <a:pt x="2279" y="297"/>
                  </a:lnTo>
                  <a:lnTo>
                    <a:pt x="2283" y="296"/>
                  </a:lnTo>
                  <a:lnTo>
                    <a:pt x="2280" y="293"/>
                  </a:lnTo>
                  <a:lnTo>
                    <a:pt x="2276" y="291"/>
                  </a:lnTo>
                  <a:lnTo>
                    <a:pt x="2270" y="291"/>
                  </a:lnTo>
                  <a:lnTo>
                    <a:pt x="2267" y="290"/>
                  </a:lnTo>
                  <a:lnTo>
                    <a:pt x="2265" y="289"/>
                  </a:lnTo>
                  <a:lnTo>
                    <a:pt x="2261" y="289"/>
                  </a:lnTo>
                  <a:lnTo>
                    <a:pt x="2257" y="295"/>
                  </a:lnTo>
                  <a:lnTo>
                    <a:pt x="2251" y="299"/>
                  </a:lnTo>
                  <a:lnTo>
                    <a:pt x="2249" y="300"/>
                  </a:lnTo>
                  <a:lnTo>
                    <a:pt x="2246" y="300"/>
                  </a:lnTo>
                  <a:lnTo>
                    <a:pt x="2243" y="301"/>
                  </a:lnTo>
                  <a:lnTo>
                    <a:pt x="2237" y="306"/>
                  </a:lnTo>
                  <a:lnTo>
                    <a:pt x="2232" y="309"/>
                  </a:lnTo>
                  <a:lnTo>
                    <a:pt x="2229" y="312"/>
                  </a:lnTo>
                  <a:lnTo>
                    <a:pt x="2228" y="314"/>
                  </a:lnTo>
                  <a:lnTo>
                    <a:pt x="2234" y="322"/>
                  </a:lnTo>
                  <a:lnTo>
                    <a:pt x="2236" y="323"/>
                  </a:lnTo>
                  <a:lnTo>
                    <a:pt x="2237" y="325"/>
                  </a:lnTo>
                  <a:lnTo>
                    <a:pt x="2238" y="327"/>
                  </a:lnTo>
                  <a:lnTo>
                    <a:pt x="2238" y="330"/>
                  </a:lnTo>
                  <a:lnTo>
                    <a:pt x="2240" y="333"/>
                  </a:lnTo>
                  <a:lnTo>
                    <a:pt x="2240" y="333"/>
                  </a:lnTo>
                  <a:lnTo>
                    <a:pt x="2235" y="333"/>
                  </a:lnTo>
                  <a:lnTo>
                    <a:pt x="2233" y="331"/>
                  </a:lnTo>
                  <a:lnTo>
                    <a:pt x="2228" y="333"/>
                  </a:lnTo>
                  <a:lnTo>
                    <a:pt x="2225" y="332"/>
                  </a:lnTo>
                  <a:lnTo>
                    <a:pt x="2223" y="331"/>
                  </a:lnTo>
                  <a:lnTo>
                    <a:pt x="2217" y="329"/>
                  </a:lnTo>
                  <a:lnTo>
                    <a:pt x="2215" y="329"/>
                  </a:lnTo>
                  <a:lnTo>
                    <a:pt x="2211" y="329"/>
                  </a:lnTo>
                  <a:lnTo>
                    <a:pt x="2209" y="330"/>
                  </a:lnTo>
                  <a:lnTo>
                    <a:pt x="2206" y="331"/>
                  </a:lnTo>
                  <a:lnTo>
                    <a:pt x="2207" y="329"/>
                  </a:lnTo>
                  <a:lnTo>
                    <a:pt x="2210" y="326"/>
                  </a:lnTo>
                  <a:lnTo>
                    <a:pt x="2207" y="326"/>
                  </a:lnTo>
                  <a:lnTo>
                    <a:pt x="2205" y="326"/>
                  </a:lnTo>
                  <a:lnTo>
                    <a:pt x="2200" y="322"/>
                  </a:lnTo>
                  <a:lnTo>
                    <a:pt x="2192" y="318"/>
                  </a:lnTo>
                  <a:lnTo>
                    <a:pt x="2190" y="321"/>
                  </a:lnTo>
                  <a:lnTo>
                    <a:pt x="2189" y="323"/>
                  </a:lnTo>
                  <a:lnTo>
                    <a:pt x="2184" y="326"/>
                  </a:lnTo>
                  <a:lnTo>
                    <a:pt x="2186" y="329"/>
                  </a:lnTo>
                  <a:lnTo>
                    <a:pt x="2194" y="337"/>
                  </a:lnTo>
                  <a:lnTo>
                    <a:pt x="2197" y="338"/>
                  </a:lnTo>
                  <a:lnTo>
                    <a:pt x="2202" y="337"/>
                  </a:lnTo>
                  <a:lnTo>
                    <a:pt x="2206" y="339"/>
                  </a:lnTo>
                  <a:lnTo>
                    <a:pt x="2205" y="341"/>
                  </a:lnTo>
                  <a:lnTo>
                    <a:pt x="2206" y="344"/>
                  </a:lnTo>
                  <a:lnTo>
                    <a:pt x="2205" y="347"/>
                  </a:lnTo>
                  <a:lnTo>
                    <a:pt x="2201" y="347"/>
                  </a:lnTo>
                  <a:lnTo>
                    <a:pt x="2199" y="349"/>
                  </a:lnTo>
                  <a:lnTo>
                    <a:pt x="2197" y="349"/>
                  </a:lnTo>
                  <a:lnTo>
                    <a:pt x="2193" y="348"/>
                  </a:lnTo>
                  <a:lnTo>
                    <a:pt x="2190" y="347"/>
                  </a:lnTo>
                  <a:lnTo>
                    <a:pt x="2188" y="347"/>
                  </a:lnTo>
                  <a:lnTo>
                    <a:pt x="2184" y="346"/>
                  </a:lnTo>
                  <a:lnTo>
                    <a:pt x="2181" y="343"/>
                  </a:lnTo>
                  <a:lnTo>
                    <a:pt x="2180" y="341"/>
                  </a:lnTo>
                  <a:lnTo>
                    <a:pt x="2177" y="340"/>
                  </a:lnTo>
                  <a:lnTo>
                    <a:pt x="2175" y="338"/>
                  </a:lnTo>
                  <a:lnTo>
                    <a:pt x="2169" y="339"/>
                  </a:lnTo>
                  <a:lnTo>
                    <a:pt x="2164" y="335"/>
                  </a:lnTo>
                  <a:lnTo>
                    <a:pt x="2161" y="333"/>
                  </a:lnTo>
                  <a:lnTo>
                    <a:pt x="2163" y="331"/>
                  </a:lnTo>
                  <a:lnTo>
                    <a:pt x="2164" y="329"/>
                  </a:lnTo>
                  <a:lnTo>
                    <a:pt x="2161" y="329"/>
                  </a:lnTo>
                  <a:lnTo>
                    <a:pt x="2163" y="326"/>
                  </a:lnTo>
                  <a:lnTo>
                    <a:pt x="2160" y="324"/>
                  </a:lnTo>
                  <a:lnTo>
                    <a:pt x="2160" y="323"/>
                  </a:lnTo>
                  <a:lnTo>
                    <a:pt x="2158" y="317"/>
                  </a:lnTo>
                  <a:lnTo>
                    <a:pt x="2156" y="315"/>
                  </a:lnTo>
                  <a:lnTo>
                    <a:pt x="2158" y="314"/>
                  </a:lnTo>
                  <a:lnTo>
                    <a:pt x="2160" y="310"/>
                  </a:lnTo>
                  <a:lnTo>
                    <a:pt x="2159" y="305"/>
                  </a:lnTo>
                  <a:lnTo>
                    <a:pt x="2163" y="307"/>
                  </a:lnTo>
                  <a:lnTo>
                    <a:pt x="2163" y="305"/>
                  </a:lnTo>
                  <a:lnTo>
                    <a:pt x="2159" y="303"/>
                  </a:lnTo>
                  <a:lnTo>
                    <a:pt x="2159" y="300"/>
                  </a:lnTo>
                  <a:lnTo>
                    <a:pt x="2157" y="298"/>
                  </a:lnTo>
                  <a:lnTo>
                    <a:pt x="2154" y="297"/>
                  </a:lnTo>
                  <a:lnTo>
                    <a:pt x="2151" y="296"/>
                  </a:lnTo>
                  <a:lnTo>
                    <a:pt x="2149" y="296"/>
                  </a:lnTo>
                  <a:lnTo>
                    <a:pt x="2146" y="293"/>
                  </a:lnTo>
                  <a:lnTo>
                    <a:pt x="2141" y="293"/>
                  </a:lnTo>
                  <a:lnTo>
                    <a:pt x="2143" y="292"/>
                  </a:lnTo>
                  <a:lnTo>
                    <a:pt x="2146" y="292"/>
                  </a:lnTo>
                  <a:lnTo>
                    <a:pt x="2140" y="289"/>
                  </a:lnTo>
                  <a:lnTo>
                    <a:pt x="2137" y="289"/>
                  </a:lnTo>
                  <a:lnTo>
                    <a:pt x="2139" y="288"/>
                  </a:lnTo>
                  <a:lnTo>
                    <a:pt x="2142" y="289"/>
                  </a:lnTo>
                  <a:lnTo>
                    <a:pt x="2139" y="288"/>
                  </a:lnTo>
                  <a:lnTo>
                    <a:pt x="2138" y="288"/>
                  </a:lnTo>
                  <a:lnTo>
                    <a:pt x="2134" y="288"/>
                  </a:lnTo>
                  <a:lnTo>
                    <a:pt x="2140" y="287"/>
                  </a:lnTo>
                  <a:lnTo>
                    <a:pt x="2138" y="286"/>
                  </a:lnTo>
                  <a:lnTo>
                    <a:pt x="2134" y="284"/>
                  </a:lnTo>
                  <a:lnTo>
                    <a:pt x="2132" y="282"/>
                  </a:lnTo>
                  <a:lnTo>
                    <a:pt x="2130" y="281"/>
                  </a:lnTo>
                  <a:lnTo>
                    <a:pt x="2131" y="278"/>
                  </a:lnTo>
                  <a:lnTo>
                    <a:pt x="2127" y="276"/>
                  </a:lnTo>
                  <a:lnTo>
                    <a:pt x="2125" y="275"/>
                  </a:lnTo>
                  <a:lnTo>
                    <a:pt x="2122" y="275"/>
                  </a:lnTo>
                  <a:lnTo>
                    <a:pt x="2125" y="274"/>
                  </a:lnTo>
                  <a:lnTo>
                    <a:pt x="2132" y="275"/>
                  </a:lnTo>
                  <a:lnTo>
                    <a:pt x="2134" y="275"/>
                  </a:lnTo>
                  <a:lnTo>
                    <a:pt x="2134" y="279"/>
                  </a:lnTo>
                  <a:lnTo>
                    <a:pt x="2140" y="283"/>
                  </a:lnTo>
                  <a:lnTo>
                    <a:pt x="2142" y="284"/>
                  </a:lnTo>
                  <a:lnTo>
                    <a:pt x="2146" y="282"/>
                  </a:lnTo>
                  <a:lnTo>
                    <a:pt x="2148" y="284"/>
                  </a:lnTo>
                  <a:lnTo>
                    <a:pt x="2154" y="286"/>
                  </a:lnTo>
                  <a:lnTo>
                    <a:pt x="2157" y="287"/>
                  </a:lnTo>
                  <a:lnTo>
                    <a:pt x="2159" y="288"/>
                  </a:lnTo>
                  <a:lnTo>
                    <a:pt x="2163" y="287"/>
                  </a:lnTo>
                  <a:lnTo>
                    <a:pt x="2169" y="291"/>
                  </a:lnTo>
                  <a:lnTo>
                    <a:pt x="2183" y="293"/>
                  </a:lnTo>
                  <a:lnTo>
                    <a:pt x="2193" y="295"/>
                  </a:lnTo>
                  <a:lnTo>
                    <a:pt x="2195" y="296"/>
                  </a:lnTo>
                  <a:lnTo>
                    <a:pt x="2198" y="297"/>
                  </a:lnTo>
                  <a:lnTo>
                    <a:pt x="2205" y="299"/>
                  </a:lnTo>
                  <a:lnTo>
                    <a:pt x="2212" y="300"/>
                  </a:lnTo>
                  <a:lnTo>
                    <a:pt x="2218" y="298"/>
                  </a:lnTo>
                  <a:lnTo>
                    <a:pt x="2220" y="298"/>
                  </a:lnTo>
                  <a:lnTo>
                    <a:pt x="2224" y="298"/>
                  </a:lnTo>
                  <a:lnTo>
                    <a:pt x="2226" y="296"/>
                  </a:lnTo>
                  <a:lnTo>
                    <a:pt x="2233" y="295"/>
                  </a:lnTo>
                  <a:lnTo>
                    <a:pt x="2235" y="292"/>
                  </a:lnTo>
                  <a:lnTo>
                    <a:pt x="2237" y="291"/>
                  </a:lnTo>
                  <a:lnTo>
                    <a:pt x="2249" y="282"/>
                  </a:lnTo>
                  <a:lnTo>
                    <a:pt x="2250" y="279"/>
                  </a:lnTo>
                  <a:lnTo>
                    <a:pt x="2250" y="278"/>
                  </a:lnTo>
                  <a:lnTo>
                    <a:pt x="2251" y="275"/>
                  </a:lnTo>
                  <a:lnTo>
                    <a:pt x="2250" y="273"/>
                  </a:lnTo>
                  <a:lnTo>
                    <a:pt x="2248" y="270"/>
                  </a:lnTo>
                  <a:lnTo>
                    <a:pt x="2246" y="267"/>
                  </a:lnTo>
                  <a:lnTo>
                    <a:pt x="2246" y="262"/>
                  </a:lnTo>
                  <a:lnTo>
                    <a:pt x="2243" y="261"/>
                  </a:lnTo>
                  <a:lnTo>
                    <a:pt x="2241" y="260"/>
                  </a:lnTo>
                  <a:lnTo>
                    <a:pt x="2237" y="260"/>
                  </a:lnTo>
                  <a:lnTo>
                    <a:pt x="2236" y="257"/>
                  </a:lnTo>
                  <a:lnTo>
                    <a:pt x="2233" y="254"/>
                  </a:lnTo>
                  <a:lnTo>
                    <a:pt x="2231" y="252"/>
                  </a:lnTo>
                  <a:lnTo>
                    <a:pt x="2227" y="253"/>
                  </a:lnTo>
                  <a:lnTo>
                    <a:pt x="2225" y="253"/>
                  </a:lnTo>
                  <a:lnTo>
                    <a:pt x="2214" y="246"/>
                  </a:lnTo>
                  <a:lnTo>
                    <a:pt x="2211" y="246"/>
                  </a:lnTo>
                  <a:lnTo>
                    <a:pt x="2202" y="239"/>
                  </a:lnTo>
                  <a:lnTo>
                    <a:pt x="2200" y="238"/>
                  </a:lnTo>
                  <a:lnTo>
                    <a:pt x="2194" y="236"/>
                  </a:lnTo>
                  <a:lnTo>
                    <a:pt x="2186" y="230"/>
                  </a:lnTo>
                  <a:lnTo>
                    <a:pt x="2184" y="230"/>
                  </a:lnTo>
                  <a:lnTo>
                    <a:pt x="2181" y="228"/>
                  </a:lnTo>
                  <a:lnTo>
                    <a:pt x="2178" y="228"/>
                  </a:lnTo>
                  <a:lnTo>
                    <a:pt x="2175" y="227"/>
                  </a:lnTo>
                  <a:lnTo>
                    <a:pt x="2169" y="224"/>
                  </a:lnTo>
                  <a:lnTo>
                    <a:pt x="2167" y="224"/>
                  </a:lnTo>
                  <a:lnTo>
                    <a:pt x="2164" y="226"/>
                  </a:lnTo>
                  <a:lnTo>
                    <a:pt x="2161" y="226"/>
                  </a:lnTo>
                  <a:lnTo>
                    <a:pt x="2156" y="223"/>
                  </a:lnTo>
                  <a:lnTo>
                    <a:pt x="2150" y="223"/>
                  </a:lnTo>
                  <a:lnTo>
                    <a:pt x="2144" y="223"/>
                  </a:lnTo>
                  <a:lnTo>
                    <a:pt x="2144" y="227"/>
                  </a:lnTo>
                  <a:lnTo>
                    <a:pt x="2141" y="229"/>
                  </a:lnTo>
                  <a:lnTo>
                    <a:pt x="2139" y="229"/>
                  </a:lnTo>
                  <a:lnTo>
                    <a:pt x="2137" y="232"/>
                  </a:lnTo>
                  <a:lnTo>
                    <a:pt x="2137" y="229"/>
                  </a:lnTo>
                  <a:lnTo>
                    <a:pt x="2140" y="229"/>
                  </a:lnTo>
                  <a:lnTo>
                    <a:pt x="2142" y="227"/>
                  </a:lnTo>
                  <a:lnTo>
                    <a:pt x="2143" y="224"/>
                  </a:lnTo>
                  <a:lnTo>
                    <a:pt x="2140" y="224"/>
                  </a:lnTo>
                  <a:lnTo>
                    <a:pt x="2143" y="222"/>
                  </a:lnTo>
                  <a:lnTo>
                    <a:pt x="2140" y="221"/>
                  </a:lnTo>
                  <a:lnTo>
                    <a:pt x="2138" y="221"/>
                  </a:lnTo>
                  <a:lnTo>
                    <a:pt x="2135" y="223"/>
                  </a:lnTo>
                  <a:lnTo>
                    <a:pt x="2137" y="221"/>
                  </a:lnTo>
                  <a:lnTo>
                    <a:pt x="2133" y="221"/>
                  </a:lnTo>
                  <a:lnTo>
                    <a:pt x="2131" y="219"/>
                  </a:lnTo>
                  <a:lnTo>
                    <a:pt x="2127" y="220"/>
                  </a:lnTo>
                  <a:lnTo>
                    <a:pt x="2129" y="218"/>
                  </a:lnTo>
                  <a:lnTo>
                    <a:pt x="2123" y="215"/>
                  </a:lnTo>
                  <a:lnTo>
                    <a:pt x="2124" y="213"/>
                  </a:lnTo>
                  <a:lnTo>
                    <a:pt x="2127" y="215"/>
                  </a:lnTo>
                  <a:lnTo>
                    <a:pt x="2135" y="216"/>
                  </a:lnTo>
                  <a:lnTo>
                    <a:pt x="2138" y="214"/>
                  </a:lnTo>
                  <a:lnTo>
                    <a:pt x="2135" y="212"/>
                  </a:lnTo>
                  <a:lnTo>
                    <a:pt x="2130" y="212"/>
                  </a:lnTo>
                  <a:lnTo>
                    <a:pt x="2127" y="210"/>
                  </a:lnTo>
                  <a:lnTo>
                    <a:pt x="2124" y="209"/>
                  </a:lnTo>
                  <a:lnTo>
                    <a:pt x="2122" y="209"/>
                  </a:lnTo>
                  <a:lnTo>
                    <a:pt x="2124" y="211"/>
                  </a:lnTo>
                  <a:lnTo>
                    <a:pt x="2121" y="211"/>
                  </a:lnTo>
                  <a:lnTo>
                    <a:pt x="2118" y="213"/>
                  </a:lnTo>
                  <a:lnTo>
                    <a:pt x="2116" y="214"/>
                  </a:lnTo>
                  <a:lnTo>
                    <a:pt x="2113" y="216"/>
                  </a:lnTo>
                  <a:lnTo>
                    <a:pt x="2115" y="213"/>
                  </a:lnTo>
                  <a:lnTo>
                    <a:pt x="2107" y="212"/>
                  </a:lnTo>
                  <a:lnTo>
                    <a:pt x="2105" y="211"/>
                  </a:lnTo>
                  <a:lnTo>
                    <a:pt x="2103" y="214"/>
                  </a:lnTo>
                  <a:lnTo>
                    <a:pt x="2101" y="211"/>
                  </a:lnTo>
                  <a:lnTo>
                    <a:pt x="2099" y="210"/>
                  </a:lnTo>
                  <a:lnTo>
                    <a:pt x="2099" y="212"/>
                  </a:lnTo>
                  <a:lnTo>
                    <a:pt x="2098" y="214"/>
                  </a:lnTo>
                  <a:lnTo>
                    <a:pt x="2096" y="214"/>
                  </a:lnTo>
                  <a:lnTo>
                    <a:pt x="2096" y="213"/>
                  </a:lnTo>
                  <a:lnTo>
                    <a:pt x="2092" y="213"/>
                  </a:lnTo>
                  <a:lnTo>
                    <a:pt x="2089" y="213"/>
                  </a:lnTo>
                  <a:lnTo>
                    <a:pt x="2092" y="212"/>
                  </a:lnTo>
                  <a:lnTo>
                    <a:pt x="2091" y="209"/>
                  </a:lnTo>
                  <a:lnTo>
                    <a:pt x="2088" y="210"/>
                  </a:lnTo>
                  <a:lnTo>
                    <a:pt x="2089" y="206"/>
                  </a:lnTo>
                  <a:lnTo>
                    <a:pt x="2087" y="206"/>
                  </a:lnTo>
                  <a:lnTo>
                    <a:pt x="2083" y="205"/>
                  </a:lnTo>
                  <a:lnTo>
                    <a:pt x="2078" y="204"/>
                  </a:lnTo>
                  <a:lnTo>
                    <a:pt x="2081" y="203"/>
                  </a:lnTo>
                  <a:lnTo>
                    <a:pt x="2092" y="205"/>
                  </a:lnTo>
                  <a:lnTo>
                    <a:pt x="2098" y="205"/>
                  </a:lnTo>
                  <a:lnTo>
                    <a:pt x="2101" y="203"/>
                  </a:lnTo>
                  <a:lnTo>
                    <a:pt x="2104" y="201"/>
                  </a:lnTo>
                  <a:lnTo>
                    <a:pt x="2109" y="199"/>
                  </a:lnTo>
                  <a:lnTo>
                    <a:pt x="2110" y="197"/>
                  </a:lnTo>
                  <a:lnTo>
                    <a:pt x="2101" y="193"/>
                  </a:lnTo>
                  <a:lnTo>
                    <a:pt x="2099" y="194"/>
                  </a:lnTo>
                  <a:lnTo>
                    <a:pt x="2097" y="194"/>
                  </a:lnTo>
                  <a:lnTo>
                    <a:pt x="2099" y="193"/>
                  </a:lnTo>
                  <a:lnTo>
                    <a:pt x="2099" y="190"/>
                  </a:lnTo>
                  <a:lnTo>
                    <a:pt x="2096" y="189"/>
                  </a:lnTo>
                  <a:lnTo>
                    <a:pt x="2092" y="192"/>
                  </a:lnTo>
                  <a:lnTo>
                    <a:pt x="2092" y="188"/>
                  </a:lnTo>
                  <a:lnTo>
                    <a:pt x="2089" y="189"/>
                  </a:lnTo>
                  <a:lnTo>
                    <a:pt x="2087" y="190"/>
                  </a:lnTo>
                  <a:lnTo>
                    <a:pt x="2088" y="187"/>
                  </a:lnTo>
                  <a:lnTo>
                    <a:pt x="2084" y="186"/>
                  </a:lnTo>
                  <a:lnTo>
                    <a:pt x="2082" y="185"/>
                  </a:lnTo>
                  <a:lnTo>
                    <a:pt x="2079" y="186"/>
                  </a:lnTo>
                  <a:lnTo>
                    <a:pt x="2077" y="188"/>
                  </a:lnTo>
                  <a:lnTo>
                    <a:pt x="2075" y="190"/>
                  </a:lnTo>
                  <a:lnTo>
                    <a:pt x="2075" y="194"/>
                  </a:lnTo>
                  <a:lnTo>
                    <a:pt x="2072" y="196"/>
                  </a:lnTo>
                  <a:lnTo>
                    <a:pt x="2071" y="199"/>
                  </a:lnTo>
                  <a:lnTo>
                    <a:pt x="2071" y="196"/>
                  </a:lnTo>
                  <a:lnTo>
                    <a:pt x="2073" y="194"/>
                  </a:lnTo>
                  <a:lnTo>
                    <a:pt x="2069" y="195"/>
                  </a:lnTo>
                  <a:lnTo>
                    <a:pt x="2071" y="192"/>
                  </a:lnTo>
                  <a:lnTo>
                    <a:pt x="2073" y="189"/>
                  </a:lnTo>
                  <a:lnTo>
                    <a:pt x="2066" y="192"/>
                  </a:lnTo>
                  <a:lnTo>
                    <a:pt x="2064" y="192"/>
                  </a:lnTo>
                  <a:lnTo>
                    <a:pt x="2066" y="190"/>
                  </a:lnTo>
                  <a:lnTo>
                    <a:pt x="2070" y="189"/>
                  </a:lnTo>
                  <a:lnTo>
                    <a:pt x="2066" y="188"/>
                  </a:lnTo>
                  <a:lnTo>
                    <a:pt x="2069" y="186"/>
                  </a:lnTo>
                  <a:lnTo>
                    <a:pt x="2071" y="187"/>
                  </a:lnTo>
                  <a:lnTo>
                    <a:pt x="2075" y="185"/>
                  </a:lnTo>
                  <a:lnTo>
                    <a:pt x="2074" y="181"/>
                  </a:lnTo>
                  <a:lnTo>
                    <a:pt x="2071" y="182"/>
                  </a:lnTo>
                  <a:lnTo>
                    <a:pt x="2072" y="180"/>
                  </a:lnTo>
                  <a:lnTo>
                    <a:pt x="2069" y="180"/>
                  </a:lnTo>
                  <a:lnTo>
                    <a:pt x="2066" y="180"/>
                  </a:lnTo>
                  <a:lnTo>
                    <a:pt x="2064" y="179"/>
                  </a:lnTo>
                  <a:lnTo>
                    <a:pt x="2061" y="181"/>
                  </a:lnTo>
                  <a:lnTo>
                    <a:pt x="2058" y="181"/>
                  </a:lnTo>
                  <a:lnTo>
                    <a:pt x="2058" y="185"/>
                  </a:lnTo>
                  <a:lnTo>
                    <a:pt x="2062" y="187"/>
                  </a:lnTo>
                  <a:lnTo>
                    <a:pt x="2058" y="188"/>
                  </a:lnTo>
                  <a:lnTo>
                    <a:pt x="2056" y="189"/>
                  </a:lnTo>
                  <a:lnTo>
                    <a:pt x="2057" y="192"/>
                  </a:lnTo>
                  <a:lnTo>
                    <a:pt x="2055" y="192"/>
                  </a:lnTo>
                  <a:lnTo>
                    <a:pt x="2056" y="195"/>
                  </a:lnTo>
                  <a:lnTo>
                    <a:pt x="2054" y="195"/>
                  </a:lnTo>
                  <a:lnTo>
                    <a:pt x="2048" y="197"/>
                  </a:lnTo>
                  <a:lnTo>
                    <a:pt x="2049" y="195"/>
                  </a:lnTo>
                  <a:lnTo>
                    <a:pt x="2049" y="193"/>
                  </a:lnTo>
                  <a:lnTo>
                    <a:pt x="2048" y="189"/>
                  </a:lnTo>
                  <a:lnTo>
                    <a:pt x="2050" y="188"/>
                  </a:lnTo>
                  <a:lnTo>
                    <a:pt x="2049" y="182"/>
                  </a:lnTo>
                  <a:lnTo>
                    <a:pt x="2047" y="185"/>
                  </a:lnTo>
                  <a:lnTo>
                    <a:pt x="2041" y="189"/>
                  </a:lnTo>
                  <a:lnTo>
                    <a:pt x="2040" y="192"/>
                  </a:lnTo>
                  <a:lnTo>
                    <a:pt x="2038" y="194"/>
                  </a:lnTo>
                  <a:lnTo>
                    <a:pt x="2036" y="196"/>
                  </a:lnTo>
                  <a:lnTo>
                    <a:pt x="2035" y="199"/>
                  </a:lnTo>
                  <a:lnTo>
                    <a:pt x="2032" y="202"/>
                  </a:lnTo>
                  <a:lnTo>
                    <a:pt x="2029" y="203"/>
                  </a:lnTo>
                  <a:lnTo>
                    <a:pt x="2027" y="203"/>
                  </a:lnTo>
                  <a:lnTo>
                    <a:pt x="2028" y="201"/>
                  </a:lnTo>
                  <a:lnTo>
                    <a:pt x="2029" y="197"/>
                  </a:lnTo>
                  <a:lnTo>
                    <a:pt x="2031" y="195"/>
                  </a:lnTo>
                  <a:lnTo>
                    <a:pt x="2029" y="195"/>
                  </a:lnTo>
                  <a:lnTo>
                    <a:pt x="2030" y="193"/>
                  </a:lnTo>
                  <a:lnTo>
                    <a:pt x="2038" y="187"/>
                  </a:lnTo>
                  <a:lnTo>
                    <a:pt x="2038" y="185"/>
                  </a:lnTo>
                  <a:lnTo>
                    <a:pt x="2036" y="185"/>
                  </a:lnTo>
                  <a:lnTo>
                    <a:pt x="2032" y="184"/>
                  </a:lnTo>
                  <a:lnTo>
                    <a:pt x="2031" y="187"/>
                  </a:lnTo>
                  <a:lnTo>
                    <a:pt x="2029" y="184"/>
                  </a:lnTo>
                  <a:lnTo>
                    <a:pt x="2027" y="184"/>
                  </a:lnTo>
                  <a:lnTo>
                    <a:pt x="2024" y="182"/>
                  </a:lnTo>
                  <a:lnTo>
                    <a:pt x="2021" y="182"/>
                  </a:lnTo>
                  <a:lnTo>
                    <a:pt x="2023" y="185"/>
                  </a:lnTo>
                  <a:lnTo>
                    <a:pt x="2020" y="186"/>
                  </a:lnTo>
                  <a:lnTo>
                    <a:pt x="2018" y="187"/>
                  </a:lnTo>
                  <a:lnTo>
                    <a:pt x="2020" y="188"/>
                  </a:lnTo>
                  <a:lnTo>
                    <a:pt x="2023" y="190"/>
                  </a:lnTo>
                  <a:lnTo>
                    <a:pt x="2018" y="190"/>
                  </a:lnTo>
                  <a:lnTo>
                    <a:pt x="2015" y="193"/>
                  </a:lnTo>
                  <a:lnTo>
                    <a:pt x="2019" y="195"/>
                  </a:lnTo>
                  <a:lnTo>
                    <a:pt x="2014" y="194"/>
                  </a:lnTo>
                  <a:lnTo>
                    <a:pt x="2011" y="195"/>
                  </a:lnTo>
                  <a:lnTo>
                    <a:pt x="2009" y="196"/>
                  </a:lnTo>
                  <a:lnTo>
                    <a:pt x="2007" y="199"/>
                  </a:lnTo>
                  <a:lnTo>
                    <a:pt x="2005" y="199"/>
                  </a:lnTo>
                  <a:lnTo>
                    <a:pt x="2004" y="203"/>
                  </a:lnTo>
                  <a:lnTo>
                    <a:pt x="2003" y="205"/>
                  </a:lnTo>
                  <a:lnTo>
                    <a:pt x="2006" y="206"/>
                  </a:lnTo>
                  <a:lnTo>
                    <a:pt x="2006" y="206"/>
                  </a:lnTo>
                  <a:lnTo>
                    <a:pt x="2003" y="207"/>
                  </a:lnTo>
                  <a:lnTo>
                    <a:pt x="2002" y="206"/>
                  </a:lnTo>
                  <a:lnTo>
                    <a:pt x="2001" y="206"/>
                  </a:lnTo>
                  <a:lnTo>
                    <a:pt x="1999" y="203"/>
                  </a:lnTo>
                  <a:lnTo>
                    <a:pt x="1997" y="204"/>
                  </a:lnTo>
                  <a:lnTo>
                    <a:pt x="1992" y="205"/>
                  </a:lnTo>
                  <a:lnTo>
                    <a:pt x="1996" y="204"/>
                  </a:lnTo>
                  <a:lnTo>
                    <a:pt x="1999" y="202"/>
                  </a:lnTo>
                  <a:lnTo>
                    <a:pt x="1993" y="201"/>
                  </a:lnTo>
                  <a:lnTo>
                    <a:pt x="1990" y="201"/>
                  </a:lnTo>
                  <a:lnTo>
                    <a:pt x="1993" y="203"/>
                  </a:lnTo>
                  <a:lnTo>
                    <a:pt x="1989" y="202"/>
                  </a:lnTo>
                  <a:lnTo>
                    <a:pt x="1988" y="199"/>
                  </a:lnTo>
                  <a:lnTo>
                    <a:pt x="1985" y="198"/>
                  </a:lnTo>
                  <a:lnTo>
                    <a:pt x="1984" y="202"/>
                  </a:lnTo>
                  <a:lnTo>
                    <a:pt x="1980" y="198"/>
                  </a:lnTo>
                  <a:lnTo>
                    <a:pt x="1976" y="201"/>
                  </a:lnTo>
                  <a:lnTo>
                    <a:pt x="1978" y="203"/>
                  </a:lnTo>
                  <a:lnTo>
                    <a:pt x="1981" y="205"/>
                  </a:lnTo>
                  <a:lnTo>
                    <a:pt x="1984" y="205"/>
                  </a:lnTo>
                  <a:lnTo>
                    <a:pt x="1987" y="204"/>
                  </a:lnTo>
                  <a:lnTo>
                    <a:pt x="1984" y="205"/>
                  </a:lnTo>
                  <a:lnTo>
                    <a:pt x="1987" y="206"/>
                  </a:lnTo>
                  <a:lnTo>
                    <a:pt x="1987" y="206"/>
                  </a:lnTo>
                  <a:lnTo>
                    <a:pt x="1985" y="207"/>
                  </a:lnTo>
                  <a:lnTo>
                    <a:pt x="1985" y="211"/>
                  </a:lnTo>
                  <a:lnTo>
                    <a:pt x="1986" y="213"/>
                  </a:lnTo>
                  <a:lnTo>
                    <a:pt x="1985" y="211"/>
                  </a:lnTo>
                  <a:lnTo>
                    <a:pt x="1982" y="209"/>
                  </a:lnTo>
                  <a:lnTo>
                    <a:pt x="1979" y="206"/>
                  </a:lnTo>
                  <a:lnTo>
                    <a:pt x="1976" y="206"/>
                  </a:lnTo>
                  <a:lnTo>
                    <a:pt x="1976" y="211"/>
                  </a:lnTo>
                  <a:lnTo>
                    <a:pt x="1973" y="212"/>
                  </a:lnTo>
                  <a:lnTo>
                    <a:pt x="1971" y="210"/>
                  </a:lnTo>
                  <a:lnTo>
                    <a:pt x="1973" y="207"/>
                  </a:lnTo>
                  <a:lnTo>
                    <a:pt x="1971" y="209"/>
                  </a:lnTo>
                  <a:lnTo>
                    <a:pt x="1969" y="212"/>
                  </a:lnTo>
                  <a:lnTo>
                    <a:pt x="1967" y="213"/>
                  </a:lnTo>
                  <a:lnTo>
                    <a:pt x="1967" y="216"/>
                  </a:lnTo>
                  <a:lnTo>
                    <a:pt x="1970" y="219"/>
                  </a:lnTo>
                  <a:lnTo>
                    <a:pt x="1967" y="218"/>
                  </a:lnTo>
                  <a:lnTo>
                    <a:pt x="1964" y="219"/>
                  </a:lnTo>
                  <a:lnTo>
                    <a:pt x="1962" y="222"/>
                  </a:lnTo>
                  <a:lnTo>
                    <a:pt x="1959" y="224"/>
                  </a:lnTo>
                  <a:lnTo>
                    <a:pt x="1959" y="223"/>
                  </a:lnTo>
                  <a:lnTo>
                    <a:pt x="1961" y="221"/>
                  </a:lnTo>
                  <a:lnTo>
                    <a:pt x="1964" y="215"/>
                  </a:lnTo>
                  <a:lnTo>
                    <a:pt x="1963" y="213"/>
                  </a:lnTo>
                  <a:lnTo>
                    <a:pt x="1964" y="210"/>
                  </a:lnTo>
                  <a:lnTo>
                    <a:pt x="1963" y="207"/>
                  </a:lnTo>
                  <a:lnTo>
                    <a:pt x="1962" y="210"/>
                  </a:lnTo>
                  <a:lnTo>
                    <a:pt x="1959" y="212"/>
                  </a:lnTo>
                  <a:lnTo>
                    <a:pt x="1959" y="211"/>
                  </a:lnTo>
                  <a:lnTo>
                    <a:pt x="1956" y="213"/>
                  </a:lnTo>
                  <a:lnTo>
                    <a:pt x="1958" y="216"/>
                  </a:lnTo>
                  <a:lnTo>
                    <a:pt x="1959" y="216"/>
                  </a:lnTo>
                  <a:lnTo>
                    <a:pt x="1955" y="216"/>
                  </a:lnTo>
                  <a:lnTo>
                    <a:pt x="1955" y="219"/>
                  </a:lnTo>
                  <a:lnTo>
                    <a:pt x="1953" y="221"/>
                  </a:lnTo>
                  <a:lnTo>
                    <a:pt x="1955" y="215"/>
                  </a:lnTo>
                  <a:lnTo>
                    <a:pt x="1955" y="213"/>
                  </a:lnTo>
                  <a:lnTo>
                    <a:pt x="1953" y="212"/>
                  </a:lnTo>
                  <a:lnTo>
                    <a:pt x="1950" y="212"/>
                  </a:lnTo>
                  <a:lnTo>
                    <a:pt x="1947" y="213"/>
                  </a:lnTo>
                  <a:lnTo>
                    <a:pt x="1945" y="215"/>
                  </a:lnTo>
                  <a:lnTo>
                    <a:pt x="1945" y="218"/>
                  </a:lnTo>
                  <a:lnTo>
                    <a:pt x="1949" y="218"/>
                  </a:lnTo>
                  <a:lnTo>
                    <a:pt x="1945" y="219"/>
                  </a:lnTo>
                  <a:lnTo>
                    <a:pt x="1946" y="222"/>
                  </a:lnTo>
                  <a:lnTo>
                    <a:pt x="1950" y="222"/>
                  </a:lnTo>
                  <a:lnTo>
                    <a:pt x="1951" y="224"/>
                  </a:lnTo>
                  <a:lnTo>
                    <a:pt x="1949" y="222"/>
                  </a:lnTo>
                  <a:lnTo>
                    <a:pt x="1945" y="222"/>
                  </a:lnTo>
                  <a:lnTo>
                    <a:pt x="1944" y="219"/>
                  </a:lnTo>
                  <a:lnTo>
                    <a:pt x="1941" y="218"/>
                  </a:lnTo>
                  <a:lnTo>
                    <a:pt x="1938" y="219"/>
                  </a:lnTo>
                  <a:lnTo>
                    <a:pt x="1939" y="221"/>
                  </a:lnTo>
                  <a:lnTo>
                    <a:pt x="1945" y="224"/>
                  </a:lnTo>
                  <a:lnTo>
                    <a:pt x="1943" y="223"/>
                  </a:lnTo>
                  <a:lnTo>
                    <a:pt x="1939" y="223"/>
                  </a:lnTo>
                  <a:lnTo>
                    <a:pt x="1938" y="226"/>
                  </a:lnTo>
                  <a:lnTo>
                    <a:pt x="1938" y="224"/>
                  </a:lnTo>
                  <a:lnTo>
                    <a:pt x="1937" y="221"/>
                  </a:lnTo>
                  <a:lnTo>
                    <a:pt x="1935" y="220"/>
                  </a:lnTo>
                  <a:lnTo>
                    <a:pt x="1932" y="226"/>
                  </a:lnTo>
                  <a:lnTo>
                    <a:pt x="1933" y="228"/>
                  </a:lnTo>
                  <a:lnTo>
                    <a:pt x="1928" y="228"/>
                  </a:lnTo>
                  <a:lnTo>
                    <a:pt x="1925" y="230"/>
                  </a:lnTo>
                  <a:lnTo>
                    <a:pt x="1925" y="233"/>
                  </a:lnTo>
                  <a:lnTo>
                    <a:pt x="1927" y="233"/>
                  </a:lnTo>
                  <a:lnTo>
                    <a:pt x="1927" y="236"/>
                  </a:lnTo>
                  <a:lnTo>
                    <a:pt x="1924" y="236"/>
                  </a:lnTo>
                  <a:lnTo>
                    <a:pt x="1922" y="236"/>
                  </a:lnTo>
                  <a:lnTo>
                    <a:pt x="1927" y="239"/>
                  </a:lnTo>
                  <a:lnTo>
                    <a:pt x="1921" y="237"/>
                  </a:lnTo>
                  <a:lnTo>
                    <a:pt x="1918" y="238"/>
                  </a:lnTo>
                  <a:lnTo>
                    <a:pt x="1912" y="239"/>
                  </a:lnTo>
                  <a:lnTo>
                    <a:pt x="1912" y="241"/>
                  </a:lnTo>
                  <a:lnTo>
                    <a:pt x="1913" y="244"/>
                  </a:lnTo>
                  <a:lnTo>
                    <a:pt x="1919" y="244"/>
                  </a:lnTo>
                  <a:lnTo>
                    <a:pt x="1922" y="244"/>
                  </a:lnTo>
                  <a:lnTo>
                    <a:pt x="1928" y="244"/>
                  </a:lnTo>
                  <a:lnTo>
                    <a:pt x="1924" y="245"/>
                  </a:lnTo>
                  <a:lnTo>
                    <a:pt x="1921" y="246"/>
                  </a:lnTo>
                  <a:lnTo>
                    <a:pt x="1921" y="247"/>
                  </a:lnTo>
                  <a:lnTo>
                    <a:pt x="1924" y="249"/>
                  </a:lnTo>
                  <a:lnTo>
                    <a:pt x="1921" y="247"/>
                  </a:lnTo>
                  <a:lnTo>
                    <a:pt x="1921" y="246"/>
                  </a:lnTo>
                  <a:lnTo>
                    <a:pt x="1919" y="246"/>
                  </a:lnTo>
                  <a:lnTo>
                    <a:pt x="1916" y="247"/>
                  </a:lnTo>
                  <a:lnTo>
                    <a:pt x="1913" y="245"/>
                  </a:lnTo>
                  <a:lnTo>
                    <a:pt x="1910" y="245"/>
                  </a:lnTo>
                  <a:lnTo>
                    <a:pt x="1911" y="248"/>
                  </a:lnTo>
                  <a:lnTo>
                    <a:pt x="1915" y="250"/>
                  </a:lnTo>
                  <a:lnTo>
                    <a:pt x="1911" y="248"/>
                  </a:lnTo>
                  <a:lnTo>
                    <a:pt x="1908" y="247"/>
                  </a:lnTo>
                  <a:lnTo>
                    <a:pt x="1911" y="248"/>
                  </a:lnTo>
                  <a:lnTo>
                    <a:pt x="1910" y="250"/>
                  </a:lnTo>
                  <a:lnTo>
                    <a:pt x="1913" y="253"/>
                  </a:lnTo>
                  <a:lnTo>
                    <a:pt x="1910" y="253"/>
                  </a:lnTo>
                  <a:lnTo>
                    <a:pt x="1911" y="255"/>
                  </a:lnTo>
                  <a:lnTo>
                    <a:pt x="1909" y="254"/>
                  </a:lnTo>
                  <a:lnTo>
                    <a:pt x="1910" y="257"/>
                  </a:lnTo>
                  <a:lnTo>
                    <a:pt x="1908" y="254"/>
                  </a:lnTo>
                  <a:lnTo>
                    <a:pt x="1908" y="257"/>
                  </a:lnTo>
                  <a:lnTo>
                    <a:pt x="1910" y="258"/>
                  </a:lnTo>
                  <a:lnTo>
                    <a:pt x="1908" y="257"/>
                  </a:lnTo>
                  <a:lnTo>
                    <a:pt x="1908" y="257"/>
                  </a:lnTo>
                  <a:lnTo>
                    <a:pt x="1907" y="255"/>
                  </a:lnTo>
                  <a:lnTo>
                    <a:pt x="1905" y="249"/>
                  </a:lnTo>
                  <a:lnTo>
                    <a:pt x="1902" y="249"/>
                  </a:lnTo>
                  <a:lnTo>
                    <a:pt x="1901" y="253"/>
                  </a:lnTo>
                  <a:lnTo>
                    <a:pt x="1899" y="252"/>
                  </a:lnTo>
                  <a:lnTo>
                    <a:pt x="1896" y="252"/>
                  </a:lnTo>
                  <a:lnTo>
                    <a:pt x="1895" y="254"/>
                  </a:lnTo>
                  <a:lnTo>
                    <a:pt x="1899" y="253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3" y="255"/>
                  </a:lnTo>
                  <a:lnTo>
                    <a:pt x="1901" y="255"/>
                  </a:lnTo>
                  <a:lnTo>
                    <a:pt x="1893" y="257"/>
                  </a:lnTo>
                  <a:lnTo>
                    <a:pt x="1890" y="257"/>
                  </a:lnTo>
                  <a:lnTo>
                    <a:pt x="1890" y="261"/>
                  </a:lnTo>
                  <a:lnTo>
                    <a:pt x="1887" y="262"/>
                  </a:lnTo>
                  <a:lnTo>
                    <a:pt x="1890" y="263"/>
                  </a:lnTo>
                  <a:lnTo>
                    <a:pt x="1896" y="258"/>
                  </a:lnTo>
                  <a:lnTo>
                    <a:pt x="1899" y="260"/>
                  </a:lnTo>
                  <a:lnTo>
                    <a:pt x="1901" y="262"/>
                  </a:lnTo>
                  <a:lnTo>
                    <a:pt x="1899" y="261"/>
                  </a:lnTo>
                  <a:lnTo>
                    <a:pt x="1896" y="261"/>
                  </a:lnTo>
                  <a:lnTo>
                    <a:pt x="1899" y="262"/>
                  </a:lnTo>
                  <a:lnTo>
                    <a:pt x="1896" y="262"/>
                  </a:lnTo>
                  <a:lnTo>
                    <a:pt x="1893" y="263"/>
                  </a:lnTo>
                  <a:lnTo>
                    <a:pt x="1896" y="265"/>
                  </a:lnTo>
                  <a:lnTo>
                    <a:pt x="1901" y="265"/>
                  </a:lnTo>
                  <a:lnTo>
                    <a:pt x="1899" y="266"/>
                  </a:lnTo>
                  <a:lnTo>
                    <a:pt x="1900" y="269"/>
                  </a:lnTo>
                  <a:lnTo>
                    <a:pt x="1898" y="269"/>
                  </a:lnTo>
                  <a:lnTo>
                    <a:pt x="1895" y="266"/>
                  </a:lnTo>
                  <a:lnTo>
                    <a:pt x="1893" y="265"/>
                  </a:lnTo>
                  <a:lnTo>
                    <a:pt x="1890" y="266"/>
                  </a:lnTo>
                  <a:lnTo>
                    <a:pt x="1893" y="265"/>
                  </a:lnTo>
                  <a:lnTo>
                    <a:pt x="1890" y="264"/>
                  </a:lnTo>
                  <a:lnTo>
                    <a:pt x="1887" y="266"/>
                  </a:lnTo>
                  <a:lnTo>
                    <a:pt x="1890" y="267"/>
                  </a:lnTo>
                  <a:lnTo>
                    <a:pt x="1890" y="267"/>
                  </a:lnTo>
                  <a:lnTo>
                    <a:pt x="1887" y="267"/>
                  </a:lnTo>
                  <a:lnTo>
                    <a:pt x="1882" y="272"/>
                  </a:lnTo>
                  <a:lnTo>
                    <a:pt x="1887" y="271"/>
                  </a:lnTo>
                  <a:lnTo>
                    <a:pt x="1887" y="272"/>
                  </a:lnTo>
                  <a:lnTo>
                    <a:pt x="1893" y="270"/>
                  </a:lnTo>
                  <a:lnTo>
                    <a:pt x="1895" y="272"/>
                  </a:lnTo>
                  <a:lnTo>
                    <a:pt x="1900" y="272"/>
                  </a:lnTo>
                  <a:lnTo>
                    <a:pt x="1898" y="272"/>
                  </a:lnTo>
                  <a:lnTo>
                    <a:pt x="1896" y="275"/>
                  </a:lnTo>
                  <a:lnTo>
                    <a:pt x="1894" y="273"/>
                  </a:lnTo>
                  <a:lnTo>
                    <a:pt x="1891" y="273"/>
                  </a:lnTo>
                  <a:lnTo>
                    <a:pt x="1890" y="273"/>
                  </a:lnTo>
                  <a:lnTo>
                    <a:pt x="1890" y="272"/>
                  </a:lnTo>
                  <a:lnTo>
                    <a:pt x="1884" y="274"/>
                  </a:lnTo>
                  <a:lnTo>
                    <a:pt x="1882" y="275"/>
                  </a:lnTo>
                  <a:lnTo>
                    <a:pt x="1884" y="276"/>
                  </a:lnTo>
                  <a:lnTo>
                    <a:pt x="1882" y="276"/>
                  </a:lnTo>
                  <a:lnTo>
                    <a:pt x="1879" y="278"/>
                  </a:lnTo>
                  <a:lnTo>
                    <a:pt x="1876" y="278"/>
                  </a:lnTo>
                  <a:lnTo>
                    <a:pt x="1874" y="279"/>
                  </a:lnTo>
                  <a:lnTo>
                    <a:pt x="1870" y="280"/>
                  </a:lnTo>
                  <a:lnTo>
                    <a:pt x="1876" y="282"/>
                  </a:lnTo>
                  <a:lnTo>
                    <a:pt x="1874" y="282"/>
                  </a:lnTo>
                  <a:lnTo>
                    <a:pt x="1870" y="283"/>
                  </a:lnTo>
                  <a:lnTo>
                    <a:pt x="1874" y="283"/>
                  </a:lnTo>
                  <a:lnTo>
                    <a:pt x="1870" y="283"/>
                  </a:lnTo>
                  <a:lnTo>
                    <a:pt x="1871" y="284"/>
                  </a:lnTo>
                  <a:lnTo>
                    <a:pt x="1874" y="284"/>
                  </a:lnTo>
                  <a:lnTo>
                    <a:pt x="1871" y="284"/>
                  </a:lnTo>
                  <a:lnTo>
                    <a:pt x="1868" y="284"/>
                  </a:lnTo>
                  <a:lnTo>
                    <a:pt x="1869" y="286"/>
                  </a:lnTo>
                  <a:lnTo>
                    <a:pt x="1866" y="286"/>
                  </a:lnTo>
                  <a:lnTo>
                    <a:pt x="1867" y="288"/>
                  </a:lnTo>
                  <a:lnTo>
                    <a:pt x="1869" y="288"/>
                  </a:lnTo>
                  <a:lnTo>
                    <a:pt x="1873" y="289"/>
                  </a:lnTo>
                  <a:lnTo>
                    <a:pt x="1869" y="288"/>
                  </a:lnTo>
                  <a:lnTo>
                    <a:pt x="1867" y="290"/>
                  </a:lnTo>
                  <a:lnTo>
                    <a:pt x="1864" y="288"/>
                  </a:lnTo>
                  <a:lnTo>
                    <a:pt x="1865" y="291"/>
                  </a:lnTo>
                  <a:lnTo>
                    <a:pt x="1865" y="293"/>
                  </a:lnTo>
                  <a:lnTo>
                    <a:pt x="1870" y="293"/>
                  </a:lnTo>
                  <a:lnTo>
                    <a:pt x="1868" y="293"/>
                  </a:lnTo>
                  <a:lnTo>
                    <a:pt x="1865" y="296"/>
                  </a:lnTo>
                  <a:lnTo>
                    <a:pt x="1868" y="295"/>
                  </a:lnTo>
                  <a:lnTo>
                    <a:pt x="1870" y="295"/>
                  </a:lnTo>
                  <a:lnTo>
                    <a:pt x="1874" y="295"/>
                  </a:lnTo>
                  <a:lnTo>
                    <a:pt x="1879" y="293"/>
                  </a:lnTo>
                  <a:lnTo>
                    <a:pt x="1875" y="296"/>
                  </a:lnTo>
                  <a:lnTo>
                    <a:pt x="1871" y="297"/>
                  </a:lnTo>
                  <a:lnTo>
                    <a:pt x="1873" y="297"/>
                  </a:lnTo>
                  <a:lnTo>
                    <a:pt x="1874" y="297"/>
                  </a:lnTo>
                  <a:lnTo>
                    <a:pt x="1875" y="297"/>
                  </a:lnTo>
                  <a:lnTo>
                    <a:pt x="1873" y="297"/>
                  </a:lnTo>
                  <a:lnTo>
                    <a:pt x="1870" y="298"/>
                  </a:lnTo>
                  <a:lnTo>
                    <a:pt x="1869" y="296"/>
                  </a:lnTo>
                  <a:lnTo>
                    <a:pt x="1864" y="297"/>
                  </a:lnTo>
                  <a:lnTo>
                    <a:pt x="1861" y="298"/>
                  </a:lnTo>
                  <a:lnTo>
                    <a:pt x="1859" y="300"/>
                  </a:lnTo>
                  <a:lnTo>
                    <a:pt x="1864" y="299"/>
                  </a:lnTo>
                  <a:lnTo>
                    <a:pt x="1862" y="301"/>
                  </a:lnTo>
                  <a:lnTo>
                    <a:pt x="1864" y="303"/>
                  </a:lnTo>
                  <a:lnTo>
                    <a:pt x="1861" y="301"/>
                  </a:lnTo>
                  <a:lnTo>
                    <a:pt x="1859" y="303"/>
                  </a:lnTo>
                  <a:lnTo>
                    <a:pt x="1858" y="308"/>
                  </a:lnTo>
                  <a:lnTo>
                    <a:pt x="1856" y="308"/>
                  </a:lnTo>
                  <a:lnTo>
                    <a:pt x="1854" y="310"/>
                  </a:lnTo>
                  <a:lnTo>
                    <a:pt x="1858" y="310"/>
                  </a:lnTo>
                  <a:lnTo>
                    <a:pt x="1858" y="314"/>
                  </a:lnTo>
                  <a:lnTo>
                    <a:pt x="1856" y="313"/>
                  </a:lnTo>
                  <a:lnTo>
                    <a:pt x="1853" y="310"/>
                  </a:lnTo>
                  <a:lnTo>
                    <a:pt x="1854" y="313"/>
                  </a:lnTo>
                  <a:lnTo>
                    <a:pt x="1851" y="315"/>
                  </a:lnTo>
                  <a:lnTo>
                    <a:pt x="1852" y="318"/>
                  </a:lnTo>
                  <a:lnTo>
                    <a:pt x="1854" y="316"/>
                  </a:lnTo>
                  <a:lnTo>
                    <a:pt x="1854" y="320"/>
                  </a:lnTo>
                  <a:lnTo>
                    <a:pt x="1857" y="320"/>
                  </a:lnTo>
                  <a:lnTo>
                    <a:pt x="1862" y="316"/>
                  </a:lnTo>
                  <a:lnTo>
                    <a:pt x="1859" y="318"/>
                  </a:lnTo>
                  <a:lnTo>
                    <a:pt x="1853" y="322"/>
                  </a:lnTo>
                  <a:lnTo>
                    <a:pt x="1851" y="322"/>
                  </a:lnTo>
                  <a:lnTo>
                    <a:pt x="1854" y="321"/>
                  </a:lnTo>
                  <a:lnTo>
                    <a:pt x="1849" y="320"/>
                  </a:lnTo>
                  <a:lnTo>
                    <a:pt x="1847" y="323"/>
                  </a:lnTo>
                  <a:lnTo>
                    <a:pt x="1849" y="322"/>
                  </a:lnTo>
                  <a:lnTo>
                    <a:pt x="1847" y="323"/>
                  </a:lnTo>
                  <a:lnTo>
                    <a:pt x="1844" y="323"/>
                  </a:lnTo>
                  <a:lnTo>
                    <a:pt x="1842" y="325"/>
                  </a:lnTo>
                  <a:lnTo>
                    <a:pt x="1844" y="325"/>
                  </a:lnTo>
                  <a:lnTo>
                    <a:pt x="1840" y="326"/>
                  </a:lnTo>
                  <a:lnTo>
                    <a:pt x="1842" y="327"/>
                  </a:lnTo>
                  <a:lnTo>
                    <a:pt x="1844" y="326"/>
                  </a:lnTo>
                  <a:lnTo>
                    <a:pt x="1850" y="324"/>
                  </a:lnTo>
                  <a:lnTo>
                    <a:pt x="1852" y="324"/>
                  </a:lnTo>
                  <a:lnTo>
                    <a:pt x="1849" y="324"/>
                  </a:lnTo>
                  <a:lnTo>
                    <a:pt x="1847" y="325"/>
                  </a:lnTo>
                  <a:lnTo>
                    <a:pt x="1844" y="327"/>
                  </a:lnTo>
                  <a:lnTo>
                    <a:pt x="1847" y="327"/>
                  </a:lnTo>
                  <a:lnTo>
                    <a:pt x="1841" y="330"/>
                  </a:lnTo>
                  <a:lnTo>
                    <a:pt x="1842" y="332"/>
                  </a:lnTo>
                  <a:lnTo>
                    <a:pt x="1845" y="332"/>
                  </a:lnTo>
                  <a:lnTo>
                    <a:pt x="1843" y="335"/>
                  </a:lnTo>
                  <a:lnTo>
                    <a:pt x="1844" y="335"/>
                  </a:lnTo>
                  <a:lnTo>
                    <a:pt x="1843" y="335"/>
                  </a:lnTo>
                  <a:lnTo>
                    <a:pt x="1840" y="338"/>
                  </a:lnTo>
                  <a:lnTo>
                    <a:pt x="1838" y="334"/>
                  </a:lnTo>
                  <a:lnTo>
                    <a:pt x="1832" y="334"/>
                  </a:lnTo>
                  <a:lnTo>
                    <a:pt x="1833" y="337"/>
                  </a:lnTo>
                  <a:lnTo>
                    <a:pt x="1831" y="337"/>
                  </a:lnTo>
                  <a:lnTo>
                    <a:pt x="1827" y="339"/>
                  </a:lnTo>
                  <a:lnTo>
                    <a:pt x="1827" y="341"/>
                  </a:lnTo>
                  <a:lnTo>
                    <a:pt x="1824" y="341"/>
                  </a:lnTo>
                  <a:lnTo>
                    <a:pt x="1823" y="344"/>
                  </a:lnTo>
                  <a:lnTo>
                    <a:pt x="1822" y="347"/>
                  </a:lnTo>
                  <a:lnTo>
                    <a:pt x="1824" y="346"/>
                  </a:lnTo>
                  <a:lnTo>
                    <a:pt x="1822" y="347"/>
                  </a:lnTo>
                  <a:lnTo>
                    <a:pt x="1822" y="348"/>
                  </a:lnTo>
                  <a:lnTo>
                    <a:pt x="1824" y="347"/>
                  </a:lnTo>
                  <a:lnTo>
                    <a:pt x="1816" y="350"/>
                  </a:lnTo>
                  <a:lnTo>
                    <a:pt x="1819" y="350"/>
                  </a:lnTo>
                  <a:lnTo>
                    <a:pt x="1816" y="352"/>
                  </a:lnTo>
                  <a:lnTo>
                    <a:pt x="1822" y="351"/>
                  </a:lnTo>
                  <a:lnTo>
                    <a:pt x="1822" y="351"/>
                  </a:lnTo>
                  <a:lnTo>
                    <a:pt x="1819" y="353"/>
                  </a:lnTo>
                  <a:lnTo>
                    <a:pt x="1822" y="357"/>
                  </a:lnTo>
                  <a:lnTo>
                    <a:pt x="1828" y="355"/>
                  </a:lnTo>
                  <a:lnTo>
                    <a:pt x="1831" y="352"/>
                  </a:lnTo>
                  <a:lnTo>
                    <a:pt x="1834" y="351"/>
                  </a:lnTo>
                  <a:lnTo>
                    <a:pt x="1836" y="349"/>
                  </a:lnTo>
                  <a:lnTo>
                    <a:pt x="1834" y="348"/>
                  </a:lnTo>
                  <a:lnTo>
                    <a:pt x="1832" y="349"/>
                  </a:lnTo>
                  <a:lnTo>
                    <a:pt x="1840" y="344"/>
                  </a:lnTo>
                  <a:lnTo>
                    <a:pt x="1843" y="344"/>
                  </a:lnTo>
                  <a:lnTo>
                    <a:pt x="1842" y="346"/>
                  </a:lnTo>
                  <a:lnTo>
                    <a:pt x="1840" y="346"/>
                  </a:lnTo>
                  <a:lnTo>
                    <a:pt x="1838" y="349"/>
                  </a:lnTo>
                  <a:lnTo>
                    <a:pt x="1840" y="350"/>
                  </a:lnTo>
                  <a:lnTo>
                    <a:pt x="1838" y="351"/>
                  </a:lnTo>
                  <a:lnTo>
                    <a:pt x="1834" y="352"/>
                  </a:lnTo>
                  <a:lnTo>
                    <a:pt x="1832" y="355"/>
                  </a:lnTo>
                  <a:lnTo>
                    <a:pt x="1835" y="355"/>
                  </a:lnTo>
                  <a:lnTo>
                    <a:pt x="1834" y="357"/>
                  </a:lnTo>
                  <a:lnTo>
                    <a:pt x="1824" y="357"/>
                  </a:lnTo>
                  <a:lnTo>
                    <a:pt x="1824" y="360"/>
                  </a:lnTo>
                  <a:lnTo>
                    <a:pt x="1822" y="359"/>
                  </a:lnTo>
                  <a:lnTo>
                    <a:pt x="1819" y="360"/>
                  </a:lnTo>
                  <a:lnTo>
                    <a:pt x="1822" y="358"/>
                  </a:lnTo>
                  <a:lnTo>
                    <a:pt x="1822" y="357"/>
                  </a:lnTo>
                  <a:lnTo>
                    <a:pt x="1817" y="353"/>
                  </a:lnTo>
                  <a:lnTo>
                    <a:pt x="1815" y="356"/>
                  </a:lnTo>
                  <a:lnTo>
                    <a:pt x="1811" y="357"/>
                  </a:lnTo>
                  <a:lnTo>
                    <a:pt x="1815" y="357"/>
                  </a:lnTo>
                  <a:lnTo>
                    <a:pt x="1811" y="359"/>
                  </a:lnTo>
                  <a:lnTo>
                    <a:pt x="1815" y="359"/>
                  </a:lnTo>
                  <a:lnTo>
                    <a:pt x="1811" y="359"/>
                  </a:lnTo>
                  <a:lnTo>
                    <a:pt x="1809" y="361"/>
                  </a:lnTo>
                  <a:lnTo>
                    <a:pt x="1810" y="358"/>
                  </a:lnTo>
                  <a:lnTo>
                    <a:pt x="1805" y="358"/>
                  </a:lnTo>
                  <a:lnTo>
                    <a:pt x="1804" y="360"/>
                  </a:lnTo>
                  <a:lnTo>
                    <a:pt x="1804" y="363"/>
                  </a:lnTo>
                  <a:lnTo>
                    <a:pt x="1806" y="363"/>
                  </a:lnTo>
                  <a:lnTo>
                    <a:pt x="1801" y="364"/>
                  </a:lnTo>
                  <a:lnTo>
                    <a:pt x="1797" y="365"/>
                  </a:lnTo>
                  <a:lnTo>
                    <a:pt x="1800" y="366"/>
                  </a:lnTo>
                  <a:lnTo>
                    <a:pt x="1802" y="366"/>
                  </a:lnTo>
                  <a:lnTo>
                    <a:pt x="1801" y="369"/>
                  </a:lnTo>
                  <a:lnTo>
                    <a:pt x="1805" y="370"/>
                  </a:lnTo>
                  <a:lnTo>
                    <a:pt x="1801" y="369"/>
                  </a:lnTo>
                  <a:lnTo>
                    <a:pt x="1799" y="367"/>
                  </a:lnTo>
                  <a:lnTo>
                    <a:pt x="1797" y="365"/>
                  </a:lnTo>
                  <a:lnTo>
                    <a:pt x="1794" y="365"/>
                  </a:lnTo>
                  <a:lnTo>
                    <a:pt x="1798" y="370"/>
                  </a:lnTo>
                  <a:lnTo>
                    <a:pt x="1800" y="372"/>
                  </a:lnTo>
                  <a:lnTo>
                    <a:pt x="1801" y="373"/>
                  </a:lnTo>
                  <a:lnTo>
                    <a:pt x="1802" y="373"/>
                  </a:lnTo>
                  <a:lnTo>
                    <a:pt x="1802" y="374"/>
                  </a:lnTo>
                  <a:lnTo>
                    <a:pt x="1801" y="373"/>
                  </a:lnTo>
                  <a:lnTo>
                    <a:pt x="1797" y="370"/>
                  </a:lnTo>
                  <a:lnTo>
                    <a:pt x="1794" y="367"/>
                  </a:lnTo>
                  <a:lnTo>
                    <a:pt x="1792" y="368"/>
                  </a:lnTo>
                  <a:lnTo>
                    <a:pt x="1788" y="367"/>
                  </a:lnTo>
                  <a:lnTo>
                    <a:pt x="1787" y="367"/>
                  </a:lnTo>
                  <a:lnTo>
                    <a:pt x="1784" y="367"/>
                  </a:lnTo>
                  <a:lnTo>
                    <a:pt x="1781" y="368"/>
                  </a:lnTo>
                  <a:lnTo>
                    <a:pt x="1784" y="370"/>
                  </a:lnTo>
                  <a:lnTo>
                    <a:pt x="1781" y="370"/>
                  </a:lnTo>
                  <a:lnTo>
                    <a:pt x="1784" y="373"/>
                  </a:lnTo>
                  <a:lnTo>
                    <a:pt x="1789" y="372"/>
                  </a:lnTo>
                  <a:lnTo>
                    <a:pt x="1787" y="373"/>
                  </a:lnTo>
                  <a:lnTo>
                    <a:pt x="1790" y="373"/>
                  </a:lnTo>
                  <a:lnTo>
                    <a:pt x="1794" y="372"/>
                  </a:lnTo>
                  <a:lnTo>
                    <a:pt x="1789" y="374"/>
                  </a:lnTo>
                  <a:lnTo>
                    <a:pt x="1791" y="376"/>
                  </a:lnTo>
                  <a:lnTo>
                    <a:pt x="1791" y="376"/>
                  </a:lnTo>
                  <a:lnTo>
                    <a:pt x="1788" y="376"/>
                  </a:lnTo>
                  <a:lnTo>
                    <a:pt x="1785" y="375"/>
                  </a:lnTo>
                  <a:lnTo>
                    <a:pt x="1782" y="375"/>
                  </a:lnTo>
                  <a:lnTo>
                    <a:pt x="1780" y="375"/>
                  </a:lnTo>
                  <a:lnTo>
                    <a:pt x="1776" y="375"/>
                  </a:lnTo>
                  <a:lnTo>
                    <a:pt x="1771" y="375"/>
                  </a:lnTo>
                  <a:lnTo>
                    <a:pt x="1774" y="376"/>
                  </a:lnTo>
                  <a:lnTo>
                    <a:pt x="1771" y="378"/>
                  </a:lnTo>
                  <a:lnTo>
                    <a:pt x="1775" y="378"/>
                  </a:lnTo>
                  <a:lnTo>
                    <a:pt x="1777" y="378"/>
                  </a:lnTo>
                  <a:lnTo>
                    <a:pt x="1780" y="380"/>
                  </a:lnTo>
                  <a:lnTo>
                    <a:pt x="1782" y="382"/>
                  </a:lnTo>
                  <a:lnTo>
                    <a:pt x="1785" y="382"/>
                  </a:lnTo>
                  <a:lnTo>
                    <a:pt x="1782" y="382"/>
                  </a:lnTo>
                  <a:lnTo>
                    <a:pt x="1781" y="385"/>
                  </a:lnTo>
                  <a:lnTo>
                    <a:pt x="1784" y="385"/>
                  </a:lnTo>
                  <a:lnTo>
                    <a:pt x="1781" y="386"/>
                  </a:lnTo>
                  <a:lnTo>
                    <a:pt x="1781" y="385"/>
                  </a:lnTo>
                  <a:lnTo>
                    <a:pt x="1781" y="383"/>
                  </a:lnTo>
                  <a:lnTo>
                    <a:pt x="1780" y="381"/>
                  </a:lnTo>
                  <a:lnTo>
                    <a:pt x="1777" y="378"/>
                  </a:lnTo>
                  <a:lnTo>
                    <a:pt x="1774" y="380"/>
                  </a:lnTo>
                  <a:lnTo>
                    <a:pt x="1774" y="382"/>
                  </a:lnTo>
                  <a:lnTo>
                    <a:pt x="1775" y="384"/>
                  </a:lnTo>
                  <a:lnTo>
                    <a:pt x="1773" y="381"/>
                  </a:lnTo>
                  <a:lnTo>
                    <a:pt x="1770" y="381"/>
                  </a:lnTo>
                  <a:lnTo>
                    <a:pt x="1767" y="383"/>
                  </a:lnTo>
                  <a:lnTo>
                    <a:pt x="1768" y="385"/>
                  </a:lnTo>
                  <a:lnTo>
                    <a:pt x="1772" y="386"/>
                  </a:lnTo>
                  <a:lnTo>
                    <a:pt x="1766" y="386"/>
                  </a:lnTo>
                  <a:lnTo>
                    <a:pt x="1765" y="384"/>
                  </a:lnTo>
                  <a:lnTo>
                    <a:pt x="1759" y="385"/>
                  </a:lnTo>
                  <a:lnTo>
                    <a:pt x="1760" y="387"/>
                  </a:lnTo>
                  <a:lnTo>
                    <a:pt x="1758" y="385"/>
                  </a:lnTo>
                  <a:lnTo>
                    <a:pt x="1756" y="386"/>
                  </a:lnTo>
                  <a:lnTo>
                    <a:pt x="1758" y="387"/>
                  </a:lnTo>
                  <a:lnTo>
                    <a:pt x="1756" y="390"/>
                  </a:lnTo>
                  <a:lnTo>
                    <a:pt x="1758" y="390"/>
                  </a:lnTo>
                  <a:lnTo>
                    <a:pt x="1764" y="390"/>
                  </a:lnTo>
                  <a:lnTo>
                    <a:pt x="1770" y="391"/>
                  </a:lnTo>
                  <a:lnTo>
                    <a:pt x="1775" y="391"/>
                  </a:lnTo>
                  <a:lnTo>
                    <a:pt x="1777" y="391"/>
                  </a:lnTo>
                  <a:lnTo>
                    <a:pt x="1775" y="392"/>
                  </a:lnTo>
                  <a:lnTo>
                    <a:pt x="1772" y="392"/>
                  </a:lnTo>
                  <a:lnTo>
                    <a:pt x="1766" y="393"/>
                  </a:lnTo>
                  <a:lnTo>
                    <a:pt x="1764" y="392"/>
                  </a:lnTo>
                  <a:lnTo>
                    <a:pt x="1760" y="390"/>
                  </a:lnTo>
                  <a:lnTo>
                    <a:pt x="1758" y="391"/>
                  </a:lnTo>
                  <a:lnTo>
                    <a:pt x="1756" y="392"/>
                  </a:lnTo>
                  <a:lnTo>
                    <a:pt x="1754" y="395"/>
                  </a:lnTo>
                  <a:lnTo>
                    <a:pt x="1756" y="397"/>
                  </a:lnTo>
                  <a:lnTo>
                    <a:pt x="1759" y="395"/>
                  </a:lnTo>
                  <a:lnTo>
                    <a:pt x="1754" y="397"/>
                  </a:lnTo>
                  <a:lnTo>
                    <a:pt x="1756" y="397"/>
                  </a:lnTo>
                  <a:lnTo>
                    <a:pt x="1759" y="397"/>
                  </a:lnTo>
                  <a:lnTo>
                    <a:pt x="1756" y="397"/>
                  </a:lnTo>
                  <a:lnTo>
                    <a:pt x="1759" y="398"/>
                  </a:lnTo>
                  <a:lnTo>
                    <a:pt x="1757" y="399"/>
                  </a:lnTo>
                  <a:lnTo>
                    <a:pt x="1762" y="400"/>
                  </a:lnTo>
                  <a:lnTo>
                    <a:pt x="1765" y="400"/>
                  </a:lnTo>
                  <a:lnTo>
                    <a:pt x="1762" y="400"/>
                  </a:lnTo>
                  <a:lnTo>
                    <a:pt x="1759" y="399"/>
                  </a:lnTo>
                  <a:lnTo>
                    <a:pt x="1754" y="401"/>
                  </a:lnTo>
                  <a:lnTo>
                    <a:pt x="1756" y="401"/>
                  </a:lnTo>
                  <a:lnTo>
                    <a:pt x="1762" y="401"/>
                  </a:lnTo>
                  <a:lnTo>
                    <a:pt x="1757" y="402"/>
                  </a:lnTo>
                  <a:lnTo>
                    <a:pt x="1754" y="403"/>
                  </a:lnTo>
                  <a:lnTo>
                    <a:pt x="1756" y="404"/>
                  </a:lnTo>
                  <a:lnTo>
                    <a:pt x="1759" y="408"/>
                  </a:lnTo>
                  <a:lnTo>
                    <a:pt x="1765" y="404"/>
                  </a:lnTo>
                  <a:lnTo>
                    <a:pt x="1771" y="404"/>
                  </a:lnTo>
                  <a:lnTo>
                    <a:pt x="1773" y="407"/>
                  </a:lnTo>
                  <a:lnTo>
                    <a:pt x="1776" y="402"/>
                  </a:lnTo>
                  <a:lnTo>
                    <a:pt x="1775" y="404"/>
                  </a:lnTo>
                  <a:lnTo>
                    <a:pt x="1776" y="404"/>
                  </a:lnTo>
                  <a:lnTo>
                    <a:pt x="1782" y="404"/>
                  </a:lnTo>
                  <a:lnTo>
                    <a:pt x="1780" y="406"/>
                  </a:lnTo>
                  <a:lnTo>
                    <a:pt x="1783" y="406"/>
                  </a:lnTo>
                  <a:lnTo>
                    <a:pt x="1785" y="406"/>
                  </a:lnTo>
                  <a:lnTo>
                    <a:pt x="1784" y="403"/>
                  </a:lnTo>
                  <a:lnTo>
                    <a:pt x="1787" y="401"/>
                  </a:lnTo>
                  <a:lnTo>
                    <a:pt x="1785" y="403"/>
                  </a:lnTo>
                  <a:lnTo>
                    <a:pt x="1787" y="404"/>
                  </a:lnTo>
                  <a:lnTo>
                    <a:pt x="1788" y="404"/>
                  </a:lnTo>
                  <a:lnTo>
                    <a:pt x="1790" y="404"/>
                  </a:lnTo>
                  <a:lnTo>
                    <a:pt x="1788" y="407"/>
                  </a:lnTo>
                  <a:lnTo>
                    <a:pt x="1784" y="406"/>
                  </a:lnTo>
                  <a:lnTo>
                    <a:pt x="1781" y="408"/>
                  </a:lnTo>
                  <a:lnTo>
                    <a:pt x="1782" y="410"/>
                  </a:lnTo>
                  <a:lnTo>
                    <a:pt x="1780" y="410"/>
                  </a:lnTo>
                  <a:lnTo>
                    <a:pt x="1780" y="408"/>
                  </a:lnTo>
                  <a:lnTo>
                    <a:pt x="1777" y="406"/>
                  </a:lnTo>
                  <a:lnTo>
                    <a:pt x="1774" y="407"/>
                  </a:lnTo>
                  <a:lnTo>
                    <a:pt x="1764" y="407"/>
                  </a:lnTo>
                  <a:lnTo>
                    <a:pt x="1756" y="409"/>
                  </a:lnTo>
                  <a:lnTo>
                    <a:pt x="1755" y="412"/>
                  </a:lnTo>
                  <a:lnTo>
                    <a:pt x="1757" y="412"/>
                  </a:lnTo>
                  <a:lnTo>
                    <a:pt x="1760" y="412"/>
                  </a:lnTo>
                  <a:lnTo>
                    <a:pt x="1758" y="414"/>
                  </a:lnTo>
                  <a:lnTo>
                    <a:pt x="1759" y="416"/>
                  </a:lnTo>
                  <a:lnTo>
                    <a:pt x="1757" y="415"/>
                  </a:lnTo>
                  <a:lnTo>
                    <a:pt x="1754" y="414"/>
                  </a:lnTo>
                  <a:lnTo>
                    <a:pt x="1756" y="416"/>
                  </a:lnTo>
                  <a:lnTo>
                    <a:pt x="1757" y="418"/>
                  </a:lnTo>
                  <a:lnTo>
                    <a:pt x="1762" y="416"/>
                  </a:lnTo>
                  <a:lnTo>
                    <a:pt x="1764" y="416"/>
                  </a:lnTo>
                  <a:lnTo>
                    <a:pt x="1764" y="418"/>
                  </a:lnTo>
                  <a:lnTo>
                    <a:pt x="1763" y="419"/>
                  </a:lnTo>
                  <a:lnTo>
                    <a:pt x="1763" y="419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58" y="419"/>
                  </a:lnTo>
                  <a:lnTo>
                    <a:pt x="1756" y="421"/>
                  </a:lnTo>
                  <a:lnTo>
                    <a:pt x="1757" y="425"/>
                  </a:lnTo>
                  <a:lnTo>
                    <a:pt x="1759" y="426"/>
                  </a:lnTo>
                  <a:lnTo>
                    <a:pt x="1762" y="424"/>
                  </a:lnTo>
                  <a:lnTo>
                    <a:pt x="1762" y="426"/>
                  </a:lnTo>
                  <a:lnTo>
                    <a:pt x="1764" y="426"/>
                  </a:lnTo>
                  <a:lnTo>
                    <a:pt x="1764" y="429"/>
                  </a:lnTo>
                  <a:lnTo>
                    <a:pt x="1765" y="429"/>
                  </a:lnTo>
                  <a:lnTo>
                    <a:pt x="1767" y="425"/>
                  </a:lnTo>
                  <a:lnTo>
                    <a:pt x="1770" y="424"/>
                  </a:lnTo>
                  <a:lnTo>
                    <a:pt x="1772" y="421"/>
                  </a:lnTo>
                  <a:lnTo>
                    <a:pt x="1774" y="420"/>
                  </a:lnTo>
                  <a:lnTo>
                    <a:pt x="1780" y="420"/>
                  </a:lnTo>
                  <a:lnTo>
                    <a:pt x="1777" y="421"/>
                  </a:lnTo>
                  <a:lnTo>
                    <a:pt x="1775" y="426"/>
                  </a:lnTo>
                  <a:lnTo>
                    <a:pt x="1775" y="424"/>
                  </a:lnTo>
                  <a:lnTo>
                    <a:pt x="1775" y="421"/>
                  </a:lnTo>
                  <a:lnTo>
                    <a:pt x="1773" y="423"/>
                  </a:lnTo>
                  <a:lnTo>
                    <a:pt x="1770" y="425"/>
                  </a:lnTo>
                  <a:lnTo>
                    <a:pt x="1770" y="427"/>
                  </a:lnTo>
                  <a:lnTo>
                    <a:pt x="1766" y="429"/>
                  </a:lnTo>
                  <a:lnTo>
                    <a:pt x="1767" y="430"/>
                  </a:lnTo>
                  <a:lnTo>
                    <a:pt x="1764" y="432"/>
                  </a:lnTo>
                  <a:lnTo>
                    <a:pt x="1763" y="433"/>
                  </a:lnTo>
                  <a:lnTo>
                    <a:pt x="1766" y="434"/>
                  </a:lnTo>
                  <a:lnTo>
                    <a:pt x="1768" y="435"/>
                  </a:lnTo>
                  <a:lnTo>
                    <a:pt x="1771" y="433"/>
                  </a:lnTo>
                  <a:lnTo>
                    <a:pt x="1768" y="435"/>
                  </a:lnTo>
                  <a:lnTo>
                    <a:pt x="1766" y="435"/>
                  </a:lnTo>
                  <a:lnTo>
                    <a:pt x="1765" y="437"/>
                  </a:lnTo>
                  <a:lnTo>
                    <a:pt x="1762" y="436"/>
                  </a:lnTo>
                  <a:lnTo>
                    <a:pt x="1762" y="438"/>
                  </a:lnTo>
                  <a:lnTo>
                    <a:pt x="1758" y="440"/>
                  </a:lnTo>
                  <a:lnTo>
                    <a:pt x="1760" y="437"/>
                  </a:lnTo>
                  <a:lnTo>
                    <a:pt x="1758" y="437"/>
                  </a:lnTo>
                  <a:lnTo>
                    <a:pt x="1757" y="440"/>
                  </a:lnTo>
                  <a:lnTo>
                    <a:pt x="1758" y="443"/>
                  </a:lnTo>
                  <a:lnTo>
                    <a:pt x="1759" y="444"/>
                  </a:lnTo>
                  <a:lnTo>
                    <a:pt x="1762" y="442"/>
                  </a:lnTo>
                  <a:lnTo>
                    <a:pt x="1763" y="444"/>
                  </a:lnTo>
                  <a:lnTo>
                    <a:pt x="1765" y="443"/>
                  </a:lnTo>
                  <a:lnTo>
                    <a:pt x="1764" y="441"/>
                  </a:lnTo>
                  <a:lnTo>
                    <a:pt x="1770" y="441"/>
                  </a:lnTo>
                  <a:lnTo>
                    <a:pt x="1766" y="441"/>
                  </a:lnTo>
                  <a:lnTo>
                    <a:pt x="1770" y="442"/>
                  </a:lnTo>
                  <a:lnTo>
                    <a:pt x="1771" y="440"/>
                  </a:lnTo>
                  <a:lnTo>
                    <a:pt x="1771" y="437"/>
                  </a:lnTo>
                  <a:lnTo>
                    <a:pt x="1774" y="438"/>
                  </a:lnTo>
                  <a:lnTo>
                    <a:pt x="1771" y="440"/>
                  </a:lnTo>
                  <a:lnTo>
                    <a:pt x="1770" y="442"/>
                  </a:lnTo>
                  <a:lnTo>
                    <a:pt x="1768" y="442"/>
                  </a:lnTo>
                  <a:lnTo>
                    <a:pt x="1771" y="443"/>
                  </a:lnTo>
                  <a:lnTo>
                    <a:pt x="1770" y="444"/>
                  </a:lnTo>
                  <a:lnTo>
                    <a:pt x="1772" y="444"/>
                  </a:lnTo>
                  <a:lnTo>
                    <a:pt x="1770" y="445"/>
                  </a:lnTo>
                  <a:lnTo>
                    <a:pt x="1766" y="447"/>
                  </a:lnTo>
                  <a:lnTo>
                    <a:pt x="1767" y="450"/>
                  </a:lnTo>
                  <a:lnTo>
                    <a:pt x="1768" y="452"/>
                  </a:lnTo>
                  <a:lnTo>
                    <a:pt x="1771" y="450"/>
                  </a:lnTo>
                  <a:lnTo>
                    <a:pt x="1774" y="449"/>
                  </a:lnTo>
                  <a:lnTo>
                    <a:pt x="1771" y="450"/>
                  </a:lnTo>
                  <a:lnTo>
                    <a:pt x="1770" y="453"/>
                  </a:lnTo>
                  <a:lnTo>
                    <a:pt x="1767" y="452"/>
                  </a:lnTo>
                  <a:lnTo>
                    <a:pt x="1765" y="452"/>
                  </a:lnTo>
                  <a:lnTo>
                    <a:pt x="1763" y="450"/>
                  </a:lnTo>
                  <a:lnTo>
                    <a:pt x="1762" y="452"/>
                  </a:lnTo>
                  <a:lnTo>
                    <a:pt x="1760" y="455"/>
                  </a:lnTo>
                  <a:lnTo>
                    <a:pt x="1760" y="457"/>
                  </a:lnTo>
                  <a:lnTo>
                    <a:pt x="1763" y="460"/>
                  </a:lnTo>
                  <a:lnTo>
                    <a:pt x="1766" y="461"/>
                  </a:lnTo>
                  <a:lnTo>
                    <a:pt x="1768" y="463"/>
                  </a:lnTo>
                  <a:lnTo>
                    <a:pt x="1772" y="463"/>
                  </a:lnTo>
                  <a:lnTo>
                    <a:pt x="1772" y="464"/>
                  </a:lnTo>
                  <a:lnTo>
                    <a:pt x="1779" y="466"/>
                  </a:lnTo>
                  <a:lnTo>
                    <a:pt x="1780" y="464"/>
                  </a:lnTo>
                  <a:lnTo>
                    <a:pt x="1777" y="466"/>
                  </a:lnTo>
                  <a:lnTo>
                    <a:pt x="1775" y="469"/>
                  </a:lnTo>
                  <a:lnTo>
                    <a:pt x="1781" y="468"/>
                  </a:lnTo>
                  <a:lnTo>
                    <a:pt x="1784" y="469"/>
                  </a:lnTo>
                  <a:lnTo>
                    <a:pt x="1788" y="470"/>
                  </a:lnTo>
                  <a:lnTo>
                    <a:pt x="1789" y="470"/>
                  </a:lnTo>
                  <a:lnTo>
                    <a:pt x="1794" y="468"/>
                  </a:lnTo>
                  <a:lnTo>
                    <a:pt x="1796" y="467"/>
                  </a:lnTo>
                  <a:lnTo>
                    <a:pt x="1797" y="467"/>
                  </a:lnTo>
                  <a:lnTo>
                    <a:pt x="1802" y="464"/>
                  </a:lnTo>
                  <a:lnTo>
                    <a:pt x="1805" y="461"/>
                  </a:lnTo>
                  <a:lnTo>
                    <a:pt x="1814" y="454"/>
                  </a:lnTo>
                  <a:lnTo>
                    <a:pt x="1815" y="452"/>
                  </a:lnTo>
                  <a:lnTo>
                    <a:pt x="1817" y="451"/>
                  </a:lnTo>
                  <a:lnTo>
                    <a:pt x="1817" y="449"/>
                  </a:lnTo>
                  <a:lnTo>
                    <a:pt x="1817" y="447"/>
                  </a:lnTo>
                  <a:lnTo>
                    <a:pt x="1817" y="449"/>
                  </a:lnTo>
                  <a:lnTo>
                    <a:pt x="1819" y="450"/>
                  </a:lnTo>
                  <a:lnTo>
                    <a:pt x="1822" y="451"/>
                  </a:lnTo>
                  <a:lnTo>
                    <a:pt x="1823" y="449"/>
                  </a:lnTo>
                  <a:lnTo>
                    <a:pt x="1825" y="447"/>
                  </a:lnTo>
                  <a:lnTo>
                    <a:pt x="1827" y="445"/>
                  </a:lnTo>
                  <a:lnTo>
                    <a:pt x="1828" y="442"/>
                  </a:lnTo>
                  <a:lnTo>
                    <a:pt x="1826" y="440"/>
                  </a:lnTo>
                  <a:lnTo>
                    <a:pt x="1827" y="437"/>
                  </a:lnTo>
                  <a:lnTo>
                    <a:pt x="1831" y="438"/>
                  </a:lnTo>
                  <a:lnTo>
                    <a:pt x="1830" y="436"/>
                  </a:lnTo>
                  <a:lnTo>
                    <a:pt x="1828" y="434"/>
                  </a:lnTo>
                  <a:lnTo>
                    <a:pt x="1831" y="432"/>
                  </a:lnTo>
                  <a:lnTo>
                    <a:pt x="1833" y="433"/>
                  </a:lnTo>
                  <a:lnTo>
                    <a:pt x="1831" y="436"/>
                  </a:lnTo>
                  <a:lnTo>
                    <a:pt x="1832" y="440"/>
                  </a:lnTo>
                  <a:lnTo>
                    <a:pt x="1832" y="443"/>
                  </a:lnTo>
                  <a:lnTo>
                    <a:pt x="1832" y="445"/>
                  </a:lnTo>
                  <a:lnTo>
                    <a:pt x="1834" y="445"/>
                  </a:lnTo>
                  <a:lnTo>
                    <a:pt x="1838" y="446"/>
                  </a:lnTo>
                  <a:lnTo>
                    <a:pt x="1839" y="449"/>
                  </a:lnTo>
                  <a:lnTo>
                    <a:pt x="1838" y="451"/>
                  </a:lnTo>
                  <a:lnTo>
                    <a:pt x="1839" y="453"/>
                  </a:lnTo>
                  <a:lnTo>
                    <a:pt x="1839" y="457"/>
                  </a:lnTo>
                  <a:lnTo>
                    <a:pt x="1840" y="461"/>
                  </a:lnTo>
                  <a:lnTo>
                    <a:pt x="1842" y="464"/>
                  </a:lnTo>
                  <a:lnTo>
                    <a:pt x="1843" y="461"/>
                  </a:lnTo>
                  <a:lnTo>
                    <a:pt x="1843" y="464"/>
                  </a:lnTo>
                  <a:lnTo>
                    <a:pt x="1845" y="463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8" y="467"/>
                  </a:lnTo>
                  <a:lnTo>
                    <a:pt x="1847" y="469"/>
                  </a:lnTo>
                  <a:lnTo>
                    <a:pt x="1845" y="474"/>
                  </a:lnTo>
                  <a:lnTo>
                    <a:pt x="1848" y="474"/>
                  </a:lnTo>
                  <a:lnTo>
                    <a:pt x="1848" y="477"/>
                  </a:lnTo>
                  <a:lnTo>
                    <a:pt x="1849" y="478"/>
                  </a:lnTo>
                  <a:lnTo>
                    <a:pt x="1848" y="481"/>
                  </a:lnTo>
                  <a:lnTo>
                    <a:pt x="1851" y="481"/>
                  </a:lnTo>
                  <a:lnTo>
                    <a:pt x="1852" y="487"/>
                  </a:lnTo>
                  <a:lnTo>
                    <a:pt x="1853" y="489"/>
                  </a:lnTo>
                  <a:lnTo>
                    <a:pt x="1856" y="492"/>
                  </a:lnTo>
                  <a:lnTo>
                    <a:pt x="1856" y="492"/>
                  </a:lnTo>
                  <a:lnTo>
                    <a:pt x="1857" y="493"/>
                  </a:lnTo>
                  <a:lnTo>
                    <a:pt x="1859" y="496"/>
                  </a:lnTo>
                  <a:lnTo>
                    <a:pt x="1861" y="496"/>
                  </a:lnTo>
                  <a:lnTo>
                    <a:pt x="1862" y="498"/>
                  </a:lnTo>
                  <a:lnTo>
                    <a:pt x="1861" y="501"/>
                  </a:lnTo>
                  <a:lnTo>
                    <a:pt x="1859" y="500"/>
                  </a:lnTo>
                  <a:lnTo>
                    <a:pt x="1860" y="505"/>
                  </a:lnTo>
                  <a:lnTo>
                    <a:pt x="1858" y="504"/>
                  </a:lnTo>
                  <a:lnTo>
                    <a:pt x="1858" y="506"/>
                  </a:lnTo>
                  <a:lnTo>
                    <a:pt x="1859" y="509"/>
                  </a:lnTo>
                  <a:lnTo>
                    <a:pt x="1861" y="514"/>
                  </a:lnTo>
                  <a:lnTo>
                    <a:pt x="1862" y="517"/>
                  </a:lnTo>
                  <a:lnTo>
                    <a:pt x="1862" y="519"/>
                  </a:lnTo>
                  <a:lnTo>
                    <a:pt x="1865" y="521"/>
                  </a:lnTo>
                  <a:lnTo>
                    <a:pt x="1868" y="522"/>
                  </a:lnTo>
                  <a:lnTo>
                    <a:pt x="1874" y="520"/>
                  </a:lnTo>
                  <a:lnTo>
                    <a:pt x="1879" y="521"/>
                  </a:lnTo>
                  <a:lnTo>
                    <a:pt x="1882" y="518"/>
                  </a:lnTo>
                  <a:lnTo>
                    <a:pt x="1879" y="515"/>
                  </a:lnTo>
                  <a:lnTo>
                    <a:pt x="1879" y="512"/>
                  </a:lnTo>
                  <a:lnTo>
                    <a:pt x="1882" y="511"/>
                  </a:lnTo>
                  <a:lnTo>
                    <a:pt x="1884" y="509"/>
                  </a:lnTo>
                  <a:lnTo>
                    <a:pt x="1886" y="510"/>
                  </a:lnTo>
                  <a:lnTo>
                    <a:pt x="1886" y="506"/>
                  </a:lnTo>
                  <a:lnTo>
                    <a:pt x="1890" y="506"/>
                  </a:lnTo>
                  <a:lnTo>
                    <a:pt x="1895" y="506"/>
                  </a:lnTo>
                  <a:lnTo>
                    <a:pt x="1899" y="505"/>
                  </a:lnTo>
                  <a:lnTo>
                    <a:pt x="1900" y="505"/>
                  </a:lnTo>
                  <a:lnTo>
                    <a:pt x="1902" y="508"/>
                  </a:lnTo>
                  <a:lnTo>
                    <a:pt x="1904" y="505"/>
                  </a:lnTo>
                  <a:lnTo>
                    <a:pt x="1905" y="501"/>
                  </a:lnTo>
                  <a:lnTo>
                    <a:pt x="1909" y="496"/>
                  </a:lnTo>
                  <a:lnTo>
                    <a:pt x="1910" y="491"/>
                  </a:lnTo>
                  <a:lnTo>
                    <a:pt x="1910" y="491"/>
                  </a:lnTo>
                  <a:lnTo>
                    <a:pt x="1911" y="487"/>
                  </a:lnTo>
                  <a:lnTo>
                    <a:pt x="1911" y="487"/>
                  </a:lnTo>
                  <a:lnTo>
                    <a:pt x="1910" y="485"/>
                  </a:lnTo>
                  <a:lnTo>
                    <a:pt x="1912" y="483"/>
                  </a:lnTo>
                  <a:lnTo>
                    <a:pt x="1913" y="475"/>
                  </a:lnTo>
                  <a:lnTo>
                    <a:pt x="1911" y="472"/>
                  </a:lnTo>
                  <a:lnTo>
                    <a:pt x="1915" y="472"/>
                  </a:lnTo>
                  <a:lnTo>
                    <a:pt x="1913" y="470"/>
                  </a:lnTo>
                  <a:lnTo>
                    <a:pt x="1915" y="462"/>
                  </a:lnTo>
                  <a:lnTo>
                    <a:pt x="1910" y="461"/>
                  </a:lnTo>
                  <a:lnTo>
                    <a:pt x="1912" y="461"/>
                  </a:lnTo>
                  <a:lnTo>
                    <a:pt x="1916" y="461"/>
                  </a:lnTo>
                  <a:lnTo>
                    <a:pt x="1915" y="459"/>
                  </a:lnTo>
                  <a:lnTo>
                    <a:pt x="1912" y="458"/>
                  </a:lnTo>
                  <a:lnTo>
                    <a:pt x="1912" y="458"/>
                  </a:lnTo>
                  <a:lnTo>
                    <a:pt x="1918" y="458"/>
                  </a:lnTo>
                  <a:lnTo>
                    <a:pt x="1919" y="455"/>
                  </a:lnTo>
                  <a:lnTo>
                    <a:pt x="1921" y="455"/>
                  </a:lnTo>
                  <a:lnTo>
                    <a:pt x="1925" y="454"/>
                  </a:lnTo>
                  <a:lnTo>
                    <a:pt x="1927" y="452"/>
                  </a:lnTo>
                  <a:lnTo>
                    <a:pt x="1926" y="451"/>
                  </a:lnTo>
                  <a:lnTo>
                    <a:pt x="1927" y="449"/>
                  </a:lnTo>
                  <a:lnTo>
                    <a:pt x="1929" y="454"/>
                  </a:lnTo>
                  <a:lnTo>
                    <a:pt x="1930" y="451"/>
                  </a:lnTo>
                  <a:lnTo>
                    <a:pt x="1935" y="447"/>
                  </a:lnTo>
                  <a:lnTo>
                    <a:pt x="1937" y="447"/>
                  </a:lnTo>
                  <a:lnTo>
                    <a:pt x="1936" y="444"/>
                  </a:lnTo>
                  <a:lnTo>
                    <a:pt x="1938" y="446"/>
                  </a:lnTo>
                  <a:lnTo>
                    <a:pt x="1939" y="445"/>
                  </a:lnTo>
                  <a:lnTo>
                    <a:pt x="1938" y="443"/>
                  </a:lnTo>
                  <a:lnTo>
                    <a:pt x="1936" y="443"/>
                  </a:lnTo>
                  <a:lnTo>
                    <a:pt x="1934" y="444"/>
                  </a:lnTo>
                  <a:lnTo>
                    <a:pt x="1933" y="441"/>
                  </a:lnTo>
                  <a:lnTo>
                    <a:pt x="1936" y="443"/>
                  </a:lnTo>
                  <a:lnTo>
                    <a:pt x="1938" y="440"/>
                  </a:lnTo>
                  <a:lnTo>
                    <a:pt x="1941" y="438"/>
                  </a:lnTo>
                  <a:lnTo>
                    <a:pt x="1942" y="436"/>
                  </a:lnTo>
                  <a:lnTo>
                    <a:pt x="1944" y="435"/>
                  </a:lnTo>
                  <a:lnTo>
                    <a:pt x="1945" y="433"/>
                  </a:lnTo>
                  <a:lnTo>
                    <a:pt x="1943" y="429"/>
                  </a:lnTo>
                  <a:lnTo>
                    <a:pt x="1941" y="427"/>
                  </a:lnTo>
                  <a:lnTo>
                    <a:pt x="1939" y="427"/>
                  </a:lnTo>
                  <a:lnTo>
                    <a:pt x="1938" y="426"/>
                  </a:lnTo>
                  <a:lnTo>
                    <a:pt x="1937" y="423"/>
                  </a:lnTo>
                  <a:lnTo>
                    <a:pt x="1935" y="423"/>
                  </a:lnTo>
                  <a:lnTo>
                    <a:pt x="1929" y="418"/>
                  </a:lnTo>
                  <a:lnTo>
                    <a:pt x="1927" y="418"/>
                  </a:lnTo>
                  <a:lnTo>
                    <a:pt x="1924" y="417"/>
                  </a:lnTo>
                  <a:lnTo>
                    <a:pt x="1920" y="416"/>
                  </a:lnTo>
                  <a:lnTo>
                    <a:pt x="1921" y="414"/>
                  </a:lnTo>
                  <a:lnTo>
                    <a:pt x="1919" y="410"/>
                  </a:lnTo>
                  <a:lnTo>
                    <a:pt x="1920" y="408"/>
                  </a:lnTo>
                  <a:lnTo>
                    <a:pt x="1920" y="403"/>
                  </a:lnTo>
                  <a:lnTo>
                    <a:pt x="1919" y="401"/>
                  </a:lnTo>
                  <a:lnTo>
                    <a:pt x="1920" y="398"/>
                  </a:lnTo>
                  <a:lnTo>
                    <a:pt x="1921" y="397"/>
                  </a:lnTo>
                  <a:lnTo>
                    <a:pt x="1920" y="394"/>
                  </a:lnTo>
                  <a:lnTo>
                    <a:pt x="1922" y="393"/>
                  </a:lnTo>
                  <a:lnTo>
                    <a:pt x="1922" y="391"/>
                  </a:lnTo>
                  <a:lnTo>
                    <a:pt x="1926" y="383"/>
                  </a:lnTo>
                  <a:lnTo>
                    <a:pt x="1924" y="382"/>
                  </a:lnTo>
                  <a:lnTo>
                    <a:pt x="1924" y="377"/>
                  </a:lnTo>
                  <a:lnTo>
                    <a:pt x="1925" y="378"/>
                  </a:lnTo>
                  <a:lnTo>
                    <a:pt x="1927" y="377"/>
                  </a:lnTo>
                  <a:lnTo>
                    <a:pt x="1930" y="376"/>
                  </a:lnTo>
                  <a:lnTo>
                    <a:pt x="1932" y="373"/>
                  </a:lnTo>
                  <a:lnTo>
                    <a:pt x="1929" y="369"/>
                  </a:lnTo>
                  <a:lnTo>
                    <a:pt x="1928" y="368"/>
                  </a:lnTo>
                  <a:lnTo>
                    <a:pt x="1928" y="365"/>
                  </a:lnTo>
                  <a:lnTo>
                    <a:pt x="1930" y="369"/>
                  </a:lnTo>
                  <a:lnTo>
                    <a:pt x="1933" y="370"/>
                  </a:lnTo>
                  <a:lnTo>
                    <a:pt x="1937" y="368"/>
                  </a:lnTo>
                  <a:lnTo>
                    <a:pt x="1937" y="366"/>
                  </a:lnTo>
                  <a:lnTo>
                    <a:pt x="1939" y="365"/>
                  </a:lnTo>
                  <a:lnTo>
                    <a:pt x="1941" y="361"/>
                  </a:lnTo>
                  <a:lnTo>
                    <a:pt x="1944" y="361"/>
                  </a:lnTo>
                  <a:lnTo>
                    <a:pt x="1943" y="360"/>
                  </a:lnTo>
                  <a:lnTo>
                    <a:pt x="1946" y="361"/>
                  </a:lnTo>
                  <a:lnTo>
                    <a:pt x="1949" y="359"/>
                  </a:lnTo>
                  <a:lnTo>
                    <a:pt x="1950" y="357"/>
                  </a:lnTo>
                  <a:lnTo>
                    <a:pt x="1951" y="357"/>
                  </a:lnTo>
                  <a:lnTo>
                    <a:pt x="1953" y="356"/>
                  </a:lnTo>
                  <a:lnTo>
                    <a:pt x="1955" y="356"/>
                  </a:lnTo>
                  <a:lnTo>
                    <a:pt x="1961" y="352"/>
                  </a:lnTo>
                  <a:lnTo>
                    <a:pt x="1963" y="350"/>
                  </a:lnTo>
                  <a:lnTo>
                    <a:pt x="1967" y="350"/>
                  </a:lnTo>
                  <a:lnTo>
                    <a:pt x="1969" y="349"/>
                  </a:lnTo>
                  <a:lnTo>
                    <a:pt x="1972" y="343"/>
                  </a:lnTo>
                  <a:lnTo>
                    <a:pt x="1975" y="341"/>
                  </a:lnTo>
                  <a:lnTo>
                    <a:pt x="1979" y="337"/>
                  </a:lnTo>
                  <a:lnTo>
                    <a:pt x="1980" y="333"/>
                  </a:lnTo>
                  <a:lnTo>
                    <a:pt x="1978" y="332"/>
                  </a:lnTo>
                  <a:lnTo>
                    <a:pt x="1975" y="330"/>
                  </a:lnTo>
                  <a:lnTo>
                    <a:pt x="1977" y="331"/>
                  </a:lnTo>
                  <a:lnTo>
                    <a:pt x="1976" y="327"/>
                  </a:lnTo>
                  <a:lnTo>
                    <a:pt x="1973" y="326"/>
                  </a:lnTo>
                  <a:lnTo>
                    <a:pt x="1976" y="326"/>
                  </a:lnTo>
                  <a:lnTo>
                    <a:pt x="1978" y="323"/>
                  </a:lnTo>
                  <a:lnTo>
                    <a:pt x="1980" y="322"/>
                  </a:lnTo>
                  <a:lnTo>
                    <a:pt x="1980" y="318"/>
                  </a:lnTo>
                  <a:lnTo>
                    <a:pt x="1982" y="316"/>
                  </a:lnTo>
                  <a:lnTo>
                    <a:pt x="1979" y="316"/>
                  </a:lnTo>
                  <a:lnTo>
                    <a:pt x="1980" y="314"/>
                  </a:lnTo>
                  <a:lnTo>
                    <a:pt x="1984" y="314"/>
                  </a:lnTo>
                  <a:lnTo>
                    <a:pt x="1986" y="314"/>
                  </a:lnTo>
                  <a:lnTo>
                    <a:pt x="1985" y="312"/>
                  </a:lnTo>
                  <a:lnTo>
                    <a:pt x="1987" y="310"/>
                  </a:lnTo>
                  <a:lnTo>
                    <a:pt x="1989" y="310"/>
                  </a:lnTo>
                  <a:lnTo>
                    <a:pt x="1992" y="309"/>
                  </a:lnTo>
                  <a:lnTo>
                    <a:pt x="1990" y="305"/>
                  </a:lnTo>
                  <a:lnTo>
                    <a:pt x="1996" y="306"/>
                  </a:lnTo>
                  <a:lnTo>
                    <a:pt x="1996" y="304"/>
                  </a:lnTo>
                  <a:lnTo>
                    <a:pt x="1998" y="306"/>
                  </a:lnTo>
                  <a:lnTo>
                    <a:pt x="2002" y="307"/>
                  </a:lnTo>
                  <a:lnTo>
                    <a:pt x="2004" y="307"/>
                  </a:lnTo>
                  <a:lnTo>
                    <a:pt x="2002" y="305"/>
                  </a:lnTo>
                  <a:lnTo>
                    <a:pt x="2005" y="306"/>
                  </a:lnTo>
                  <a:lnTo>
                    <a:pt x="2011" y="305"/>
                  </a:lnTo>
                  <a:lnTo>
                    <a:pt x="2015" y="305"/>
                  </a:lnTo>
                  <a:lnTo>
                    <a:pt x="2016" y="306"/>
                  </a:lnTo>
                  <a:lnTo>
                    <a:pt x="2021" y="306"/>
                  </a:lnTo>
                  <a:lnTo>
                    <a:pt x="2021" y="306"/>
                  </a:lnTo>
                  <a:lnTo>
                    <a:pt x="2022" y="307"/>
                  </a:lnTo>
                  <a:lnTo>
                    <a:pt x="2024" y="309"/>
                  </a:lnTo>
                  <a:lnTo>
                    <a:pt x="2027" y="309"/>
                  </a:lnTo>
                  <a:lnTo>
                    <a:pt x="2031" y="314"/>
                  </a:lnTo>
                  <a:lnTo>
                    <a:pt x="2031" y="316"/>
                  </a:lnTo>
                  <a:lnTo>
                    <a:pt x="2031" y="318"/>
                  </a:lnTo>
                  <a:lnTo>
                    <a:pt x="2030" y="321"/>
                  </a:lnTo>
                  <a:lnTo>
                    <a:pt x="2033" y="323"/>
                  </a:lnTo>
                  <a:lnTo>
                    <a:pt x="2033" y="323"/>
                  </a:lnTo>
                  <a:lnTo>
                    <a:pt x="2032" y="324"/>
                  </a:lnTo>
                  <a:lnTo>
                    <a:pt x="2030" y="324"/>
                  </a:lnTo>
                  <a:lnTo>
                    <a:pt x="2032" y="326"/>
                  </a:lnTo>
                  <a:lnTo>
                    <a:pt x="2030" y="325"/>
                  </a:lnTo>
                  <a:lnTo>
                    <a:pt x="2027" y="325"/>
                  </a:lnTo>
                  <a:lnTo>
                    <a:pt x="2023" y="326"/>
                  </a:lnTo>
                  <a:lnTo>
                    <a:pt x="2021" y="329"/>
                  </a:lnTo>
                  <a:lnTo>
                    <a:pt x="2016" y="335"/>
                  </a:lnTo>
                  <a:lnTo>
                    <a:pt x="2014" y="337"/>
                  </a:lnTo>
                  <a:lnTo>
                    <a:pt x="2013" y="340"/>
                  </a:lnTo>
                  <a:lnTo>
                    <a:pt x="2010" y="341"/>
                  </a:lnTo>
                  <a:lnTo>
                    <a:pt x="2007" y="344"/>
                  </a:lnTo>
                  <a:lnTo>
                    <a:pt x="2005" y="344"/>
                  </a:lnTo>
                  <a:lnTo>
                    <a:pt x="2005" y="347"/>
                  </a:lnTo>
                  <a:lnTo>
                    <a:pt x="2002" y="348"/>
                  </a:lnTo>
                  <a:lnTo>
                    <a:pt x="2002" y="348"/>
                  </a:lnTo>
                  <a:lnTo>
                    <a:pt x="1998" y="353"/>
                  </a:lnTo>
                  <a:lnTo>
                    <a:pt x="1995" y="351"/>
                  </a:lnTo>
                  <a:lnTo>
                    <a:pt x="1993" y="355"/>
                  </a:lnTo>
                  <a:lnTo>
                    <a:pt x="1992" y="357"/>
                  </a:lnTo>
                  <a:lnTo>
                    <a:pt x="1992" y="360"/>
                  </a:lnTo>
                  <a:lnTo>
                    <a:pt x="1992" y="361"/>
                  </a:lnTo>
                  <a:lnTo>
                    <a:pt x="1986" y="363"/>
                  </a:lnTo>
                  <a:lnTo>
                    <a:pt x="1986" y="361"/>
                  </a:lnTo>
                  <a:lnTo>
                    <a:pt x="1984" y="363"/>
                  </a:lnTo>
                  <a:lnTo>
                    <a:pt x="1980" y="360"/>
                  </a:lnTo>
                  <a:lnTo>
                    <a:pt x="1980" y="363"/>
                  </a:lnTo>
                  <a:lnTo>
                    <a:pt x="1980" y="365"/>
                  </a:lnTo>
                  <a:lnTo>
                    <a:pt x="1979" y="368"/>
                  </a:lnTo>
                  <a:lnTo>
                    <a:pt x="1976" y="370"/>
                  </a:lnTo>
                  <a:lnTo>
                    <a:pt x="1976" y="373"/>
                  </a:lnTo>
                  <a:lnTo>
                    <a:pt x="1976" y="375"/>
                  </a:lnTo>
                  <a:lnTo>
                    <a:pt x="1975" y="378"/>
                  </a:lnTo>
                  <a:lnTo>
                    <a:pt x="1976" y="381"/>
                  </a:lnTo>
                  <a:lnTo>
                    <a:pt x="1977" y="380"/>
                  </a:lnTo>
                  <a:lnTo>
                    <a:pt x="1978" y="383"/>
                  </a:lnTo>
                  <a:lnTo>
                    <a:pt x="1978" y="385"/>
                  </a:lnTo>
                  <a:lnTo>
                    <a:pt x="1977" y="387"/>
                  </a:lnTo>
                  <a:lnTo>
                    <a:pt x="1977" y="389"/>
                  </a:lnTo>
                  <a:lnTo>
                    <a:pt x="1979" y="392"/>
                  </a:lnTo>
                  <a:lnTo>
                    <a:pt x="1982" y="398"/>
                  </a:lnTo>
                  <a:lnTo>
                    <a:pt x="1980" y="397"/>
                  </a:lnTo>
                  <a:lnTo>
                    <a:pt x="1980" y="402"/>
                  </a:lnTo>
                  <a:lnTo>
                    <a:pt x="1980" y="406"/>
                  </a:lnTo>
                  <a:lnTo>
                    <a:pt x="1978" y="408"/>
                  </a:lnTo>
                  <a:lnTo>
                    <a:pt x="1979" y="410"/>
                  </a:lnTo>
                  <a:lnTo>
                    <a:pt x="1978" y="416"/>
                  </a:lnTo>
                  <a:lnTo>
                    <a:pt x="1980" y="418"/>
                  </a:lnTo>
                  <a:lnTo>
                    <a:pt x="1980" y="418"/>
                  </a:lnTo>
                  <a:lnTo>
                    <a:pt x="1982" y="417"/>
                  </a:lnTo>
                  <a:lnTo>
                    <a:pt x="1984" y="419"/>
                  </a:lnTo>
                  <a:lnTo>
                    <a:pt x="1986" y="419"/>
                  </a:lnTo>
                  <a:lnTo>
                    <a:pt x="1987" y="420"/>
                  </a:lnTo>
                  <a:lnTo>
                    <a:pt x="1989" y="421"/>
                  </a:lnTo>
                  <a:lnTo>
                    <a:pt x="1995" y="421"/>
                  </a:lnTo>
                  <a:lnTo>
                    <a:pt x="1993" y="425"/>
                  </a:lnTo>
                  <a:lnTo>
                    <a:pt x="1997" y="425"/>
                  </a:lnTo>
                  <a:lnTo>
                    <a:pt x="1999" y="423"/>
                  </a:lnTo>
                  <a:lnTo>
                    <a:pt x="1999" y="425"/>
                  </a:lnTo>
                  <a:lnTo>
                    <a:pt x="1998" y="426"/>
                  </a:lnTo>
                  <a:lnTo>
                    <a:pt x="1999" y="428"/>
                  </a:lnTo>
                  <a:lnTo>
                    <a:pt x="2003" y="428"/>
                  </a:lnTo>
                  <a:lnTo>
                    <a:pt x="2003" y="429"/>
                  </a:lnTo>
                  <a:lnTo>
                    <a:pt x="2002" y="429"/>
                  </a:lnTo>
                  <a:lnTo>
                    <a:pt x="2002" y="430"/>
                  </a:lnTo>
                  <a:lnTo>
                    <a:pt x="2004" y="429"/>
                  </a:lnTo>
                  <a:lnTo>
                    <a:pt x="2003" y="432"/>
                  </a:lnTo>
                  <a:lnTo>
                    <a:pt x="2006" y="430"/>
                  </a:lnTo>
                  <a:lnTo>
                    <a:pt x="2006" y="429"/>
                  </a:lnTo>
                  <a:lnTo>
                    <a:pt x="2010" y="430"/>
                  </a:lnTo>
                  <a:lnTo>
                    <a:pt x="2012" y="429"/>
                  </a:lnTo>
                  <a:lnTo>
                    <a:pt x="2018" y="428"/>
                  </a:lnTo>
                  <a:lnTo>
                    <a:pt x="2018" y="429"/>
                  </a:lnTo>
                  <a:lnTo>
                    <a:pt x="2020" y="429"/>
                  </a:lnTo>
                  <a:lnTo>
                    <a:pt x="2022" y="427"/>
                  </a:lnTo>
                  <a:lnTo>
                    <a:pt x="2024" y="427"/>
                  </a:lnTo>
                  <a:lnTo>
                    <a:pt x="2027" y="426"/>
                  </a:lnTo>
                  <a:lnTo>
                    <a:pt x="2030" y="426"/>
                  </a:lnTo>
                  <a:lnTo>
                    <a:pt x="2032" y="425"/>
                  </a:lnTo>
                  <a:lnTo>
                    <a:pt x="2037" y="423"/>
                  </a:lnTo>
                  <a:lnTo>
                    <a:pt x="2038" y="425"/>
                  </a:lnTo>
                  <a:lnTo>
                    <a:pt x="2039" y="423"/>
                  </a:lnTo>
                  <a:lnTo>
                    <a:pt x="2043" y="424"/>
                  </a:lnTo>
                  <a:lnTo>
                    <a:pt x="2041" y="420"/>
                  </a:lnTo>
                  <a:lnTo>
                    <a:pt x="2044" y="421"/>
                  </a:lnTo>
                  <a:lnTo>
                    <a:pt x="2046" y="421"/>
                  </a:lnTo>
                  <a:lnTo>
                    <a:pt x="2047" y="420"/>
                  </a:lnTo>
                  <a:lnTo>
                    <a:pt x="2049" y="420"/>
                  </a:lnTo>
                  <a:lnTo>
                    <a:pt x="2054" y="420"/>
                  </a:lnTo>
                  <a:lnTo>
                    <a:pt x="2057" y="418"/>
                  </a:lnTo>
                  <a:lnTo>
                    <a:pt x="2060" y="419"/>
                  </a:lnTo>
                  <a:lnTo>
                    <a:pt x="2065" y="419"/>
                  </a:lnTo>
                  <a:lnTo>
                    <a:pt x="2065" y="418"/>
                  </a:lnTo>
                  <a:lnTo>
                    <a:pt x="2069" y="419"/>
                  </a:lnTo>
                  <a:lnTo>
                    <a:pt x="2072" y="418"/>
                  </a:lnTo>
                  <a:lnTo>
                    <a:pt x="2078" y="415"/>
                  </a:lnTo>
                  <a:lnTo>
                    <a:pt x="2078" y="416"/>
                  </a:lnTo>
                  <a:lnTo>
                    <a:pt x="2078" y="418"/>
                  </a:lnTo>
                  <a:lnTo>
                    <a:pt x="2078" y="420"/>
                  </a:lnTo>
                  <a:lnTo>
                    <a:pt x="2075" y="419"/>
                  </a:lnTo>
                  <a:lnTo>
                    <a:pt x="2077" y="423"/>
                  </a:lnTo>
                  <a:lnTo>
                    <a:pt x="2082" y="426"/>
                  </a:lnTo>
                  <a:lnTo>
                    <a:pt x="2088" y="426"/>
                  </a:lnTo>
                  <a:lnTo>
                    <a:pt x="2091" y="426"/>
                  </a:lnTo>
                  <a:lnTo>
                    <a:pt x="2093" y="427"/>
                  </a:lnTo>
                  <a:lnTo>
                    <a:pt x="2096" y="429"/>
                  </a:lnTo>
                  <a:lnTo>
                    <a:pt x="2098" y="429"/>
                  </a:lnTo>
                  <a:lnTo>
                    <a:pt x="2098" y="432"/>
                  </a:lnTo>
                  <a:lnTo>
                    <a:pt x="2098" y="433"/>
                  </a:lnTo>
                  <a:lnTo>
                    <a:pt x="2084" y="429"/>
                  </a:lnTo>
                  <a:lnTo>
                    <a:pt x="2082" y="433"/>
                  </a:lnTo>
                  <a:lnTo>
                    <a:pt x="2080" y="434"/>
                  </a:lnTo>
                  <a:lnTo>
                    <a:pt x="2077" y="434"/>
                  </a:lnTo>
                  <a:lnTo>
                    <a:pt x="2074" y="434"/>
                  </a:lnTo>
                  <a:lnTo>
                    <a:pt x="2073" y="436"/>
                  </a:lnTo>
                  <a:lnTo>
                    <a:pt x="2071" y="435"/>
                  </a:lnTo>
                  <a:lnTo>
                    <a:pt x="2069" y="435"/>
                  </a:lnTo>
                  <a:lnTo>
                    <a:pt x="2069" y="437"/>
                  </a:lnTo>
                  <a:lnTo>
                    <a:pt x="2069" y="441"/>
                  </a:lnTo>
                  <a:lnTo>
                    <a:pt x="2066" y="442"/>
                  </a:lnTo>
                  <a:lnTo>
                    <a:pt x="2053" y="441"/>
                  </a:lnTo>
                  <a:lnTo>
                    <a:pt x="2050" y="440"/>
                  </a:lnTo>
                  <a:lnTo>
                    <a:pt x="2047" y="440"/>
                  </a:lnTo>
                  <a:lnTo>
                    <a:pt x="2045" y="438"/>
                  </a:lnTo>
                  <a:lnTo>
                    <a:pt x="2039" y="437"/>
                  </a:lnTo>
                  <a:lnTo>
                    <a:pt x="2037" y="438"/>
                  </a:lnTo>
                  <a:lnTo>
                    <a:pt x="2033" y="437"/>
                  </a:lnTo>
                  <a:lnTo>
                    <a:pt x="2032" y="441"/>
                  </a:lnTo>
                  <a:lnTo>
                    <a:pt x="2030" y="440"/>
                  </a:lnTo>
                  <a:lnTo>
                    <a:pt x="2024" y="440"/>
                  </a:lnTo>
                  <a:lnTo>
                    <a:pt x="2022" y="441"/>
                  </a:lnTo>
                  <a:lnTo>
                    <a:pt x="2019" y="441"/>
                  </a:lnTo>
                  <a:lnTo>
                    <a:pt x="2016" y="443"/>
                  </a:lnTo>
                  <a:lnTo>
                    <a:pt x="2014" y="442"/>
                  </a:lnTo>
                  <a:lnTo>
                    <a:pt x="2014" y="444"/>
                  </a:lnTo>
                  <a:lnTo>
                    <a:pt x="2010" y="445"/>
                  </a:lnTo>
                  <a:lnTo>
                    <a:pt x="2006" y="447"/>
                  </a:lnTo>
                  <a:lnTo>
                    <a:pt x="2005" y="450"/>
                  </a:lnTo>
                  <a:lnTo>
                    <a:pt x="2009" y="451"/>
                  </a:lnTo>
                  <a:lnTo>
                    <a:pt x="2005" y="452"/>
                  </a:lnTo>
                  <a:lnTo>
                    <a:pt x="2007" y="454"/>
                  </a:lnTo>
                  <a:lnTo>
                    <a:pt x="2010" y="455"/>
                  </a:lnTo>
                  <a:lnTo>
                    <a:pt x="2007" y="455"/>
                  </a:lnTo>
                  <a:lnTo>
                    <a:pt x="2006" y="459"/>
                  </a:lnTo>
                  <a:lnTo>
                    <a:pt x="2009" y="461"/>
                  </a:lnTo>
                  <a:lnTo>
                    <a:pt x="2010" y="463"/>
                  </a:lnTo>
                  <a:lnTo>
                    <a:pt x="2013" y="463"/>
                  </a:lnTo>
                  <a:lnTo>
                    <a:pt x="2015" y="464"/>
                  </a:lnTo>
                  <a:lnTo>
                    <a:pt x="2018" y="462"/>
                  </a:lnTo>
                  <a:lnTo>
                    <a:pt x="2021" y="464"/>
                  </a:lnTo>
                  <a:lnTo>
                    <a:pt x="2018" y="474"/>
                  </a:lnTo>
                  <a:lnTo>
                    <a:pt x="2018" y="476"/>
                  </a:lnTo>
                  <a:lnTo>
                    <a:pt x="2019" y="484"/>
                  </a:lnTo>
                  <a:lnTo>
                    <a:pt x="2016" y="487"/>
                  </a:lnTo>
                  <a:lnTo>
                    <a:pt x="2014" y="488"/>
                  </a:lnTo>
                  <a:lnTo>
                    <a:pt x="2011" y="491"/>
                  </a:lnTo>
                  <a:lnTo>
                    <a:pt x="2009" y="491"/>
                  </a:lnTo>
                  <a:lnTo>
                    <a:pt x="2003" y="487"/>
                  </a:lnTo>
                  <a:lnTo>
                    <a:pt x="2002" y="485"/>
                  </a:lnTo>
                  <a:lnTo>
                    <a:pt x="1997" y="479"/>
                  </a:lnTo>
                  <a:lnTo>
                    <a:pt x="1995" y="478"/>
                  </a:lnTo>
                  <a:lnTo>
                    <a:pt x="1993" y="475"/>
                  </a:lnTo>
                  <a:lnTo>
                    <a:pt x="1986" y="478"/>
                  </a:lnTo>
                  <a:lnTo>
                    <a:pt x="1984" y="478"/>
                  </a:lnTo>
                  <a:lnTo>
                    <a:pt x="1980" y="480"/>
                  </a:lnTo>
                  <a:lnTo>
                    <a:pt x="1979" y="484"/>
                  </a:lnTo>
                  <a:lnTo>
                    <a:pt x="1978" y="486"/>
                  </a:lnTo>
                  <a:lnTo>
                    <a:pt x="1978" y="488"/>
                  </a:lnTo>
                  <a:lnTo>
                    <a:pt x="1976" y="492"/>
                  </a:lnTo>
                  <a:lnTo>
                    <a:pt x="1973" y="494"/>
                  </a:lnTo>
                  <a:lnTo>
                    <a:pt x="1972" y="500"/>
                  </a:lnTo>
                  <a:lnTo>
                    <a:pt x="1972" y="505"/>
                  </a:lnTo>
                  <a:lnTo>
                    <a:pt x="1973" y="508"/>
                  </a:lnTo>
                  <a:lnTo>
                    <a:pt x="1973" y="512"/>
                  </a:lnTo>
                  <a:lnTo>
                    <a:pt x="1973" y="514"/>
                  </a:lnTo>
                  <a:lnTo>
                    <a:pt x="1975" y="515"/>
                  </a:lnTo>
                  <a:lnTo>
                    <a:pt x="1975" y="517"/>
                  </a:lnTo>
                  <a:lnTo>
                    <a:pt x="1975" y="517"/>
                  </a:lnTo>
                  <a:lnTo>
                    <a:pt x="1976" y="519"/>
                  </a:lnTo>
                  <a:lnTo>
                    <a:pt x="1976" y="522"/>
                  </a:lnTo>
                  <a:lnTo>
                    <a:pt x="1976" y="523"/>
                  </a:lnTo>
                  <a:lnTo>
                    <a:pt x="1975" y="526"/>
                  </a:lnTo>
                  <a:lnTo>
                    <a:pt x="1976" y="528"/>
                  </a:lnTo>
                  <a:lnTo>
                    <a:pt x="1972" y="530"/>
                  </a:lnTo>
                  <a:lnTo>
                    <a:pt x="1967" y="530"/>
                  </a:lnTo>
                  <a:lnTo>
                    <a:pt x="1967" y="530"/>
                  </a:lnTo>
                  <a:lnTo>
                    <a:pt x="1962" y="529"/>
                  </a:lnTo>
                  <a:lnTo>
                    <a:pt x="1962" y="529"/>
                  </a:lnTo>
                  <a:lnTo>
                    <a:pt x="1961" y="529"/>
                  </a:lnTo>
                  <a:lnTo>
                    <a:pt x="1959" y="529"/>
                  </a:lnTo>
                  <a:lnTo>
                    <a:pt x="1958" y="530"/>
                  </a:lnTo>
                  <a:lnTo>
                    <a:pt x="1959" y="532"/>
                  </a:lnTo>
                  <a:lnTo>
                    <a:pt x="1956" y="536"/>
                  </a:lnTo>
                  <a:lnTo>
                    <a:pt x="1953" y="538"/>
                  </a:lnTo>
                  <a:lnTo>
                    <a:pt x="1951" y="540"/>
                  </a:lnTo>
                  <a:lnTo>
                    <a:pt x="1945" y="540"/>
                  </a:lnTo>
                  <a:lnTo>
                    <a:pt x="1942" y="540"/>
                  </a:lnTo>
                  <a:lnTo>
                    <a:pt x="1941" y="539"/>
                  </a:lnTo>
                  <a:lnTo>
                    <a:pt x="1937" y="532"/>
                  </a:lnTo>
                  <a:lnTo>
                    <a:pt x="1937" y="532"/>
                  </a:lnTo>
                  <a:lnTo>
                    <a:pt x="1935" y="531"/>
                  </a:lnTo>
                  <a:lnTo>
                    <a:pt x="1929" y="531"/>
                  </a:lnTo>
                  <a:lnTo>
                    <a:pt x="1921" y="534"/>
                  </a:lnTo>
                  <a:lnTo>
                    <a:pt x="1916" y="536"/>
                  </a:lnTo>
                  <a:lnTo>
                    <a:pt x="1911" y="537"/>
                  </a:lnTo>
                  <a:lnTo>
                    <a:pt x="1910" y="538"/>
                  </a:lnTo>
                  <a:lnTo>
                    <a:pt x="1907" y="543"/>
                  </a:lnTo>
                  <a:lnTo>
                    <a:pt x="1895" y="544"/>
                  </a:lnTo>
                  <a:lnTo>
                    <a:pt x="1881" y="548"/>
                  </a:lnTo>
                  <a:lnTo>
                    <a:pt x="1879" y="548"/>
                  </a:lnTo>
                  <a:lnTo>
                    <a:pt x="1876" y="546"/>
                  </a:lnTo>
                  <a:lnTo>
                    <a:pt x="1875" y="549"/>
                  </a:lnTo>
                  <a:lnTo>
                    <a:pt x="1874" y="551"/>
                  </a:lnTo>
                  <a:lnTo>
                    <a:pt x="1877" y="549"/>
                  </a:lnTo>
                  <a:lnTo>
                    <a:pt x="1879" y="549"/>
                  </a:lnTo>
                  <a:lnTo>
                    <a:pt x="1881" y="551"/>
                  </a:lnTo>
                  <a:lnTo>
                    <a:pt x="1882" y="549"/>
                  </a:lnTo>
                  <a:lnTo>
                    <a:pt x="1882" y="549"/>
                  </a:lnTo>
                  <a:lnTo>
                    <a:pt x="1885" y="551"/>
                  </a:lnTo>
                  <a:lnTo>
                    <a:pt x="1884" y="553"/>
                  </a:lnTo>
                  <a:lnTo>
                    <a:pt x="1884" y="555"/>
                  </a:lnTo>
                  <a:lnTo>
                    <a:pt x="1882" y="553"/>
                  </a:lnTo>
                  <a:lnTo>
                    <a:pt x="1881" y="553"/>
                  </a:lnTo>
                  <a:lnTo>
                    <a:pt x="1875" y="551"/>
                  </a:lnTo>
                  <a:lnTo>
                    <a:pt x="1874" y="551"/>
                  </a:lnTo>
                  <a:lnTo>
                    <a:pt x="1874" y="549"/>
                  </a:lnTo>
                  <a:lnTo>
                    <a:pt x="1873" y="544"/>
                  </a:lnTo>
                  <a:lnTo>
                    <a:pt x="1870" y="545"/>
                  </a:lnTo>
                  <a:lnTo>
                    <a:pt x="1869" y="546"/>
                  </a:lnTo>
                  <a:lnTo>
                    <a:pt x="1865" y="541"/>
                  </a:lnTo>
                  <a:lnTo>
                    <a:pt x="1865" y="541"/>
                  </a:lnTo>
                  <a:lnTo>
                    <a:pt x="1861" y="540"/>
                  </a:lnTo>
                  <a:lnTo>
                    <a:pt x="1859" y="540"/>
                  </a:lnTo>
                  <a:lnTo>
                    <a:pt x="1856" y="541"/>
                  </a:lnTo>
                  <a:lnTo>
                    <a:pt x="1856" y="540"/>
                  </a:lnTo>
                  <a:lnTo>
                    <a:pt x="1858" y="539"/>
                  </a:lnTo>
                  <a:lnTo>
                    <a:pt x="1861" y="539"/>
                  </a:lnTo>
                  <a:lnTo>
                    <a:pt x="1856" y="538"/>
                  </a:lnTo>
                  <a:lnTo>
                    <a:pt x="1854" y="541"/>
                  </a:lnTo>
                  <a:lnTo>
                    <a:pt x="1851" y="543"/>
                  </a:lnTo>
                  <a:lnTo>
                    <a:pt x="1850" y="545"/>
                  </a:lnTo>
                  <a:lnTo>
                    <a:pt x="1850" y="544"/>
                  </a:lnTo>
                  <a:lnTo>
                    <a:pt x="1848" y="544"/>
                  </a:lnTo>
                  <a:lnTo>
                    <a:pt x="1844" y="544"/>
                  </a:lnTo>
                  <a:lnTo>
                    <a:pt x="1842" y="547"/>
                  </a:lnTo>
                  <a:lnTo>
                    <a:pt x="1841" y="549"/>
                  </a:lnTo>
                  <a:lnTo>
                    <a:pt x="1839" y="548"/>
                  </a:lnTo>
                  <a:lnTo>
                    <a:pt x="1836" y="547"/>
                  </a:lnTo>
                  <a:lnTo>
                    <a:pt x="1834" y="548"/>
                  </a:lnTo>
                  <a:lnTo>
                    <a:pt x="1834" y="545"/>
                  </a:lnTo>
                  <a:lnTo>
                    <a:pt x="1836" y="543"/>
                  </a:lnTo>
                  <a:lnTo>
                    <a:pt x="1836" y="540"/>
                  </a:lnTo>
                  <a:lnTo>
                    <a:pt x="1834" y="540"/>
                  </a:lnTo>
                  <a:lnTo>
                    <a:pt x="1832" y="541"/>
                  </a:lnTo>
                  <a:lnTo>
                    <a:pt x="1826" y="539"/>
                  </a:lnTo>
                  <a:lnTo>
                    <a:pt x="1824" y="540"/>
                  </a:lnTo>
                  <a:lnTo>
                    <a:pt x="1822" y="538"/>
                  </a:lnTo>
                  <a:lnTo>
                    <a:pt x="1822" y="535"/>
                  </a:lnTo>
                  <a:lnTo>
                    <a:pt x="1821" y="535"/>
                  </a:lnTo>
                  <a:lnTo>
                    <a:pt x="1822" y="534"/>
                  </a:lnTo>
                  <a:lnTo>
                    <a:pt x="1817" y="531"/>
                  </a:lnTo>
                  <a:lnTo>
                    <a:pt x="1814" y="531"/>
                  </a:lnTo>
                  <a:lnTo>
                    <a:pt x="1816" y="530"/>
                  </a:lnTo>
                  <a:lnTo>
                    <a:pt x="1818" y="530"/>
                  </a:lnTo>
                  <a:lnTo>
                    <a:pt x="1815" y="526"/>
                  </a:lnTo>
                  <a:lnTo>
                    <a:pt x="1817" y="523"/>
                  </a:lnTo>
                  <a:lnTo>
                    <a:pt x="1815" y="519"/>
                  </a:lnTo>
                  <a:lnTo>
                    <a:pt x="1817" y="518"/>
                  </a:lnTo>
                  <a:lnTo>
                    <a:pt x="1819" y="517"/>
                  </a:lnTo>
                  <a:lnTo>
                    <a:pt x="1816" y="514"/>
                  </a:lnTo>
                  <a:lnTo>
                    <a:pt x="1819" y="515"/>
                  </a:lnTo>
                  <a:lnTo>
                    <a:pt x="1822" y="515"/>
                  </a:lnTo>
                  <a:lnTo>
                    <a:pt x="1822" y="512"/>
                  </a:lnTo>
                  <a:lnTo>
                    <a:pt x="1825" y="511"/>
                  </a:lnTo>
                  <a:lnTo>
                    <a:pt x="1825" y="505"/>
                  </a:lnTo>
                  <a:lnTo>
                    <a:pt x="1828" y="505"/>
                  </a:lnTo>
                  <a:lnTo>
                    <a:pt x="1828" y="508"/>
                  </a:lnTo>
                  <a:lnTo>
                    <a:pt x="1831" y="505"/>
                  </a:lnTo>
                  <a:lnTo>
                    <a:pt x="1833" y="504"/>
                  </a:lnTo>
                  <a:lnTo>
                    <a:pt x="1834" y="502"/>
                  </a:lnTo>
                  <a:lnTo>
                    <a:pt x="1832" y="498"/>
                  </a:lnTo>
                  <a:lnTo>
                    <a:pt x="1830" y="500"/>
                  </a:lnTo>
                  <a:lnTo>
                    <a:pt x="1827" y="498"/>
                  </a:lnTo>
                  <a:lnTo>
                    <a:pt x="1824" y="501"/>
                  </a:lnTo>
                  <a:lnTo>
                    <a:pt x="1826" y="497"/>
                  </a:lnTo>
                  <a:lnTo>
                    <a:pt x="1823" y="495"/>
                  </a:lnTo>
                  <a:lnTo>
                    <a:pt x="1822" y="496"/>
                  </a:lnTo>
                  <a:lnTo>
                    <a:pt x="1819" y="496"/>
                  </a:lnTo>
                  <a:lnTo>
                    <a:pt x="1823" y="495"/>
                  </a:lnTo>
                  <a:lnTo>
                    <a:pt x="1826" y="495"/>
                  </a:lnTo>
                  <a:lnTo>
                    <a:pt x="1825" y="493"/>
                  </a:lnTo>
                  <a:lnTo>
                    <a:pt x="1824" y="491"/>
                  </a:lnTo>
                  <a:lnTo>
                    <a:pt x="1822" y="488"/>
                  </a:lnTo>
                  <a:lnTo>
                    <a:pt x="1821" y="488"/>
                  </a:lnTo>
                  <a:lnTo>
                    <a:pt x="1811" y="489"/>
                  </a:lnTo>
                  <a:lnTo>
                    <a:pt x="1810" y="493"/>
                  </a:lnTo>
                  <a:lnTo>
                    <a:pt x="1813" y="496"/>
                  </a:lnTo>
                  <a:lnTo>
                    <a:pt x="1811" y="498"/>
                  </a:lnTo>
                  <a:lnTo>
                    <a:pt x="1809" y="496"/>
                  </a:lnTo>
                  <a:lnTo>
                    <a:pt x="1808" y="494"/>
                  </a:lnTo>
                  <a:lnTo>
                    <a:pt x="1806" y="496"/>
                  </a:lnTo>
                  <a:lnTo>
                    <a:pt x="1805" y="498"/>
                  </a:lnTo>
                  <a:lnTo>
                    <a:pt x="1798" y="498"/>
                  </a:lnTo>
                  <a:lnTo>
                    <a:pt x="1797" y="496"/>
                  </a:lnTo>
                  <a:lnTo>
                    <a:pt x="1796" y="498"/>
                  </a:lnTo>
                  <a:lnTo>
                    <a:pt x="1796" y="510"/>
                  </a:lnTo>
                  <a:lnTo>
                    <a:pt x="1798" y="509"/>
                  </a:lnTo>
                  <a:lnTo>
                    <a:pt x="1800" y="511"/>
                  </a:lnTo>
                  <a:lnTo>
                    <a:pt x="1799" y="512"/>
                  </a:lnTo>
                  <a:lnTo>
                    <a:pt x="1797" y="510"/>
                  </a:lnTo>
                  <a:lnTo>
                    <a:pt x="1797" y="515"/>
                  </a:lnTo>
                  <a:lnTo>
                    <a:pt x="1796" y="518"/>
                  </a:lnTo>
                  <a:lnTo>
                    <a:pt x="1799" y="518"/>
                  </a:lnTo>
                  <a:lnTo>
                    <a:pt x="1800" y="520"/>
                  </a:lnTo>
                  <a:lnTo>
                    <a:pt x="1804" y="522"/>
                  </a:lnTo>
                  <a:lnTo>
                    <a:pt x="1804" y="524"/>
                  </a:lnTo>
                  <a:lnTo>
                    <a:pt x="1802" y="526"/>
                  </a:lnTo>
                  <a:lnTo>
                    <a:pt x="1804" y="530"/>
                  </a:lnTo>
                  <a:lnTo>
                    <a:pt x="1802" y="530"/>
                  </a:lnTo>
                  <a:lnTo>
                    <a:pt x="1800" y="528"/>
                  </a:lnTo>
                  <a:lnTo>
                    <a:pt x="1799" y="528"/>
                  </a:lnTo>
                  <a:lnTo>
                    <a:pt x="1800" y="531"/>
                  </a:lnTo>
                  <a:lnTo>
                    <a:pt x="1804" y="531"/>
                  </a:lnTo>
                  <a:lnTo>
                    <a:pt x="1804" y="531"/>
                  </a:lnTo>
                  <a:lnTo>
                    <a:pt x="1808" y="537"/>
                  </a:lnTo>
                  <a:lnTo>
                    <a:pt x="1807" y="538"/>
                  </a:lnTo>
                  <a:lnTo>
                    <a:pt x="1805" y="539"/>
                  </a:lnTo>
                  <a:lnTo>
                    <a:pt x="1804" y="543"/>
                  </a:lnTo>
                  <a:lnTo>
                    <a:pt x="1806" y="541"/>
                  </a:lnTo>
                  <a:lnTo>
                    <a:pt x="1807" y="545"/>
                  </a:lnTo>
                  <a:lnTo>
                    <a:pt x="1806" y="547"/>
                  </a:lnTo>
                  <a:lnTo>
                    <a:pt x="1809" y="549"/>
                  </a:lnTo>
                  <a:lnTo>
                    <a:pt x="1813" y="549"/>
                  </a:lnTo>
                  <a:lnTo>
                    <a:pt x="1817" y="555"/>
                  </a:lnTo>
                  <a:lnTo>
                    <a:pt x="1819" y="556"/>
                  </a:lnTo>
                  <a:lnTo>
                    <a:pt x="1819" y="556"/>
                  </a:lnTo>
                  <a:lnTo>
                    <a:pt x="1816" y="555"/>
                  </a:lnTo>
                  <a:lnTo>
                    <a:pt x="1814" y="553"/>
                  </a:lnTo>
                  <a:lnTo>
                    <a:pt x="1810" y="549"/>
                  </a:lnTo>
                  <a:lnTo>
                    <a:pt x="1808" y="551"/>
                  </a:lnTo>
                  <a:lnTo>
                    <a:pt x="1806" y="551"/>
                  </a:lnTo>
                  <a:lnTo>
                    <a:pt x="1805" y="549"/>
                  </a:lnTo>
                  <a:lnTo>
                    <a:pt x="1801" y="551"/>
                  </a:lnTo>
                  <a:lnTo>
                    <a:pt x="1801" y="553"/>
                  </a:lnTo>
                  <a:lnTo>
                    <a:pt x="1801" y="556"/>
                  </a:lnTo>
                  <a:lnTo>
                    <a:pt x="1801" y="560"/>
                  </a:lnTo>
                  <a:lnTo>
                    <a:pt x="1800" y="555"/>
                  </a:lnTo>
                  <a:lnTo>
                    <a:pt x="1798" y="555"/>
                  </a:lnTo>
                  <a:lnTo>
                    <a:pt x="1798" y="557"/>
                  </a:lnTo>
                  <a:lnTo>
                    <a:pt x="1796" y="557"/>
                  </a:lnTo>
                  <a:lnTo>
                    <a:pt x="1796" y="555"/>
                  </a:lnTo>
                  <a:lnTo>
                    <a:pt x="1793" y="553"/>
                  </a:lnTo>
                  <a:lnTo>
                    <a:pt x="1789" y="553"/>
                  </a:lnTo>
                  <a:lnTo>
                    <a:pt x="1788" y="553"/>
                  </a:lnTo>
                  <a:lnTo>
                    <a:pt x="1785" y="553"/>
                  </a:lnTo>
                  <a:lnTo>
                    <a:pt x="1783" y="554"/>
                  </a:lnTo>
                  <a:lnTo>
                    <a:pt x="1781" y="556"/>
                  </a:lnTo>
                  <a:lnTo>
                    <a:pt x="1781" y="560"/>
                  </a:lnTo>
                  <a:lnTo>
                    <a:pt x="1784" y="560"/>
                  </a:lnTo>
                  <a:lnTo>
                    <a:pt x="1785" y="561"/>
                  </a:lnTo>
                  <a:lnTo>
                    <a:pt x="1783" y="562"/>
                  </a:lnTo>
                  <a:lnTo>
                    <a:pt x="1780" y="560"/>
                  </a:lnTo>
                  <a:lnTo>
                    <a:pt x="1777" y="557"/>
                  </a:lnTo>
                  <a:lnTo>
                    <a:pt x="1772" y="558"/>
                  </a:lnTo>
                  <a:lnTo>
                    <a:pt x="1766" y="558"/>
                  </a:lnTo>
                  <a:lnTo>
                    <a:pt x="1762" y="561"/>
                  </a:lnTo>
                  <a:lnTo>
                    <a:pt x="1758" y="563"/>
                  </a:lnTo>
                  <a:lnTo>
                    <a:pt x="1758" y="564"/>
                  </a:lnTo>
                  <a:lnTo>
                    <a:pt x="1756" y="566"/>
                  </a:lnTo>
                  <a:lnTo>
                    <a:pt x="1753" y="568"/>
                  </a:lnTo>
                  <a:lnTo>
                    <a:pt x="1749" y="568"/>
                  </a:lnTo>
                  <a:lnTo>
                    <a:pt x="1748" y="570"/>
                  </a:lnTo>
                  <a:lnTo>
                    <a:pt x="1748" y="575"/>
                  </a:lnTo>
                  <a:lnTo>
                    <a:pt x="1746" y="579"/>
                  </a:lnTo>
                  <a:lnTo>
                    <a:pt x="1741" y="585"/>
                  </a:lnTo>
                  <a:lnTo>
                    <a:pt x="1740" y="585"/>
                  </a:lnTo>
                  <a:lnTo>
                    <a:pt x="1740" y="588"/>
                  </a:lnTo>
                  <a:lnTo>
                    <a:pt x="1745" y="589"/>
                  </a:lnTo>
                  <a:lnTo>
                    <a:pt x="1748" y="589"/>
                  </a:lnTo>
                  <a:lnTo>
                    <a:pt x="1750" y="588"/>
                  </a:lnTo>
                  <a:lnTo>
                    <a:pt x="1750" y="590"/>
                  </a:lnTo>
                  <a:lnTo>
                    <a:pt x="1748" y="589"/>
                  </a:lnTo>
                  <a:lnTo>
                    <a:pt x="1748" y="589"/>
                  </a:lnTo>
                  <a:lnTo>
                    <a:pt x="1745" y="590"/>
                  </a:lnTo>
                  <a:lnTo>
                    <a:pt x="1742" y="591"/>
                  </a:lnTo>
                  <a:lnTo>
                    <a:pt x="1741" y="591"/>
                  </a:lnTo>
                  <a:lnTo>
                    <a:pt x="1742" y="592"/>
                  </a:lnTo>
                  <a:lnTo>
                    <a:pt x="1740" y="592"/>
                  </a:lnTo>
                  <a:lnTo>
                    <a:pt x="1742" y="594"/>
                  </a:lnTo>
                  <a:lnTo>
                    <a:pt x="1743" y="595"/>
                  </a:lnTo>
                  <a:lnTo>
                    <a:pt x="1740" y="594"/>
                  </a:lnTo>
                  <a:lnTo>
                    <a:pt x="1738" y="591"/>
                  </a:lnTo>
                  <a:lnTo>
                    <a:pt x="1733" y="592"/>
                  </a:lnTo>
                  <a:lnTo>
                    <a:pt x="1734" y="595"/>
                  </a:lnTo>
                  <a:lnTo>
                    <a:pt x="1737" y="596"/>
                  </a:lnTo>
                  <a:lnTo>
                    <a:pt x="1740" y="595"/>
                  </a:lnTo>
                  <a:lnTo>
                    <a:pt x="1742" y="596"/>
                  </a:lnTo>
                  <a:lnTo>
                    <a:pt x="1743" y="598"/>
                  </a:lnTo>
                  <a:lnTo>
                    <a:pt x="1742" y="596"/>
                  </a:lnTo>
                  <a:lnTo>
                    <a:pt x="1739" y="596"/>
                  </a:lnTo>
                  <a:lnTo>
                    <a:pt x="1736" y="597"/>
                  </a:lnTo>
                  <a:lnTo>
                    <a:pt x="1733" y="596"/>
                  </a:lnTo>
                  <a:lnTo>
                    <a:pt x="1728" y="597"/>
                  </a:lnTo>
                  <a:lnTo>
                    <a:pt x="1719" y="601"/>
                  </a:lnTo>
                  <a:lnTo>
                    <a:pt x="1710" y="604"/>
                  </a:lnTo>
                  <a:lnTo>
                    <a:pt x="1706" y="606"/>
                  </a:lnTo>
                  <a:lnTo>
                    <a:pt x="1706" y="608"/>
                  </a:lnTo>
                  <a:lnTo>
                    <a:pt x="1706" y="614"/>
                  </a:lnTo>
                  <a:lnTo>
                    <a:pt x="1706" y="614"/>
                  </a:lnTo>
                  <a:lnTo>
                    <a:pt x="1707" y="617"/>
                  </a:lnTo>
                  <a:lnTo>
                    <a:pt x="1706" y="616"/>
                  </a:lnTo>
                  <a:lnTo>
                    <a:pt x="1704" y="620"/>
                  </a:lnTo>
                  <a:lnTo>
                    <a:pt x="1700" y="622"/>
                  </a:lnTo>
                  <a:lnTo>
                    <a:pt x="1695" y="623"/>
                  </a:lnTo>
                  <a:lnTo>
                    <a:pt x="1689" y="625"/>
                  </a:lnTo>
                  <a:lnTo>
                    <a:pt x="1687" y="628"/>
                  </a:lnTo>
                  <a:lnTo>
                    <a:pt x="1688" y="630"/>
                  </a:lnTo>
                  <a:lnTo>
                    <a:pt x="1691" y="630"/>
                  </a:lnTo>
                  <a:lnTo>
                    <a:pt x="1691" y="630"/>
                  </a:lnTo>
                  <a:lnTo>
                    <a:pt x="1688" y="631"/>
                  </a:lnTo>
                  <a:lnTo>
                    <a:pt x="1682" y="633"/>
                  </a:lnTo>
                  <a:lnTo>
                    <a:pt x="1678" y="632"/>
                  </a:lnTo>
                  <a:lnTo>
                    <a:pt x="1674" y="632"/>
                  </a:lnTo>
                  <a:lnTo>
                    <a:pt x="1672" y="631"/>
                  </a:lnTo>
                  <a:lnTo>
                    <a:pt x="1669" y="632"/>
                  </a:lnTo>
                  <a:lnTo>
                    <a:pt x="1666" y="629"/>
                  </a:lnTo>
                  <a:lnTo>
                    <a:pt x="1666" y="626"/>
                  </a:lnTo>
                  <a:lnTo>
                    <a:pt x="1662" y="626"/>
                  </a:lnTo>
                  <a:lnTo>
                    <a:pt x="1657" y="626"/>
                  </a:lnTo>
                  <a:lnTo>
                    <a:pt x="1660" y="631"/>
                  </a:lnTo>
                  <a:lnTo>
                    <a:pt x="1662" y="634"/>
                  </a:lnTo>
                  <a:lnTo>
                    <a:pt x="1663" y="640"/>
                  </a:lnTo>
                  <a:lnTo>
                    <a:pt x="1663" y="642"/>
                  </a:lnTo>
                  <a:lnTo>
                    <a:pt x="1665" y="645"/>
                  </a:lnTo>
                  <a:lnTo>
                    <a:pt x="1657" y="646"/>
                  </a:lnTo>
                  <a:lnTo>
                    <a:pt x="1657" y="647"/>
                  </a:lnTo>
                  <a:lnTo>
                    <a:pt x="1657" y="647"/>
                  </a:lnTo>
                  <a:lnTo>
                    <a:pt x="1657" y="646"/>
                  </a:lnTo>
                  <a:lnTo>
                    <a:pt x="1653" y="643"/>
                  </a:lnTo>
                  <a:lnTo>
                    <a:pt x="1649" y="646"/>
                  </a:lnTo>
                  <a:lnTo>
                    <a:pt x="1647" y="646"/>
                  </a:lnTo>
                  <a:lnTo>
                    <a:pt x="1643" y="640"/>
                  </a:lnTo>
                  <a:lnTo>
                    <a:pt x="1639" y="641"/>
                  </a:lnTo>
                  <a:lnTo>
                    <a:pt x="1637" y="641"/>
                  </a:lnTo>
                  <a:lnTo>
                    <a:pt x="1635" y="645"/>
                  </a:lnTo>
                  <a:lnTo>
                    <a:pt x="1630" y="643"/>
                  </a:lnTo>
                  <a:lnTo>
                    <a:pt x="1625" y="645"/>
                  </a:lnTo>
                  <a:lnTo>
                    <a:pt x="1622" y="646"/>
                  </a:lnTo>
                  <a:lnTo>
                    <a:pt x="1619" y="648"/>
                  </a:lnTo>
                  <a:lnTo>
                    <a:pt x="1620" y="650"/>
                  </a:lnTo>
                  <a:lnTo>
                    <a:pt x="1625" y="649"/>
                  </a:lnTo>
                  <a:lnTo>
                    <a:pt x="1626" y="651"/>
                  </a:lnTo>
                  <a:lnTo>
                    <a:pt x="1622" y="650"/>
                  </a:lnTo>
                  <a:lnTo>
                    <a:pt x="1622" y="652"/>
                  </a:lnTo>
                  <a:lnTo>
                    <a:pt x="1626" y="654"/>
                  </a:lnTo>
                  <a:lnTo>
                    <a:pt x="1620" y="655"/>
                  </a:lnTo>
                  <a:lnTo>
                    <a:pt x="1621" y="656"/>
                  </a:lnTo>
                  <a:lnTo>
                    <a:pt x="1625" y="657"/>
                  </a:lnTo>
                  <a:lnTo>
                    <a:pt x="1627" y="659"/>
                  </a:lnTo>
                  <a:lnTo>
                    <a:pt x="1629" y="658"/>
                  </a:lnTo>
                  <a:lnTo>
                    <a:pt x="1638" y="660"/>
                  </a:lnTo>
                  <a:lnTo>
                    <a:pt x="1640" y="663"/>
                  </a:lnTo>
                  <a:lnTo>
                    <a:pt x="1643" y="665"/>
                  </a:lnTo>
                  <a:lnTo>
                    <a:pt x="1644" y="663"/>
                  </a:lnTo>
                  <a:lnTo>
                    <a:pt x="1647" y="665"/>
                  </a:lnTo>
                  <a:lnTo>
                    <a:pt x="1653" y="665"/>
                  </a:lnTo>
                  <a:lnTo>
                    <a:pt x="1651" y="666"/>
                  </a:lnTo>
                  <a:lnTo>
                    <a:pt x="1652" y="668"/>
                  </a:lnTo>
                  <a:lnTo>
                    <a:pt x="1655" y="668"/>
                  </a:lnTo>
                  <a:lnTo>
                    <a:pt x="1659" y="668"/>
                  </a:lnTo>
                  <a:lnTo>
                    <a:pt x="1661" y="669"/>
                  </a:lnTo>
                  <a:lnTo>
                    <a:pt x="1657" y="668"/>
                  </a:lnTo>
                  <a:lnTo>
                    <a:pt x="1655" y="668"/>
                  </a:lnTo>
                  <a:lnTo>
                    <a:pt x="1655" y="671"/>
                  </a:lnTo>
                  <a:lnTo>
                    <a:pt x="1657" y="673"/>
                  </a:lnTo>
                  <a:lnTo>
                    <a:pt x="1655" y="676"/>
                  </a:lnTo>
                  <a:lnTo>
                    <a:pt x="1659" y="678"/>
                  </a:lnTo>
                  <a:lnTo>
                    <a:pt x="1661" y="682"/>
                  </a:lnTo>
                  <a:lnTo>
                    <a:pt x="1662" y="683"/>
                  </a:lnTo>
                  <a:lnTo>
                    <a:pt x="1664" y="683"/>
                  </a:lnTo>
                  <a:lnTo>
                    <a:pt x="1666" y="685"/>
                  </a:lnTo>
                  <a:lnTo>
                    <a:pt x="1670" y="685"/>
                  </a:lnTo>
                  <a:lnTo>
                    <a:pt x="1669" y="686"/>
                  </a:lnTo>
                  <a:lnTo>
                    <a:pt x="1670" y="692"/>
                  </a:lnTo>
                  <a:lnTo>
                    <a:pt x="1670" y="694"/>
                  </a:lnTo>
                  <a:lnTo>
                    <a:pt x="1668" y="695"/>
                  </a:lnTo>
                  <a:lnTo>
                    <a:pt x="1669" y="695"/>
                  </a:lnTo>
                  <a:lnTo>
                    <a:pt x="1671" y="697"/>
                  </a:lnTo>
                  <a:lnTo>
                    <a:pt x="1673" y="699"/>
                  </a:lnTo>
                  <a:lnTo>
                    <a:pt x="1676" y="702"/>
                  </a:lnTo>
                  <a:lnTo>
                    <a:pt x="1676" y="705"/>
                  </a:lnTo>
                  <a:lnTo>
                    <a:pt x="1677" y="708"/>
                  </a:lnTo>
                  <a:lnTo>
                    <a:pt x="1678" y="709"/>
                  </a:lnTo>
                  <a:lnTo>
                    <a:pt x="1677" y="708"/>
                  </a:lnTo>
                  <a:lnTo>
                    <a:pt x="1674" y="706"/>
                  </a:lnTo>
                  <a:lnTo>
                    <a:pt x="1674" y="702"/>
                  </a:lnTo>
                  <a:lnTo>
                    <a:pt x="1672" y="700"/>
                  </a:lnTo>
                  <a:lnTo>
                    <a:pt x="1669" y="699"/>
                  </a:lnTo>
                  <a:lnTo>
                    <a:pt x="1668" y="711"/>
                  </a:lnTo>
                  <a:lnTo>
                    <a:pt x="1668" y="714"/>
                  </a:lnTo>
                  <a:lnTo>
                    <a:pt x="1668" y="718"/>
                  </a:lnTo>
                  <a:lnTo>
                    <a:pt x="1665" y="727"/>
                  </a:lnTo>
                  <a:lnTo>
                    <a:pt x="1663" y="734"/>
                  </a:lnTo>
                  <a:lnTo>
                    <a:pt x="1661" y="735"/>
                  </a:lnTo>
                  <a:lnTo>
                    <a:pt x="1657" y="736"/>
                  </a:lnTo>
                  <a:lnTo>
                    <a:pt x="1654" y="736"/>
                  </a:lnTo>
                  <a:lnTo>
                    <a:pt x="1652" y="736"/>
                  </a:lnTo>
                  <a:lnTo>
                    <a:pt x="1647" y="733"/>
                  </a:lnTo>
                  <a:lnTo>
                    <a:pt x="1645" y="734"/>
                  </a:lnTo>
                  <a:lnTo>
                    <a:pt x="1644" y="735"/>
                  </a:lnTo>
                  <a:lnTo>
                    <a:pt x="1642" y="735"/>
                  </a:lnTo>
                  <a:lnTo>
                    <a:pt x="1637" y="733"/>
                  </a:lnTo>
                  <a:lnTo>
                    <a:pt x="1635" y="733"/>
                  </a:lnTo>
                  <a:lnTo>
                    <a:pt x="1632" y="733"/>
                  </a:lnTo>
                  <a:lnTo>
                    <a:pt x="1629" y="734"/>
                  </a:lnTo>
                  <a:lnTo>
                    <a:pt x="1629" y="734"/>
                  </a:lnTo>
                  <a:lnTo>
                    <a:pt x="1627" y="734"/>
                  </a:lnTo>
                  <a:lnTo>
                    <a:pt x="1621" y="734"/>
                  </a:lnTo>
                  <a:lnTo>
                    <a:pt x="1615" y="733"/>
                  </a:lnTo>
                  <a:lnTo>
                    <a:pt x="1612" y="732"/>
                  </a:lnTo>
                  <a:lnTo>
                    <a:pt x="1606" y="732"/>
                  </a:lnTo>
                  <a:lnTo>
                    <a:pt x="1604" y="731"/>
                  </a:lnTo>
                  <a:lnTo>
                    <a:pt x="1602" y="732"/>
                  </a:lnTo>
                  <a:lnTo>
                    <a:pt x="1593" y="732"/>
                  </a:lnTo>
                  <a:lnTo>
                    <a:pt x="1591" y="732"/>
                  </a:lnTo>
                  <a:lnTo>
                    <a:pt x="1588" y="733"/>
                  </a:lnTo>
                  <a:lnTo>
                    <a:pt x="1587" y="732"/>
                  </a:lnTo>
                  <a:lnTo>
                    <a:pt x="1585" y="731"/>
                  </a:lnTo>
                  <a:lnTo>
                    <a:pt x="1582" y="729"/>
                  </a:lnTo>
                  <a:lnTo>
                    <a:pt x="1576" y="728"/>
                  </a:lnTo>
                  <a:lnTo>
                    <a:pt x="1574" y="731"/>
                  </a:lnTo>
                  <a:lnTo>
                    <a:pt x="1572" y="733"/>
                  </a:lnTo>
                  <a:lnTo>
                    <a:pt x="1572" y="733"/>
                  </a:lnTo>
                  <a:lnTo>
                    <a:pt x="1572" y="734"/>
                  </a:lnTo>
                  <a:lnTo>
                    <a:pt x="1569" y="735"/>
                  </a:lnTo>
                  <a:lnTo>
                    <a:pt x="1567" y="736"/>
                  </a:lnTo>
                  <a:lnTo>
                    <a:pt x="1563" y="736"/>
                  </a:lnTo>
                  <a:lnTo>
                    <a:pt x="1558" y="740"/>
                  </a:lnTo>
                  <a:lnTo>
                    <a:pt x="1560" y="743"/>
                  </a:lnTo>
                  <a:lnTo>
                    <a:pt x="1560" y="743"/>
                  </a:lnTo>
                  <a:lnTo>
                    <a:pt x="1561" y="744"/>
                  </a:lnTo>
                  <a:lnTo>
                    <a:pt x="1563" y="744"/>
                  </a:lnTo>
                  <a:lnTo>
                    <a:pt x="1562" y="744"/>
                  </a:lnTo>
                  <a:lnTo>
                    <a:pt x="1562" y="748"/>
                  </a:lnTo>
                  <a:lnTo>
                    <a:pt x="1566" y="746"/>
                  </a:lnTo>
                  <a:lnTo>
                    <a:pt x="1563" y="749"/>
                  </a:lnTo>
                  <a:lnTo>
                    <a:pt x="1563" y="751"/>
                  </a:lnTo>
                  <a:lnTo>
                    <a:pt x="1567" y="751"/>
                  </a:lnTo>
                  <a:lnTo>
                    <a:pt x="1563" y="753"/>
                  </a:lnTo>
                  <a:lnTo>
                    <a:pt x="1566" y="753"/>
                  </a:lnTo>
                  <a:lnTo>
                    <a:pt x="1567" y="752"/>
                  </a:lnTo>
                  <a:lnTo>
                    <a:pt x="1567" y="753"/>
                  </a:lnTo>
                  <a:lnTo>
                    <a:pt x="1563" y="756"/>
                  </a:lnTo>
                  <a:lnTo>
                    <a:pt x="1565" y="758"/>
                  </a:lnTo>
                  <a:lnTo>
                    <a:pt x="1563" y="760"/>
                  </a:lnTo>
                  <a:lnTo>
                    <a:pt x="1563" y="762"/>
                  </a:lnTo>
                  <a:lnTo>
                    <a:pt x="1566" y="770"/>
                  </a:lnTo>
                  <a:lnTo>
                    <a:pt x="1567" y="771"/>
                  </a:lnTo>
                  <a:lnTo>
                    <a:pt x="1566" y="779"/>
                  </a:lnTo>
                  <a:lnTo>
                    <a:pt x="1567" y="776"/>
                  </a:lnTo>
                  <a:lnTo>
                    <a:pt x="1567" y="779"/>
                  </a:lnTo>
                  <a:lnTo>
                    <a:pt x="1565" y="782"/>
                  </a:lnTo>
                  <a:lnTo>
                    <a:pt x="1563" y="788"/>
                  </a:lnTo>
                  <a:lnTo>
                    <a:pt x="1560" y="796"/>
                  </a:lnTo>
                  <a:lnTo>
                    <a:pt x="1557" y="801"/>
                  </a:lnTo>
                  <a:lnTo>
                    <a:pt x="1557" y="803"/>
                  </a:lnTo>
                  <a:lnTo>
                    <a:pt x="1555" y="805"/>
                  </a:lnTo>
                  <a:lnTo>
                    <a:pt x="1555" y="809"/>
                  </a:lnTo>
                  <a:lnTo>
                    <a:pt x="1557" y="811"/>
                  </a:lnTo>
                  <a:lnTo>
                    <a:pt x="1559" y="811"/>
                  </a:lnTo>
                  <a:lnTo>
                    <a:pt x="1560" y="810"/>
                  </a:lnTo>
                  <a:lnTo>
                    <a:pt x="1562" y="806"/>
                  </a:lnTo>
                  <a:lnTo>
                    <a:pt x="1562" y="810"/>
                  </a:lnTo>
                  <a:lnTo>
                    <a:pt x="1560" y="812"/>
                  </a:lnTo>
                  <a:lnTo>
                    <a:pt x="1559" y="811"/>
                  </a:lnTo>
                  <a:lnTo>
                    <a:pt x="1559" y="814"/>
                  </a:lnTo>
                  <a:lnTo>
                    <a:pt x="1565" y="814"/>
                  </a:lnTo>
                  <a:lnTo>
                    <a:pt x="1566" y="813"/>
                  </a:lnTo>
                  <a:lnTo>
                    <a:pt x="1565" y="816"/>
                  </a:lnTo>
                  <a:lnTo>
                    <a:pt x="1565" y="819"/>
                  </a:lnTo>
                  <a:lnTo>
                    <a:pt x="1563" y="822"/>
                  </a:lnTo>
                  <a:lnTo>
                    <a:pt x="1565" y="827"/>
                  </a:lnTo>
                  <a:lnTo>
                    <a:pt x="1565" y="828"/>
                  </a:lnTo>
                  <a:lnTo>
                    <a:pt x="1565" y="831"/>
                  </a:lnTo>
                  <a:lnTo>
                    <a:pt x="1562" y="835"/>
                  </a:lnTo>
                  <a:lnTo>
                    <a:pt x="1562" y="838"/>
                  </a:lnTo>
                  <a:lnTo>
                    <a:pt x="1568" y="836"/>
                  </a:lnTo>
                  <a:lnTo>
                    <a:pt x="1570" y="836"/>
                  </a:lnTo>
                  <a:lnTo>
                    <a:pt x="1572" y="836"/>
                  </a:lnTo>
                  <a:lnTo>
                    <a:pt x="1575" y="837"/>
                  </a:lnTo>
                  <a:lnTo>
                    <a:pt x="1578" y="837"/>
                  </a:lnTo>
                  <a:lnTo>
                    <a:pt x="1583" y="835"/>
                  </a:lnTo>
                  <a:lnTo>
                    <a:pt x="1583" y="834"/>
                  </a:lnTo>
                  <a:lnTo>
                    <a:pt x="1584" y="835"/>
                  </a:lnTo>
                  <a:lnTo>
                    <a:pt x="1584" y="835"/>
                  </a:lnTo>
                  <a:lnTo>
                    <a:pt x="1589" y="834"/>
                  </a:lnTo>
                  <a:lnTo>
                    <a:pt x="1591" y="834"/>
                  </a:lnTo>
                  <a:lnTo>
                    <a:pt x="1589" y="835"/>
                  </a:lnTo>
                  <a:lnTo>
                    <a:pt x="1595" y="838"/>
                  </a:lnTo>
                  <a:lnTo>
                    <a:pt x="1600" y="839"/>
                  </a:lnTo>
                  <a:lnTo>
                    <a:pt x="1596" y="843"/>
                  </a:lnTo>
                  <a:lnTo>
                    <a:pt x="1600" y="845"/>
                  </a:lnTo>
                  <a:lnTo>
                    <a:pt x="1600" y="845"/>
                  </a:lnTo>
                  <a:lnTo>
                    <a:pt x="1600" y="847"/>
                  </a:lnTo>
                  <a:lnTo>
                    <a:pt x="1602" y="851"/>
                  </a:lnTo>
                  <a:lnTo>
                    <a:pt x="1608" y="854"/>
                  </a:lnTo>
                  <a:lnTo>
                    <a:pt x="1612" y="852"/>
                  </a:lnTo>
                  <a:lnTo>
                    <a:pt x="1613" y="847"/>
                  </a:lnTo>
                  <a:lnTo>
                    <a:pt x="1617" y="846"/>
                  </a:lnTo>
                  <a:lnTo>
                    <a:pt x="1619" y="846"/>
                  </a:lnTo>
                  <a:lnTo>
                    <a:pt x="1621" y="846"/>
                  </a:lnTo>
                  <a:lnTo>
                    <a:pt x="1623" y="843"/>
                  </a:lnTo>
                  <a:lnTo>
                    <a:pt x="1625" y="843"/>
                  </a:lnTo>
                  <a:lnTo>
                    <a:pt x="1636" y="843"/>
                  </a:lnTo>
                  <a:lnTo>
                    <a:pt x="1642" y="842"/>
                  </a:lnTo>
                  <a:lnTo>
                    <a:pt x="1646" y="843"/>
                  </a:lnTo>
                  <a:lnTo>
                    <a:pt x="1648" y="843"/>
                  </a:lnTo>
                  <a:lnTo>
                    <a:pt x="1651" y="840"/>
                  </a:lnTo>
                  <a:lnTo>
                    <a:pt x="1653" y="840"/>
                  </a:lnTo>
                  <a:lnTo>
                    <a:pt x="1656" y="842"/>
                  </a:lnTo>
                  <a:lnTo>
                    <a:pt x="1657" y="839"/>
                  </a:lnTo>
                  <a:lnTo>
                    <a:pt x="1660" y="836"/>
                  </a:lnTo>
                  <a:lnTo>
                    <a:pt x="1660" y="834"/>
                  </a:lnTo>
                  <a:lnTo>
                    <a:pt x="1665" y="830"/>
                  </a:lnTo>
                  <a:lnTo>
                    <a:pt x="1668" y="829"/>
                  </a:lnTo>
                  <a:lnTo>
                    <a:pt x="1671" y="829"/>
                  </a:lnTo>
                  <a:lnTo>
                    <a:pt x="1673" y="827"/>
                  </a:lnTo>
                  <a:lnTo>
                    <a:pt x="1676" y="823"/>
                  </a:lnTo>
                  <a:lnTo>
                    <a:pt x="1676" y="820"/>
                  </a:lnTo>
                  <a:lnTo>
                    <a:pt x="1679" y="816"/>
                  </a:lnTo>
                  <a:lnTo>
                    <a:pt x="1685" y="812"/>
                  </a:lnTo>
                  <a:lnTo>
                    <a:pt x="1688" y="811"/>
                  </a:lnTo>
                  <a:lnTo>
                    <a:pt x="1682" y="806"/>
                  </a:lnTo>
                  <a:lnTo>
                    <a:pt x="1681" y="804"/>
                  </a:lnTo>
                  <a:lnTo>
                    <a:pt x="1680" y="800"/>
                  </a:lnTo>
                  <a:lnTo>
                    <a:pt x="1682" y="794"/>
                  </a:lnTo>
                  <a:lnTo>
                    <a:pt x="1685" y="792"/>
                  </a:lnTo>
                  <a:lnTo>
                    <a:pt x="1686" y="789"/>
                  </a:lnTo>
                  <a:lnTo>
                    <a:pt x="1690" y="784"/>
                  </a:lnTo>
                  <a:lnTo>
                    <a:pt x="1691" y="782"/>
                  </a:lnTo>
                  <a:lnTo>
                    <a:pt x="1694" y="780"/>
                  </a:lnTo>
                  <a:lnTo>
                    <a:pt x="1697" y="779"/>
                  </a:lnTo>
                  <a:lnTo>
                    <a:pt x="1697" y="778"/>
                  </a:lnTo>
                  <a:lnTo>
                    <a:pt x="1695" y="777"/>
                  </a:lnTo>
                  <a:lnTo>
                    <a:pt x="1697" y="775"/>
                  </a:lnTo>
                  <a:lnTo>
                    <a:pt x="1702" y="772"/>
                  </a:lnTo>
                  <a:lnTo>
                    <a:pt x="1714" y="769"/>
                  </a:lnTo>
                  <a:lnTo>
                    <a:pt x="1715" y="768"/>
                  </a:lnTo>
                  <a:lnTo>
                    <a:pt x="1717" y="766"/>
                  </a:lnTo>
                  <a:lnTo>
                    <a:pt x="1725" y="762"/>
                  </a:lnTo>
                  <a:lnTo>
                    <a:pt x="1728" y="760"/>
                  </a:lnTo>
                  <a:lnTo>
                    <a:pt x="1729" y="757"/>
                  </a:lnTo>
                  <a:lnTo>
                    <a:pt x="1728" y="754"/>
                  </a:lnTo>
                  <a:lnTo>
                    <a:pt x="1730" y="753"/>
                  </a:lnTo>
                  <a:lnTo>
                    <a:pt x="1726" y="746"/>
                  </a:lnTo>
                  <a:lnTo>
                    <a:pt x="1726" y="744"/>
                  </a:lnTo>
                  <a:lnTo>
                    <a:pt x="1725" y="743"/>
                  </a:lnTo>
                  <a:lnTo>
                    <a:pt x="1726" y="743"/>
                  </a:lnTo>
                  <a:lnTo>
                    <a:pt x="1726" y="740"/>
                  </a:lnTo>
                  <a:lnTo>
                    <a:pt x="1730" y="737"/>
                  </a:lnTo>
                  <a:lnTo>
                    <a:pt x="1732" y="736"/>
                  </a:lnTo>
                  <a:lnTo>
                    <a:pt x="1738" y="733"/>
                  </a:lnTo>
                  <a:lnTo>
                    <a:pt x="1740" y="732"/>
                  </a:lnTo>
                  <a:lnTo>
                    <a:pt x="1742" y="733"/>
                  </a:lnTo>
                  <a:lnTo>
                    <a:pt x="1745" y="733"/>
                  </a:lnTo>
                  <a:lnTo>
                    <a:pt x="1747" y="735"/>
                  </a:lnTo>
                  <a:lnTo>
                    <a:pt x="1750" y="734"/>
                  </a:lnTo>
                  <a:lnTo>
                    <a:pt x="1749" y="732"/>
                  </a:lnTo>
                  <a:lnTo>
                    <a:pt x="1750" y="734"/>
                  </a:lnTo>
                  <a:lnTo>
                    <a:pt x="1754" y="734"/>
                  </a:lnTo>
                  <a:lnTo>
                    <a:pt x="1754" y="734"/>
                  </a:lnTo>
                  <a:lnTo>
                    <a:pt x="1755" y="735"/>
                  </a:lnTo>
                  <a:lnTo>
                    <a:pt x="1757" y="735"/>
                  </a:lnTo>
                  <a:lnTo>
                    <a:pt x="1759" y="737"/>
                  </a:lnTo>
                  <a:lnTo>
                    <a:pt x="1763" y="737"/>
                  </a:lnTo>
                  <a:lnTo>
                    <a:pt x="1763" y="739"/>
                  </a:lnTo>
                  <a:lnTo>
                    <a:pt x="1766" y="739"/>
                  </a:lnTo>
                  <a:lnTo>
                    <a:pt x="1768" y="740"/>
                  </a:lnTo>
                  <a:lnTo>
                    <a:pt x="1774" y="739"/>
                  </a:lnTo>
                  <a:lnTo>
                    <a:pt x="1776" y="736"/>
                  </a:lnTo>
                  <a:lnTo>
                    <a:pt x="1777" y="734"/>
                  </a:lnTo>
                  <a:lnTo>
                    <a:pt x="1783" y="729"/>
                  </a:lnTo>
                  <a:lnTo>
                    <a:pt x="1787" y="728"/>
                  </a:lnTo>
                  <a:lnTo>
                    <a:pt x="1790" y="728"/>
                  </a:lnTo>
                  <a:lnTo>
                    <a:pt x="1793" y="727"/>
                  </a:lnTo>
                  <a:lnTo>
                    <a:pt x="1796" y="725"/>
                  </a:lnTo>
                  <a:lnTo>
                    <a:pt x="1801" y="719"/>
                  </a:lnTo>
                  <a:lnTo>
                    <a:pt x="1805" y="717"/>
                  </a:lnTo>
                  <a:lnTo>
                    <a:pt x="1807" y="717"/>
                  </a:lnTo>
                  <a:lnTo>
                    <a:pt x="1813" y="719"/>
                  </a:lnTo>
                  <a:lnTo>
                    <a:pt x="1817" y="723"/>
                  </a:lnTo>
                  <a:lnTo>
                    <a:pt x="1819" y="723"/>
                  </a:lnTo>
                  <a:lnTo>
                    <a:pt x="1821" y="723"/>
                  </a:lnTo>
                  <a:lnTo>
                    <a:pt x="1822" y="724"/>
                  </a:lnTo>
                  <a:lnTo>
                    <a:pt x="1824" y="725"/>
                  </a:lnTo>
                  <a:lnTo>
                    <a:pt x="1825" y="727"/>
                  </a:lnTo>
                  <a:lnTo>
                    <a:pt x="1825" y="732"/>
                  </a:lnTo>
                  <a:lnTo>
                    <a:pt x="1828" y="736"/>
                  </a:lnTo>
                  <a:lnTo>
                    <a:pt x="1828" y="742"/>
                  </a:lnTo>
                  <a:lnTo>
                    <a:pt x="1832" y="742"/>
                  </a:lnTo>
                  <a:lnTo>
                    <a:pt x="1833" y="744"/>
                  </a:lnTo>
                  <a:lnTo>
                    <a:pt x="1836" y="748"/>
                  </a:lnTo>
                  <a:lnTo>
                    <a:pt x="1839" y="751"/>
                  </a:lnTo>
                  <a:lnTo>
                    <a:pt x="1843" y="752"/>
                  </a:lnTo>
                  <a:lnTo>
                    <a:pt x="1845" y="754"/>
                  </a:lnTo>
                  <a:lnTo>
                    <a:pt x="1845" y="757"/>
                  </a:lnTo>
                  <a:lnTo>
                    <a:pt x="1849" y="758"/>
                  </a:lnTo>
                  <a:lnTo>
                    <a:pt x="1851" y="759"/>
                  </a:lnTo>
                  <a:lnTo>
                    <a:pt x="1852" y="762"/>
                  </a:lnTo>
                  <a:lnTo>
                    <a:pt x="1856" y="763"/>
                  </a:lnTo>
                  <a:lnTo>
                    <a:pt x="1857" y="766"/>
                  </a:lnTo>
                  <a:lnTo>
                    <a:pt x="1862" y="769"/>
                  </a:lnTo>
                  <a:lnTo>
                    <a:pt x="1865" y="769"/>
                  </a:lnTo>
                  <a:lnTo>
                    <a:pt x="1868" y="769"/>
                  </a:lnTo>
                  <a:lnTo>
                    <a:pt x="1870" y="770"/>
                  </a:lnTo>
                  <a:lnTo>
                    <a:pt x="1873" y="770"/>
                  </a:lnTo>
                  <a:lnTo>
                    <a:pt x="1875" y="774"/>
                  </a:lnTo>
                  <a:lnTo>
                    <a:pt x="1878" y="777"/>
                  </a:lnTo>
                  <a:lnTo>
                    <a:pt x="1882" y="777"/>
                  </a:lnTo>
                  <a:lnTo>
                    <a:pt x="1883" y="780"/>
                  </a:lnTo>
                  <a:lnTo>
                    <a:pt x="1884" y="780"/>
                  </a:lnTo>
                  <a:lnTo>
                    <a:pt x="1886" y="779"/>
                  </a:lnTo>
                  <a:lnTo>
                    <a:pt x="1888" y="782"/>
                  </a:lnTo>
                  <a:lnTo>
                    <a:pt x="1890" y="784"/>
                  </a:lnTo>
                  <a:lnTo>
                    <a:pt x="1890" y="787"/>
                  </a:lnTo>
                  <a:lnTo>
                    <a:pt x="1892" y="788"/>
                  </a:lnTo>
                  <a:lnTo>
                    <a:pt x="1895" y="791"/>
                  </a:lnTo>
                  <a:lnTo>
                    <a:pt x="1899" y="789"/>
                  </a:lnTo>
                  <a:lnTo>
                    <a:pt x="1901" y="792"/>
                  </a:lnTo>
                  <a:lnTo>
                    <a:pt x="1901" y="795"/>
                  </a:lnTo>
                  <a:lnTo>
                    <a:pt x="1902" y="797"/>
                  </a:lnTo>
                  <a:lnTo>
                    <a:pt x="1904" y="800"/>
                  </a:lnTo>
                  <a:lnTo>
                    <a:pt x="1905" y="805"/>
                  </a:lnTo>
                  <a:lnTo>
                    <a:pt x="1907" y="808"/>
                  </a:lnTo>
                  <a:lnTo>
                    <a:pt x="1905" y="811"/>
                  </a:lnTo>
                  <a:lnTo>
                    <a:pt x="1902" y="811"/>
                  </a:lnTo>
                  <a:lnTo>
                    <a:pt x="1902" y="816"/>
                  </a:lnTo>
                  <a:lnTo>
                    <a:pt x="1899" y="820"/>
                  </a:lnTo>
                  <a:lnTo>
                    <a:pt x="1900" y="823"/>
                  </a:lnTo>
                  <a:lnTo>
                    <a:pt x="1903" y="823"/>
                  </a:lnTo>
                  <a:lnTo>
                    <a:pt x="1905" y="822"/>
                  </a:lnTo>
                  <a:lnTo>
                    <a:pt x="1907" y="820"/>
                  </a:lnTo>
                  <a:lnTo>
                    <a:pt x="1911" y="814"/>
                  </a:lnTo>
                  <a:lnTo>
                    <a:pt x="1911" y="810"/>
                  </a:lnTo>
                  <a:lnTo>
                    <a:pt x="1919" y="805"/>
                  </a:lnTo>
                  <a:lnTo>
                    <a:pt x="1919" y="803"/>
                  </a:lnTo>
                  <a:lnTo>
                    <a:pt x="1918" y="799"/>
                  </a:lnTo>
                  <a:lnTo>
                    <a:pt x="1913" y="796"/>
                  </a:lnTo>
                  <a:lnTo>
                    <a:pt x="1911" y="795"/>
                  </a:lnTo>
                  <a:lnTo>
                    <a:pt x="1911" y="793"/>
                  </a:lnTo>
                  <a:lnTo>
                    <a:pt x="1912" y="791"/>
                  </a:lnTo>
                  <a:lnTo>
                    <a:pt x="1912" y="788"/>
                  </a:lnTo>
                  <a:lnTo>
                    <a:pt x="1915" y="787"/>
                  </a:lnTo>
                  <a:lnTo>
                    <a:pt x="1916" y="784"/>
                  </a:lnTo>
                  <a:lnTo>
                    <a:pt x="1918" y="782"/>
                  </a:lnTo>
                  <a:lnTo>
                    <a:pt x="1921" y="782"/>
                  </a:lnTo>
                  <a:lnTo>
                    <a:pt x="1921" y="783"/>
                  </a:lnTo>
                  <a:lnTo>
                    <a:pt x="1920" y="783"/>
                  </a:lnTo>
                  <a:lnTo>
                    <a:pt x="1922" y="785"/>
                  </a:lnTo>
                  <a:lnTo>
                    <a:pt x="1928" y="785"/>
                  </a:lnTo>
                  <a:lnTo>
                    <a:pt x="1930" y="787"/>
                  </a:lnTo>
                  <a:lnTo>
                    <a:pt x="1932" y="791"/>
                  </a:lnTo>
                  <a:lnTo>
                    <a:pt x="1934" y="793"/>
                  </a:lnTo>
                  <a:lnTo>
                    <a:pt x="1936" y="793"/>
                  </a:lnTo>
                  <a:lnTo>
                    <a:pt x="1938" y="788"/>
                  </a:lnTo>
                  <a:lnTo>
                    <a:pt x="1937" y="786"/>
                  </a:lnTo>
                  <a:lnTo>
                    <a:pt x="1935" y="784"/>
                  </a:lnTo>
                  <a:lnTo>
                    <a:pt x="1932" y="782"/>
                  </a:lnTo>
                  <a:lnTo>
                    <a:pt x="1930" y="779"/>
                  </a:lnTo>
                  <a:lnTo>
                    <a:pt x="1922" y="776"/>
                  </a:lnTo>
                  <a:lnTo>
                    <a:pt x="1920" y="774"/>
                  </a:lnTo>
                  <a:lnTo>
                    <a:pt x="1912" y="770"/>
                  </a:lnTo>
                  <a:lnTo>
                    <a:pt x="1903" y="766"/>
                  </a:lnTo>
                  <a:lnTo>
                    <a:pt x="1903" y="763"/>
                  </a:lnTo>
                  <a:lnTo>
                    <a:pt x="1905" y="761"/>
                  </a:lnTo>
                  <a:lnTo>
                    <a:pt x="1905" y="759"/>
                  </a:lnTo>
                  <a:lnTo>
                    <a:pt x="1892" y="759"/>
                  </a:lnTo>
                  <a:lnTo>
                    <a:pt x="1890" y="758"/>
                  </a:lnTo>
                  <a:lnTo>
                    <a:pt x="1886" y="757"/>
                  </a:lnTo>
                  <a:lnTo>
                    <a:pt x="1876" y="746"/>
                  </a:lnTo>
                  <a:lnTo>
                    <a:pt x="1873" y="736"/>
                  </a:lnTo>
                  <a:lnTo>
                    <a:pt x="1870" y="732"/>
                  </a:lnTo>
                  <a:lnTo>
                    <a:pt x="1868" y="731"/>
                  </a:lnTo>
                  <a:lnTo>
                    <a:pt x="1862" y="726"/>
                  </a:lnTo>
                  <a:lnTo>
                    <a:pt x="1859" y="725"/>
                  </a:lnTo>
                  <a:lnTo>
                    <a:pt x="1854" y="720"/>
                  </a:lnTo>
                  <a:lnTo>
                    <a:pt x="1853" y="717"/>
                  </a:lnTo>
                  <a:lnTo>
                    <a:pt x="1853" y="714"/>
                  </a:lnTo>
                  <a:lnTo>
                    <a:pt x="1852" y="714"/>
                  </a:lnTo>
                  <a:lnTo>
                    <a:pt x="1856" y="710"/>
                  </a:lnTo>
                  <a:lnTo>
                    <a:pt x="1857" y="708"/>
                  </a:lnTo>
                  <a:lnTo>
                    <a:pt x="1856" y="708"/>
                  </a:lnTo>
                  <a:lnTo>
                    <a:pt x="1853" y="705"/>
                  </a:lnTo>
                  <a:lnTo>
                    <a:pt x="1852" y="703"/>
                  </a:lnTo>
                  <a:lnTo>
                    <a:pt x="1852" y="703"/>
                  </a:lnTo>
                  <a:lnTo>
                    <a:pt x="1851" y="702"/>
                  </a:lnTo>
                  <a:lnTo>
                    <a:pt x="1851" y="702"/>
                  </a:lnTo>
                  <a:lnTo>
                    <a:pt x="1852" y="702"/>
                  </a:lnTo>
                  <a:lnTo>
                    <a:pt x="1853" y="700"/>
                  </a:lnTo>
                  <a:lnTo>
                    <a:pt x="1856" y="700"/>
                  </a:lnTo>
                  <a:lnTo>
                    <a:pt x="1859" y="699"/>
                  </a:lnTo>
                  <a:lnTo>
                    <a:pt x="1861" y="697"/>
                  </a:lnTo>
                  <a:lnTo>
                    <a:pt x="1864" y="697"/>
                  </a:lnTo>
                  <a:lnTo>
                    <a:pt x="1864" y="695"/>
                  </a:lnTo>
                  <a:lnTo>
                    <a:pt x="1867" y="694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70" y="694"/>
                  </a:lnTo>
                  <a:lnTo>
                    <a:pt x="1871" y="694"/>
                  </a:lnTo>
                  <a:lnTo>
                    <a:pt x="1873" y="698"/>
                  </a:lnTo>
                  <a:lnTo>
                    <a:pt x="1873" y="698"/>
                  </a:lnTo>
                  <a:lnTo>
                    <a:pt x="1871" y="698"/>
                  </a:lnTo>
                  <a:lnTo>
                    <a:pt x="1870" y="699"/>
                  </a:lnTo>
                  <a:lnTo>
                    <a:pt x="1869" y="700"/>
                  </a:lnTo>
                  <a:lnTo>
                    <a:pt x="1870" y="702"/>
                  </a:lnTo>
                  <a:lnTo>
                    <a:pt x="1870" y="702"/>
                  </a:lnTo>
                  <a:lnTo>
                    <a:pt x="1873" y="706"/>
                  </a:lnTo>
                  <a:lnTo>
                    <a:pt x="1873" y="708"/>
                  </a:lnTo>
                  <a:lnTo>
                    <a:pt x="1875" y="711"/>
                  </a:lnTo>
                  <a:lnTo>
                    <a:pt x="1876" y="710"/>
                  </a:lnTo>
                  <a:lnTo>
                    <a:pt x="1877" y="707"/>
                  </a:lnTo>
                  <a:lnTo>
                    <a:pt x="1877" y="708"/>
                  </a:lnTo>
                  <a:lnTo>
                    <a:pt x="1878" y="708"/>
                  </a:lnTo>
                  <a:lnTo>
                    <a:pt x="1881" y="701"/>
                  </a:lnTo>
                  <a:lnTo>
                    <a:pt x="1885" y="703"/>
                  </a:lnTo>
                  <a:lnTo>
                    <a:pt x="1888" y="708"/>
                  </a:lnTo>
                  <a:lnTo>
                    <a:pt x="1888" y="712"/>
                  </a:lnTo>
                  <a:lnTo>
                    <a:pt x="1890" y="715"/>
                  </a:lnTo>
                  <a:lnTo>
                    <a:pt x="1892" y="716"/>
                  </a:lnTo>
                  <a:lnTo>
                    <a:pt x="1894" y="718"/>
                  </a:lnTo>
                  <a:lnTo>
                    <a:pt x="1898" y="720"/>
                  </a:lnTo>
                  <a:lnTo>
                    <a:pt x="1898" y="720"/>
                  </a:lnTo>
                  <a:lnTo>
                    <a:pt x="1899" y="720"/>
                  </a:lnTo>
                  <a:lnTo>
                    <a:pt x="1899" y="722"/>
                  </a:lnTo>
                  <a:lnTo>
                    <a:pt x="1898" y="720"/>
                  </a:lnTo>
                  <a:lnTo>
                    <a:pt x="1894" y="719"/>
                  </a:lnTo>
                  <a:lnTo>
                    <a:pt x="1893" y="722"/>
                  </a:lnTo>
                  <a:lnTo>
                    <a:pt x="1899" y="727"/>
                  </a:lnTo>
                  <a:lnTo>
                    <a:pt x="1903" y="729"/>
                  </a:lnTo>
                  <a:lnTo>
                    <a:pt x="1904" y="733"/>
                  </a:lnTo>
                  <a:lnTo>
                    <a:pt x="1909" y="732"/>
                  </a:lnTo>
                  <a:lnTo>
                    <a:pt x="1913" y="734"/>
                  </a:lnTo>
                  <a:lnTo>
                    <a:pt x="1916" y="734"/>
                  </a:lnTo>
                  <a:lnTo>
                    <a:pt x="1919" y="737"/>
                  </a:lnTo>
                  <a:lnTo>
                    <a:pt x="1924" y="741"/>
                  </a:lnTo>
                  <a:lnTo>
                    <a:pt x="1927" y="743"/>
                  </a:lnTo>
                  <a:lnTo>
                    <a:pt x="1924" y="742"/>
                  </a:lnTo>
                  <a:lnTo>
                    <a:pt x="1921" y="741"/>
                  </a:lnTo>
                  <a:lnTo>
                    <a:pt x="1918" y="741"/>
                  </a:lnTo>
                  <a:lnTo>
                    <a:pt x="1924" y="743"/>
                  </a:lnTo>
                  <a:lnTo>
                    <a:pt x="1929" y="744"/>
                  </a:lnTo>
                  <a:lnTo>
                    <a:pt x="1937" y="750"/>
                  </a:lnTo>
                  <a:lnTo>
                    <a:pt x="1942" y="750"/>
                  </a:lnTo>
                  <a:lnTo>
                    <a:pt x="1942" y="751"/>
                  </a:lnTo>
                  <a:lnTo>
                    <a:pt x="1941" y="750"/>
                  </a:lnTo>
                  <a:lnTo>
                    <a:pt x="1938" y="751"/>
                  </a:lnTo>
                  <a:lnTo>
                    <a:pt x="1942" y="753"/>
                  </a:lnTo>
                  <a:lnTo>
                    <a:pt x="1944" y="754"/>
                  </a:lnTo>
                  <a:lnTo>
                    <a:pt x="1946" y="758"/>
                  </a:lnTo>
                  <a:lnTo>
                    <a:pt x="1950" y="760"/>
                  </a:lnTo>
                  <a:lnTo>
                    <a:pt x="1952" y="760"/>
                  </a:lnTo>
                  <a:lnTo>
                    <a:pt x="1953" y="761"/>
                  </a:lnTo>
                  <a:lnTo>
                    <a:pt x="1953" y="765"/>
                  </a:lnTo>
                  <a:lnTo>
                    <a:pt x="1951" y="768"/>
                  </a:lnTo>
                  <a:lnTo>
                    <a:pt x="1951" y="770"/>
                  </a:lnTo>
                  <a:lnTo>
                    <a:pt x="1951" y="774"/>
                  </a:lnTo>
                  <a:lnTo>
                    <a:pt x="1951" y="776"/>
                  </a:lnTo>
                  <a:lnTo>
                    <a:pt x="1950" y="779"/>
                  </a:lnTo>
                  <a:lnTo>
                    <a:pt x="1951" y="782"/>
                  </a:lnTo>
                  <a:lnTo>
                    <a:pt x="1951" y="782"/>
                  </a:lnTo>
                  <a:lnTo>
                    <a:pt x="1951" y="785"/>
                  </a:lnTo>
                  <a:lnTo>
                    <a:pt x="1951" y="785"/>
                  </a:lnTo>
                  <a:lnTo>
                    <a:pt x="1950" y="784"/>
                  </a:lnTo>
                  <a:lnTo>
                    <a:pt x="1951" y="786"/>
                  </a:lnTo>
                  <a:lnTo>
                    <a:pt x="1956" y="789"/>
                  </a:lnTo>
                  <a:lnTo>
                    <a:pt x="1959" y="793"/>
                  </a:lnTo>
                  <a:lnTo>
                    <a:pt x="1959" y="795"/>
                  </a:lnTo>
                  <a:lnTo>
                    <a:pt x="1961" y="796"/>
                  </a:lnTo>
                  <a:lnTo>
                    <a:pt x="1963" y="801"/>
                  </a:lnTo>
                  <a:lnTo>
                    <a:pt x="1966" y="802"/>
                  </a:lnTo>
                  <a:lnTo>
                    <a:pt x="1969" y="806"/>
                  </a:lnTo>
                  <a:lnTo>
                    <a:pt x="1970" y="804"/>
                  </a:lnTo>
                  <a:lnTo>
                    <a:pt x="1971" y="805"/>
                  </a:lnTo>
                  <a:lnTo>
                    <a:pt x="1973" y="805"/>
                  </a:lnTo>
                  <a:lnTo>
                    <a:pt x="1972" y="808"/>
                  </a:lnTo>
                  <a:lnTo>
                    <a:pt x="1971" y="808"/>
                  </a:lnTo>
                  <a:lnTo>
                    <a:pt x="1969" y="806"/>
                  </a:lnTo>
                  <a:lnTo>
                    <a:pt x="1969" y="810"/>
                  </a:lnTo>
                  <a:lnTo>
                    <a:pt x="1972" y="812"/>
                  </a:lnTo>
                  <a:lnTo>
                    <a:pt x="1975" y="818"/>
                  </a:lnTo>
                  <a:lnTo>
                    <a:pt x="1977" y="816"/>
                  </a:lnTo>
                  <a:lnTo>
                    <a:pt x="1977" y="814"/>
                  </a:lnTo>
                  <a:lnTo>
                    <a:pt x="1979" y="818"/>
                  </a:lnTo>
                  <a:lnTo>
                    <a:pt x="1986" y="816"/>
                  </a:lnTo>
                  <a:lnTo>
                    <a:pt x="1988" y="817"/>
                  </a:lnTo>
                  <a:lnTo>
                    <a:pt x="1992" y="816"/>
                  </a:lnTo>
                  <a:lnTo>
                    <a:pt x="1994" y="818"/>
                  </a:lnTo>
                  <a:lnTo>
                    <a:pt x="1995" y="817"/>
                  </a:lnTo>
                  <a:lnTo>
                    <a:pt x="1997" y="819"/>
                  </a:lnTo>
                  <a:lnTo>
                    <a:pt x="1999" y="819"/>
                  </a:lnTo>
                  <a:lnTo>
                    <a:pt x="2003" y="820"/>
                  </a:lnTo>
                  <a:lnTo>
                    <a:pt x="2002" y="821"/>
                  </a:lnTo>
                  <a:lnTo>
                    <a:pt x="1999" y="822"/>
                  </a:lnTo>
                  <a:lnTo>
                    <a:pt x="1997" y="822"/>
                  </a:lnTo>
                  <a:lnTo>
                    <a:pt x="1994" y="820"/>
                  </a:lnTo>
                  <a:lnTo>
                    <a:pt x="1992" y="820"/>
                  </a:lnTo>
                  <a:lnTo>
                    <a:pt x="1988" y="819"/>
                  </a:lnTo>
                  <a:lnTo>
                    <a:pt x="1985" y="817"/>
                  </a:lnTo>
                  <a:lnTo>
                    <a:pt x="1982" y="818"/>
                  </a:lnTo>
                  <a:lnTo>
                    <a:pt x="1980" y="820"/>
                  </a:lnTo>
                  <a:lnTo>
                    <a:pt x="1977" y="820"/>
                  </a:lnTo>
                  <a:lnTo>
                    <a:pt x="1976" y="822"/>
                  </a:lnTo>
                  <a:lnTo>
                    <a:pt x="1976" y="826"/>
                  </a:lnTo>
                  <a:lnTo>
                    <a:pt x="1978" y="828"/>
                  </a:lnTo>
                  <a:lnTo>
                    <a:pt x="1980" y="829"/>
                  </a:lnTo>
                  <a:lnTo>
                    <a:pt x="1981" y="831"/>
                  </a:lnTo>
                  <a:lnTo>
                    <a:pt x="1980" y="837"/>
                  </a:lnTo>
                  <a:lnTo>
                    <a:pt x="1982" y="840"/>
                  </a:lnTo>
                  <a:lnTo>
                    <a:pt x="1985" y="840"/>
                  </a:lnTo>
                  <a:lnTo>
                    <a:pt x="1987" y="837"/>
                  </a:lnTo>
                  <a:lnTo>
                    <a:pt x="1988" y="839"/>
                  </a:lnTo>
                  <a:lnTo>
                    <a:pt x="1990" y="842"/>
                  </a:lnTo>
                  <a:lnTo>
                    <a:pt x="1993" y="846"/>
                  </a:lnTo>
                  <a:lnTo>
                    <a:pt x="1993" y="846"/>
                  </a:lnTo>
                  <a:lnTo>
                    <a:pt x="1993" y="844"/>
                  </a:lnTo>
                  <a:lnTo>
                    <a:pt x="1995" y="840"/>
                  </a:lnTo>
                  <a:lnTo>
                    <a:pt x="1997" y="843"/>
                  </a:lnTo>
                  <a:lnTo>
                    <a:pt x="1998" y="845"/>
                  </a:lnTo>
                  <a:lnTo>
                    <a:pt x="2002" y="847"/>
                  </a:lnTo>
                  <a:lnTo>
                    <a:pt x="2002" y="845"/>
                  </a:lnTo>
                  <a:lnTo>
                    <a:pt x="2001" y="843"/>
                  </a:lnTo>
                  <a:lnTo>
                    <a:pt x="2001" y="840"/>
                  </a:lnTo>
                  <a:lnTo>
                    <a:pt x="1999" y="837"/>
                  </a:lnTo>
                  <a:lnTo>
                    <a:pt x="1997" y="833"/>
                  </a:lnTo>
                  <a:lnTo>
                    <a:pt x="1996" y="829"/>
                  </a:lnTo>
                  <a:lnTo>
                    <a:pt x="1996" y="829"/>
                  </a:lnTo>
                  <a:lnTo>
                    <a:pt x="1998" y="830"/>
                  </a:lnTo>
                  <a:lnTo>
                    <a:pt x="2001" y="833"/>
                  </a:lnTo>
                  <a:lnTo>
                    <a:pt x="2006" y="831"/>
                  </a:lnTo>
                  <a:lnTo>
                    <a:pt x="2006" y="831"/>
                  </a:lnTo>
                  <a:lnTo>
                    <a:pt x="2005" y="828"/>
                  </a:lnTo>
                  <a:lnTo>
                    <a:pt x="2003" y="829"/>
                  </a:lnTo>
                  <a:lnTo>
                    <a:pt x="2002" y="827"/>
                  </a:lnTo>
                  <a:lnTo>
                    <a:pt x="1999" y="825"/>
                  </a:lnTo>
                  <a:lnTo>
                    <a:pt x="1999" y="823"/>
                  </a:lnTo>
                  <a:lnTo>
                    <a:pt x="2006" y="822"/>
                  </a:lnTo>
                  <a:lnTo>
                    <a:pt x="2009" y="823"/>
                  </a:lnTo>
                  <a:lnTo>
                    <a:pt x="2011" y="825"/>
                  </a:lnTo>
                  <a:lnTo>
                    <a:pt x="2014" y="828"/>
                  </a:lnTo>
                  <a:lnTo>
                    <a:pt x="2014" y="827"/>
                  </a:lnTo>
                  <a:lnTo>
                    <a:pt x="2014" y="825"/>
                  </a:lnTo>
                  <a:lnTo>
                    <a:pt x="2013" y="822"/>
                  </a:lnTo>
                  <a:lnTo>
                    <a:pt x="2013" y="820"/>
                  </a:lnTo>
                  <a:lnTo>
                    <a:pt x="2012" y="818"/>
                  </a:lnTo>
                  <a:lnTo>
                    <a:pt x="2010" y="817"/>
                  </a:lnTo>
                  <a:lnTo>
                    <a:pt x="2007" y="814"/>
                  </a:lnTo>
                  <a:lnTo>
                    <a:pt x="2004" y="814"/>
                  </a:lnTo>
                  <a:lnTo>
                    <a:pt x="2004" y="812"/>
                  </a:lnTo>
                  <a:lnTo>
                    <a:pt x="2002" y="812"/>
                  </a:lnTo>
                  <a:lnTo>
                    <a:pt x="1998" y="810"/>
                  </a:lnTo>
                  <a:lnTo>
                    <a:pt x="1996" y="810"/>
                  </a:lnTo>
                  <a:lnTo>
                    <a:pt x="1994" y="808"/>
                  </a:lnTo>
                  <a:lnTo>
                    <a:pt x="1997" y="808"/>
                  </a:lnTo>
                  <a:lnTo>
                    <a:pt x="1999" y="806"/>
                  </a:lnTo>
                  <a:lnTo>
                    <a:pt x="1997" y="802"/>
                  </a:lnTo>
                  <a:lnTo>
                    <a:pt x="2001" y="801"/>
                  </a:lnTo>
                  <a:lnTo>
                    <a:pt x="2002" y="802"/>
                  </a:lnTo>
                  <a:lnTo>
                    <a:pt x="2001" y="805"/>
                  </a:lnTo>
                  <a:lnTo>
                    <a:pt x="2003" y="804"/>
                  </a:lnTo>
                  <a:lnTo>
                    <a:pt x="2004" y="802"/>
                  </a:lnTo>
                  <a:lnTo>
                    <a:pt x="1998" y="796"/>
                  </a:lnTo>
                  <a:lnTo>
                    <a:pt x="1995" y="791"/>
                  </a:lnTo>
                  <a:lnTo>
                    <a:pt x="1994" y="791"/>
                  </a:lnTo>
                  <a:lnTo>
                    <a:pt x="1994" y="788"/>
                  </a:lnTo>
                  <a:lnTo>
                    <a:pt x="1995" y="785"/>
                  </a:lnTo>
                  <a:lnTo>
                    <a:pt x="1995" y="783"/>
                  </a:lnTo>
                  <a:lnTo>
                    <a:pt x="1995" y="782"/>
                  </a:lnTo>
                  <a:lnTo>
                    <a:pt x="1996" y="782"/>
                  </a:lnTo>
                  <a:lnTo>
                    <a:pt x="1998" y="779"/>
                  </a:lnTo>
                  <a:lnTo>
                    <a:pt x="1997" y="783"/>
                  </a:lnTo>
                  <a:lnTo>
                    <a:pt x="2001" y="785"/>
                  </a:lnTo>
                  <a:lnTo>
                    <a:pt x="2004" y="787"/>
                  </a:lnTo>
                  <a:lnTo>
                    <a:pt x="2005" y="791"/>
                  </a:lnTo>
                  <a:lnTo>
                    <a:pt x="2007" y="791"/>
                  </a:lnTo>
                  <a:lnTo>
                    <a:pt x="2006" y="789"/>
                  </a:lnTo>
                  <a:lnTo>
                    <a:pt x="2004" y="786"/>
                  </a:lnTo>
                  <a:lnTo>
                    <a:pt x="2006" y="786"/>
                  </a:lnTo>
                  <a:lnTo>
                    <a:pt x="2010" y="787"/>
                  </a:lnTo>
                  <a:lnTo>
                    <a:pt x="2012" y="791"/>
                  </a:lnTo>
                  <a:lnTo>
                    <a:pt x="2013" y="791"/>
                  </a:lnTo>
                  <a:lnTo>
                    <a:pt x="2013" y="789"/>
                  </a:lnTo>
                  <a:lnTo>
                    <a:pt x="2012" y="787"/>
                  </a:lnTo>
                  <a:lnTo>
                    <a:pt x="2011" y="787"/>
                  </a:lnTo>
                  <a:lnTo>
                    <a:pt x="2010" y="784"/>
                  </a:lnTo>
                  <a:lnTo>
                    <a:pt x="2013" y="784"/>
                  </a:lnTo>
                  <a:lnTo>
                    <a:pt x="2015" y="785"/>
                  </a:lnTo>
                  <a:lnTo>
                    <a:pt x="2018" y="788"/>
                  </a:lnTo>
                  <a:lnTo>
                    <a:pt x="2019" y="787"/>
                  </a:lnTo>
                  <a:lnTo>
                    <a:pt x="2016" y="785"/>
                  </a:lnTo>
                  <a:lnTo>
                    <a:pt x="2014" y="783"/>
                  </a:lnTo>
                  <a:lnTo>
                    <a:pt x="2011" y="783"/>
                  </a:lnTo>
                  <a:lnTo>
                    <a:pt x="2010" y="778"/>
                  </a:lnTo>
                  <a:lnTo>
                    <a:pt x="2012" y="777"/>
                  </a:lnTo>
                  <a:lnTo>
                    <a:pt x="2013" y="778"/>
                  </a:lnTo>
                  <a:lnTo>
                    <a:pt x="2016" y="777"/>
                  </a:lnTo>
                  <a:lnTo>
                    <a:pt x="2019" y="775"/>
                  </a:lnTo>
                  <a:lnTo>
                    <a:pt x="2024" y="776"/>
                  </a:lnTo>
                  <a:lnTo>
                    <a:pt x="2027" y="775"/>
                  </a:lnTo>
                  <a:lnTo>
                    <a:pt x="2029" y="774"/>
                  </a:lnTo>
                  <a:lnTo>
                    <a:pt x="2030" y="775"/>
                  </a:lnTo>
                  <a:lnTo>
                    <a:pt x="2039" y="776"/>
                  </a:lnTo>
                  <a:lnTo>
                    <a:pt x="2041" y="778"/>
                  </a:lnTo>
                  <a:lnTo>
                    <a:pt x="2043" y="780"/>
                  </a:lnTo>
                  <a:lnTo>
                    <a:pt x="2046" y="780"/>
                  </a:lnTo>
                  <a:lnTo>
                    <a:pt x="2050" y="779"/>
                  </a:lnTo>
                  <a:lnTo>
                    <a:pt x="2052" y="780"/>
                  </a:lnTo>
                  <a:lnTo>
                    <a:pt x="2044" y="785"/>
                  </a:lnTo>
                  <a:lnTo>
                    <a:pt x="2045" y="786"/>
                  </a:lnTo>
                  <a:lnTo>
                    <a:pt x="2044" y="789"/>
                  </a:lnTo>
                  <a:lnTo>
                    <a:pt x="2046" y="786"/>
                  </a:lnTo>
                  <a:lnTo>
                    <a:pt x="2049" y="785"/>
                  </a:lnTo>
                  <a:lnTo>
                    <a:pt x="2052" y="782"/>
                  </a:lnTo>
                  <a:lnTo>
                    <a:pt x="2054" y="782"/>
                  </a:lnTo>
                  <a:lnTo>
                    <a:pt x="2055" y="780"/>
                  </a:lnTo>
                  <a:lnTo>
                    <a:pt x="2057" y="779"/>
                  </a:lnTo>
                  <a:lnTo>
                    <a:pt x="2063" y="774"/>
                  </a:lnTo>
                  <a:lnTo>
                    <a:pt x="2065" y="774"/>
                  </a:lnTo>
                  <a:lnTo>
                    <a:pt x="2071" y="772"/>
                  </a:lnTo>
                  <a:lnTo>
                    <a:pt x="2075" y="774"/>
                  </a:lnTo>
                  <a:lnTo>
                    <a:pt x="2077" y="774"/>
                  </a:lnTo>
                  <a:lnTo>
                    <a:pt x="2077" y="775"/>
                  </a:lnTo>
                  <a:lnTo>
                    <a:pt x="2080" y="775"/>
                  </a:lnTo>
                  <a:lnTo>
                    <a:pt x="2082" y="772"/>
                  </a:lnTo>
                  <a:lnTo>
                    <a:pt x="2081" y="770"/>
                  </a:lnTo>
                  <a:lnTo>
                    <a:pt x="2073" y="767"/>
                  </a:lnTo>
                  <a:lnTo>
                    <a:pt x="2070" y="765"/>
                  </a:lnTo>
                  <a:lnTo>
                    <a:pt x="2067" y="760"/>
                  </a:lnTo>
                  <a:lnTo>
                    <a:pt x="2069" y="758"/>
                  </a:lnTo>
                  <a:lnTo>
                    <a:pt x="2067" y="756"/>
                  </a:lnTo>
                  <a:lnTo>
                    <a:pt x="2065" y="753"/>
                  </a:lnTo>
                  <a:lnTo>
                    <a:pt x="2063" y="751"/>
                  </a:lnTo>
                  <a:lnTo>
                    <a:pt x="2061" y="750"/>
                  </a:lnTo>
                  <a:lnTo>
                    <a:pt x="2063" y="749"/>
                  </a:lnTo>
                  <a:lnTo>
                    <a:pt x="2064" y="746"/>
                  </a:lnTo>
                  <a:lnTo>
                    <a:pt x="2066" y="744"/>
                  </a:lnTo>
                  <a:lnTo>
                    <a:pt x="2067" y="737"/>
                  </a:lnTo>
                  <a:lnTo>
                    <a:pt x="2069" y="737"/>
                  </a:lnTo>
                  <a:lnTo>
                    <a:pt x="2070" y="734"/>
                  </a:lnTo>
                  <a:lnTo>
                    <a:pt x="2075" y="734"/>
                  </a:lnTo>
                  <a:lnTo>
                    <a:pt x="2077" y="726"/>
                  </a:lnTo>
                  <a:lnTo>
                    <a:pt x="2077" y="720"/>
                  </a:lnTo>
                  <a:lnTo>
                    <a:pt x="2078" y="718"/>
                  </a:lnTo>
                  <a:lnTo>
                    <a:pt x="2082" y="712"/>
                  </a:lnTo>
                  <a:lnTo>
                    <a:pt x="2079" y="714"/>
                  </a:lnTo>
                  <a:lnTo>
                    <a:pt x="2079" y="714"/>
                  </a:lnTo>
                  <a:lnTo>
                    <a:pt x="2081" y="710"/>
                  </a:lnTo>
                  <a:lnTo>
                    <a:pt x="2081" y="708"/>
                  </a:lnTo>
                  <a:lnTo>
                    <a:pt x="2082" y="708"/>
                  </a:lnTo>
                  <a:lnTo>
                    <a:pt x="2082" y="710"/>
                  </a:lnTo>
                  <a:lnTo>
                    <a:pt x="2086" y="711"/>
                  </a:lnTo>
                  <a:lnTo>
                    <a:pt x="2088" y="710"/>
                  </a:lnTo>
                  <a:lnTo>
                    <a:pt x="2090" y="709"/>
                  </a:lnTo>
                  <a:lnTo>
                    <a:pt x="2091" y="708"/>
                  </a:lnTo>
                  <a:lnTo>
                    <a:pt x="2091" y="703"/>
                  </a:lnTo>
                  <a:lnTo>
                    <a:pt x="2091" y="703"/>
                  </a:lnTo>
                  <a:lnTo>
                    <a:pt x="2092" y="701"/>
                  </a:lnTo>
                  <a:lnTo>
                    <a:pt x="2092" y="700"/>
                  </a:lnTo>
                  <a:lnTo>
                    <a:pt x="2090" y="698"/>
                  </a:lnTo>
                  <a:lnTo>
                    <a:pt x="2090" y="695"/>
                  </a:lnTo>
                  <a:lnTo>
                    <a:pt x="2092" y="695"/>
                  </a:lnTo>
                  <a:lnTo>
                    <a:pt x="2096" y="693"/>
                  </a:lnTo>
                  <a:lnTo>
                    <a:pt x="2096" y="694"/>
                  </a:lnTo>
                  <a:lnTo>
                    <a:pt x="2098" y="693"/>
                  </a:lnTo>
                  <a:lnTo>
                    <a:pt x="2101" y="689"/>
                  </a:lnTo>
                  <a:lnTo>
                    <a:pt x="2098" y="684"/>
                  </a:lnTo>
                  <a:lnTo>
                    <a:pt x="2099" y="684"/>
                  </a:lnTo>
                  <a:lnTo>
                    <a:pt x="2101" y="688"/>
                  </a:lnTo>
                  <a:lnTo>
                    <a:pt x="2101" y="689"/>
                  </a:lnTo>
                  <a:lnTo>
                    <a:pt x="2106" y="684"/>
                  </a:lnTo>
                  <a:lnTo>
                    <a:pt x="2106" y="681"/>
                  </a:lnTo>
                  <a:lnTo>
                    <a:pt x="2112" y="680"/>
                  </a:lnTo>
                  <a:lnTo>
                    <a:pt x="2114" y="680"/>
                  </a:lnTo>
                  <a:lnTo>
                    <a:pt x="2115" y="677"/>
                  </a:lnTo>
                  <a:lnTo>
                    <a:pt x="2116" y="680"/>
                  </a:lnTo>
                  <a:lnTo>
                    <a:pt x="2120" y="680"/>
                  </a:lnTo>
                  <a:lnTo>
                    <a:pt x="2121" y="677"/>
                  </a:lnTo>
                  <a:lnTo>
                    <a:pt x="2122" y="674"/>
                  </a:lnTo>
                  <a:lnTo>
                    <a:pt x="2122" y="674"/>
                  </a:lnTo>
                  <a:lnTo>
                    <a:pt x="2120" y="669"/>
                  </a:lnTo>
                  <a:lnTo>
                    <a:pt x="2123" y="674"/>
                  </a:lnTo>
                  <a:lnTo>
                    <a:pt x="2123" y="678"/>
                  </a:lnTo>
                  <a:lnTo>
                    <a:pt x="2124" y="681"/>
                  </a:lnTo>
                  <a:lnTo>
                    <a:pt x="2127" y="681"/>
                  </a:lnTo>
                  <a:lnTo>
                    <a:pt x="2132" y="680"/>
                  </a:lnTo>
                  <a:lnTo>
                    <a:pt x="2129" y="681"/>
                  </a:lnTo>
                  <a:lnTo>
                    <a:pt x="2129" y="682"/>
                  </a:lnTo>
                  <a:lnTo>
                    <a:pt x="2123" y="682"/>
                  </a:lnTo>
                  <a:lnTo>
                    <a:pt x="2118" y="681"/>
                  </a:lnTo>
                  <a:lnTo>
                    <a:pt x="2121" y="682"/>
                  </a:lnTo>
                  <a:lnTo>
                    <a:pt x="2123" y="684"/>
                  </a:lnTo>
                  <a:lnTo>
                    <a:pt x="2120" y="685"/>
                  </a:lnTo>
                  <a:lnTo>
                    <a:pt x="2123" y="686"/>
                  </a:lnTo>
                  <a:lnTo>
                    <a:pt x="2127" y="689"/>
                  </a:lnTo>
                  <a:lnTo>
                    <a:pt x="2130" y="689"/>
                  </a:lnTo>
                  <a:lnTo>
                    <a:pt x="2138" y="689"/>
                  </a:lnTo>
                  <a:lnTo>
                    <a:pt x="2143" y="690"/>
                  </a:lnTo>
                  <a:lnTo>
                    <a:pt x="2146" y="689"/>
                  </a:lnTo>
                  <a:lnTo>
                    <a:pt x="2146" y="688"/>
                  </a:lnTo>
                  <a:lnTo>
                    <a:pt x="2146" y="688"/>
                  </a:lnTo>
                  <a:lnTo>
                    <a:pt x="2146" y="686"/>
                  </a:lnTo>
                  <a:lnTo>
                    <a:pt x="2146" y="686"/>
                  </a:lnTo>
                  <a:lnTo>
                    <a:pt x="2148" y="686"/>
                  </a:lnTo>
                  <a:lnTo>
                    <a:pt x="2151" y="688"/>
                  </a:lnTo>
                  <a:lnTo>
                    <a:pt x="2154" y="686"/>
                  </a:lnTo>
                  <a:lnTo>
                    <a:pt x="2156" y="689"/>
                  </a:lnTo>
                  <a:lnTo>
                    <a:pt x="2157" y="691"/>
                  </a:lnTo>
                  <a:lnTo>
                    <a:pt x="2160" y="690"/>
                  </a:lnTo>
                  <a:lnTo>
                    <a:pt x="2163" y="695"/>
                  </a:lnTo>
                  <a:lnTo>
                    <a:pt x="2164" y="695"/>
                  </a:lnTo>
                  <a:lnTo>
                    <a:pt x="2164" y="694"/>
                  </a:lnTo>
                  <a:lnTo>
                    <a:pt x="2163" y="692"/>
                  </a:lnTo>
                  <a:lnTo>
                    <a:pt x="2161" y="690"/>
                  </a:lnTo>
                  <a:lnTo>
                    <a:pt x="2161" y="688"/>
                  </a:lnTo>
                  <a:lnTo>
                    <a:pt x="2166" y="685"/>
                  </a:lnTo>
                  <a:lnTo>
                    <a:pt x="2167" y="683"/>
                  </a:lnTo>
                  <a:lnTo>
                    <a:pt x="2168" y="685"/>
                  </a:lnTo>
                  <a:lnTo>
                    <a:pt x="2164" y="689"/>
                  </a:lnTo>
                  <a:lnTo>
                    <a:pt x="2164" y="689"/>
                  </a:lnTo>
                  <a:lnTo>
                    <a:pt x="2167" y="688"/>
                  </a:lnTo>
                  <a:lnTo>
                    <a:pt x="2171" y="683"/>
                  </a:lnTo>
                  <a:lnTo>
                    <a:pt x="2173" y="682"/>
                  </a:lnTo>
                  <a:lnTo>
                    <a:pt x="2175" y="680"/>
                  </a:lnTo>
                  <a:lnTo>
                    <a:pt x="2178" y="678"/>
                  </a:lnTo>
                  <a:lnTo>
                    <a:pt x="2181" y="680"/>
                  </a:lnTo>
                  <a:lnTo>
                    <a:pt x="2184" y="678"/>
                  </a:lnTo>
                  <a:lnTo>
                    <a:pt x="2186" y="677"/>
                  </a:lnTo>
                  <a:lnTo>
                    <a:pt x="2189" y="678"/>
                  </a:lnTo>
                  <a:lnTo>
                    <a:pt x="2192" y="675"/>
                  </a:lnTo>
                  <a:lnTo>
                    <a:pt x="2198" y="674"/>
                  </a:lnTo>
                  <a:lnTo>
                    <a:pt x="2199" y="673"/>
                  </a:lnTo>
                  <a:lnTo>
                    <a:pt x="2203" y="672"/>
                  </a:lnTo>
                  <a:lnTo>
                    <a:pt x="2207" y="672"/>
                  </a:lnTo>
                  <a:lnTo>
                    <a:pt x="2208" y="672"/>
                  </a:lnTo>
                  <a:lnTo>
                    <a:pt x="2209" y="671"/>
                  </a:lnTo>
                  <a:lnTo>
                    <a:pt x="2212" y="669"/>
                  </a:lnTo>
                  <a:lnTo>
                    <a:pt x="2215" y="669"/>
                  </a:lnTo>
                  <a:lnTo>
                    <a:pt x="2212" y="671"/>
                  </a:lnTo>
                  <a:lnTo>
                    <a:pt x="2215" y="671"/>
                  </a:lnTo>
                  <a:lnTo>
                    <a:pt x="2217" y="671"/>
                  </a:lnTo>
                  <a:lnTo>
                    <a:pt x="2219" y="668"/>
                  </a:lnTo>
                  <a:lnTo>
                    <a:pt x="2223" y="669"/>
                  </a:lnTo>
                  <a:lnTo>
                    <a:pt x="2223" y="671"/>
                  </a:lnTo>
                  <a:lnTo>
                    <a:pt x="2224" y="672"/>
                  </a:lnTo>
                  <a:lnTo>
                    <a:pt x="2223" y="673"/>
                  </a:lnTo>
                  <a:lnTo>
                    <a:pt x="2219" y="673"/>
                  </a:lnTo>
                  <a:lnTo>
                    <a:pt x="2215" y="675"/>
                  </a:lnTo>
                  <a:lnTo>
                    <a:pt x="2211" y="675"/>
                  </a:lnTo>
                  <a:lnTo>
                    <a:pt x="2210" y="678"/>
                  </a:lnTo>
                  <a:lnTo>
                    <a:pt x="2212" y="680"/>
                  </a:lnTo>
                  <a:lnTo>
                    <a:pt x="2208" y="678"/>
                  </a:lnTo>
                  <a:lnTo>
                    <a:pt x="2202" y="681"/>
                  </a:lnTo>
                  <a:lnTo>
                    <a:pt x="2205" y="683"/>
                  </a:lnTo>
                  <a:lnTo>
                    <a:pt x="2208" y="684"/>
                  </a:lnTo>
                  <a:lnTo>
                    <a:pt x="2212" y="690"/>
                  </a:lnTo>
                  <a:lnTo>
                    <a:pt x="2210" y="689"/>
                  </a:lnTo>
                  <a:lnTo>
                    <a:pt x="2207" y="690"/>
                  </a:lnTo>
                  <a:lnTo>
                    <a:pt x="2206" y="692"/>
                  </a:lnTo>
                  <a:lnTo>
                    <a:pt x="2206" y="690"/>
                  </a:lnTo>
                  <a:lnTo>
                    <a:pt x="2202" y="695"/>
                  </a:lnTo>
                  <a:lnTo>
                    <a:pt x="2200" y="697"/>
                  </a:lnTo>
                  <a:lnTo>
                    <a:pt x="2201" y="699"/>
                  </a:lnTo>
                  <a:lnTo>
                    <a:pt x="2199" y="701"/>
                  </a:lnTo>
                  <a:lnTo>
                    <a:pt x="2197" y="702"/>
                  </a:lnTo>
                  <a:lnTo>
                    <a:pt x="2193" y="702"/>
                  </a:lnTo>
                  <a:lnTo>
                    <a:pt x="2190" y="700"/>
                  </a:lnTo>
                  <a:lnTo>
                    <a:pt x="2186" y="701"/>
                  </a:lnTo>
                  <a:lnTo>
                    <a:pt x="2190" y="703"/>
                  </a:lnTo>
                  <a:lnTo>
                    <a:pt x="2188" y="705"/>
                  </a:lnTo>
                  <a:lnTo>
                    <a:pt x="2188" y="706"/>
                  </a:lnTo>
                  <a:lnTo>
                    <a:pt x="2193" y="708"/>
                  </a:lnTo>
                  <a:lnTo>
                    <a:pt x="2198" y="712"/>
                  </a:lnTo>
                  <a:lnTo>
                    <a:pt x="2201" y="714"/>
                  </a:lnTo>
                  <a:lnTo>
                    <a:pt x="2203" y="712"/>
                  </a:lnTo>
                  <a:lnTo>
                    <a:pt x="2208" y="718"/>
                  </a:lnTo>
                  <a:lnTo>
                    <a:pt x="2214" y="719"/>
                  </a:lnTo>
                  <a:lnTo>
                    <a:pt x="2219" y="723"/>
                  </a:lnTo>
                  <a:lnTo>
                    <a:pt x="2225" y="727"/>
                  </a:lnTo>
                  <a:lnTo>
                    <a:pt x="2227" y="731"/>
                  </a:lnTo>
                  <a:lnTo>
                    <a:pt x="2232" y="734"/>
                  </a:lnTo>
                  <a:lnTo>
                    <a:pt x="2233" y="735"/>
                  </a:lnTo>
                  <a:lnTo>
                    <a:pt x="2236" y="736"/>
                  </a:lnTo>
                  <a:lnTo>
                    <a:pt x="2238" y="739"/>
                  </a:lnTo>
                  <a:lnTo>
                    <a:pt x="2244" y="740"/>
                  </a:lnTo>
                  <a:lnTo>
                    <a:pt x="2246" y="742"/>
                  </a:lnTo>
                  <a:lnTo>
                    <a:pt x="2250" y="744"/>
                  </a:lnTo>
                  <a:lnTo>
                    <a:pt x="2252" y="745"/>
                  </a:lnTo>
                  <a:lnTo>
                    <a:pt x="2253" y="749"/>
                  </a:lnTo>
                  <a:lnTo>
                    <a:pt x="2253" y="751"/>
                  </a:lnTo>
                  <a:lnTo>
                    <a:pt x="2255" y="754"/>
                  </a:lnTo>
                  <a:lnTo>
                    <a:pt x="2257" y="759"/>
                  </a:lnTo>
                  <a:lnTo>
                    <a:pt x="2257" y="761"/>
                  </a:lnTo>
                  <a:lnTo>
                    <a:pt x="2253" y="766"/>
                  </a:lnTo>
                  <a:lnTo>
                    <a:pt x="2251" y="768"/>
                  </a:lnTo>
                  <a:lnTo>
                    <a:pt x="2246" y="770"/>
                  </a:lnTo>
                  <a:lnTo>
                    <a:pt x="2244" y="770"/>
                  </a:lnTo>
                  <a:lnTo>
                    <a:pt x="2242" y="772"/>
                  </a:lnTo>
                  <a:lnTo>
                    <a:pt x="2234" y="775"/>
                  </a:lnTo>
                  <a:lnTo>
                    <a:pt x="2233" y="775"/>
                  </a:lnTo>
                  <a:lnTo>
                    <a:pt x="2227" y="774"/>
                  </a:lnTo>
                  <a:lnTo>
                    <a:pt x="2224" y="772"/>
                  </a:lnTo>
                  <a:lnTo>
                    <a:pt x="2217" y="774"/>
                  </a:lnTo>
                  <a:lnTo>
                    <a:pt x="2215" y="775"/>
                  </a:lnTo>
                  <a:lnTo>
                    <a:pt x="2209" y="775"/>
                  </a:lnTo>
                  <a:lnTo>
                    <a:pt x="2202" y="774"/>
                  </a:lnTo>
                  <a:lnTo>
                    <a:pt x="2201" y="771"/>
                  </a:lnTo>
                  <a:lnTo>
                    <a:pt x="2199" y="774"/>
                  </a:lnTo>
                  <a:lnTo>
                    <a:pt x="2197" y="772"/>
                  </a:lnTo>
                  <a:lnTo>
                    <a:pt x="2193" y="771"/>
                  </a:lnTo>
                  <a:lnTo>
                    <a:pt x="2192" y="770"/>
                  </a:lnTo>
                  <a:lnTo>
                    <a:pt x="2189" y="768"/>
                  </a:lnTo>
                  <a:lnTo>
                    <a:pt x="2186" y="768"/>
                  </a:lnTo>
                  <a:lnTo>
                    <a:pt x="2184" y="770"/>
                  </a:lnTo>
                  <a:lnTo>
                    <a:pt x="2182" y="769"/>
                  </a:lnTo>
                  <a:lnTo>
                    <a:pt x="2180" y="766"/>
                  </a:lnTo>
                  <a:lnTo>
                    <a:pt x="2180" y="763"/>
                  </a:lnTo>
                  <a:lnTo>
                    <a:pt x="2176" y="763"/>
                  </a:lnTo>
                  <a:lnTo>
                    <a:pt x="2176" y="762"/>
                  </a:lnTo>
                  <a:lnTo>
                    <a:pt x="2171" y="763"/>
                  </a:lnTo>
                  <a:lnTo>
                    <a:pt x="2168" y="762"/>
                  </a:lnTo>
                  <a:lnTo>
                    <a:pt x="2166" y="760"/>
                  </a:lnTo>
                  <a:lnTo>
                    <a:pt x="2165" y="757"/>
                  </a:lnTo>
                  <a:lnTo>
                    <a:pt x="2164" y="757"/>
                  </a:lnTo>
                  <a:lnTo>
                    <a:pt x="2161" y="758"/>
                  </a:lnTo>
                  <a:lnTo>
                    <a:pt x="2158" y="759"/>
                  </a:lnTo>
                  <a:lnTo>
                    <a:pt x="2141" y="758"/>
                  </a:lnTo>
                  <a:lnTo>
                    <a:pt x="2135" y="759"/>
                  </a:lnTo>
                  <a:lnTo>
                    <a:pt x="2126" y="762"/>
                  </a:lnTo>
                  <a:lnTo>
                    <a:pt x="2123" y="765"/>
                  </a:lnTo>
                  <a:lnTo>
                    <a:pt x="2115" y="769"/>
                  </a:lnTo>
                  <a:lnTo>
                    <a:pt x="2114" y="772"/>
                  </a:lnTo>
                  <a:lnTo>
                    <a:pt x="2107" y="772"/>
                  </a:lnTo>
                  <a:lnTo>
                    <a:pt x="2100" y="770"/>
                  </a:lnTo>
                  <a:lnTo>
                    <a:pt x="2098" y="771"/>
                  </a:lnTo>
                  <a:lnTo>
                    <a:pt x="2093" y="771"/>
                  </a:lnTo>
                  <a:lnTo>
                    <a:pt x="2084" y="770"/>
                  </a:lnTo>
                  <a:lnTo>
                    <a:pt x="2082" y="772"/>
                  </a:lnTo>
                  <a:lnTo>
                    <a:pt x="2083" y="775"/>
                  </a:lnTo>
                  <a:lnTo>
                    <a:pt x="2087" y="777"/>
                  </a:lnTo>
                  <a:lnTo>
                    <a:pt x="2088" y="777"/>
                  </a:lnTo>
                  <a:lnTo>
                    <a:pt x="2090" y="777"/>
                  </a:lnTo>
                  <a:lnTo>
                    <a:pt x="2092" y="778"/>
                  </a:lnTo>
                  <a:lnTo>
                    <a:pt x="2083" y="779"/>
                  </a:lnTo>
                  <a:lnTo>
                    <a:pt x="2080" y="780"/>
                  </a:lnTo>
                  <a:lnTo>
                    <a:pt x="2081" y="783"/>
                  </a:lnTo>
                  <a:lnTo>
                    <a:pt x="2084" y="783"/>
                  </a:lnTo>
                  <a:lnTo>
                    <a:pt x="2080" y="784"/>
                  </a:lnTo>
                  <a:lnTo>
                    <a:pt x="2071" y="784"/>
                  </a:lnTo>
                  <a:lnTo>
                    <a:pt x="2067" y="784"/>
                  </a:lnTo>
                  <a:lnTo>
                    <a:pt x="2066" y="782"/>
                  </a:lnTo>
                  <a:lnTo>
                    <a:pt x="2064" y="783"/>
                  </a:lnTo>
                  <a:lnTo>
                    <a:pt x="2064" y="785"/>
                  </a:lnTo>
                  <a:lnTo>
                    <a:pt x="2062" y="785"/>
                  </a:lnTo>
                  <a:lnTo>
                    <a:pt x="2057" y="783"/>
                  </a:lnTo>
                  <a:lnTo>
                    <a:pt x="2054" y="784"/>
                  </a:lnTo>
                  <a:lnTo>
                    <a:pt x="2052" y="784"/>
                  </a:lnTo>
                  <a:lnTo>
                    <a:pt x="2046" y="787"/>
                  </a:lnTo>
                  <a:lnTo>
                    <a:pt x="2045" y="791"/>
                  </a:lnTo>
                  <a:lnTo>
                    <a:pt x="2043" y="791"/>
                  </a:lnTo>
                  <a:lnTo>
                    <a:pt x="2043" y="796"/>
                  </a:lnTo>
                  <a:lnTo>
                    <a:pt x="2041" y="799"/>
                  </a:lnTo>
                  <a:lnTo>
                    <a:pt x="2043" y="799"/>
                  </a:lnTo>
                  <a:lnTo>
                    <a:pt x="2050" y="797"/>
                  </a:lnTo>
                  <a:lnTo>
                    <a:pt x="2054" y="797"/>
                  </a:lnTo>
                  <a:lnTo>
                    <a:pt x="2052" y="800"/>
                  </a:lnTo>
                  <a:lnTo>
                    <a:pt x="2049" y="802"/>
                  </a:lnTo>
                  <a:lnTo>
                    <a:pt x="2053" y="804"/>
                  </a:lnTo>
                  <a:lnTo>
                    <a:pt x="2052" y="806"/>
                  </a:lnTo>
                  <a:lnTo>
                    <a:pt x="2055" y="808"/>
                  </a:lnTo>
                  <a:lnTo>
                    <a:pt x="2054" y="810"/>
                  </a:lnTo>
                  <a:lnTo>
                    <a:pt x="2050" y="810"/>
                  </a:lnTo>
                  <a:lnTo>
                    <a:pt x="2053" y="814"/>
                  </a:lnTo>
                  <a:lnTo>
                    <a:pt x="2056" y="814"/>
                  </a:lnTo>
                  <a:lnTo>
                    <a:pt x="2055" y="816"/>
                  </a:lnTo>
                  <a:lnTo>
                    <a:pt x="2050" y="818"/>
                  </a:lnTo>
                  <a:lnTo>
                    <a:pt x="2049" y="817"/>
                  </a:lnTo>
                  <a:lnTo>
                    <a:pt x="2049" y="814"/>
                  </a:lnTo>
                  <a:lnTo>
                    <a:pt x="2047" y="811"/>
                  </a:lnTo>
                  <a:lnTo>
                    <a:pt x="2046" y="811"/>
                  </a:lnTo>
                  <a:lnTo>
                    <a:pt x="2046" y="813"/>
                  </a:lnTo>
                  <a:lnTo>
                    <a:pt x="2047" y="816"/>
                  </a:lnTo>
                  <a:lnTo>
                    <a:pt x="2047" y="817"/>
                  </a:lnTo>
                  <a:lnTo>
                    <a:pt x="2044" y="818"/>
                  </a:lnTo>
                  <a:lnTo>
                    <a:pt x="2049" y="820"/>
                  </a:lnTo>
                  <a:lnTo>
                    <a:pt x="2050" y="819"/>
                  </a:lnTo>
                  <a:lnTo>
                    <a:pt x="2054" y="821"/>
                  </a:lnTo>
                  <a:lnTo>
                    <a:pt x="2058" y="822"/>
                  </a:lnTo>
                  <a:lnTo>
                    <a:pt x="2057" y="827"/>
                  </a:lnTo>
                  <a:lnTo>
                    <a:pt x="2055" y="827"/>
                  </a:lnTo>
                  <a:lnTo>
                    <a:pt x="2054" y="828"/>
                  </a:lnTo>
                  <a:lnTo>
                    <a:pt x="2057" y="829"/>
                  </a:lnTo>
                  <a:lnTo>
                    <a:pt x="2057" y="833"/>
                  </a:lnTo>
                  <a:lnTo>
                    <a:pt x="2060" y="833"/>
                  </a:lnTo>
                  <a:lnTo>
                    <a:pt x="2062" y="834"/>
                  </a:lnTo>
                  <a:lnTo>
                    <a:pt x="2063" y="834"/>
                  </a:lnTo>
                  <a:lnTo>
                    <a:pt x="2061" y="837"/>
                  </a:lnTo>
                  <a:lnTo>
                    <a:pt x="2058" y="836"/>
                  </a:lnTo>
                  <a:lnTo>
                    <a:pt x="2058" y="838"/>
                  </a:lnTo>
                  <a:lnTo>
                    <a:pt x="2069" y="837"/>
                  </a:lnTo>
                  <a:lnTo>
                    <a:pt x="2071" y="839"/>
                  </a:lnTo>
                  <a:lnTo>
                    <a:pt x="2069" y="842"/>
                  </a:lnTo>
                  <a:lnTo>
                    <a:pt x="2065" y="840"/>
                  </a:lnTo>
                  <a:lnTo>
                    <a:pt x="2062" y="842"/>
                  </a:lnTo>
                  <a:lnTo>
                    <a:pt x="2060" y="843"/>
                  </a:lnTo>
                  <a:lnTo>
                    <a:pt x="2060" y="843"/>
                  </a:lnTo>
                  <a:lnTo>
                    <a:pt x="2060" y="844"/>
                  </a:lnTo>
                  <a:lnTo>
                    <a:pt x="2064" y="844"/>
                  </a:lnTo>
                  <a:lnTo>
                    <a:pt x="2065" y="842"/>
                  </a:lnTo>
                  <a:lnTo>
                    <a:pt x="2067" y="842"/>
                  </a:lnTo>
                  <a:lnTo>
                    <a:pt x="2070" y="842"/>
                  </a:lnTo>
                  <a:lnTo>
                    <a:pt x="2069" y="844"/>
                  </a:lnTo>
                  <a:lnTo>
                    <a:pt x="2067" y="845"/>
                  </a:lnTo>
                  <a:lnTo>
                    <a:pt x="2069" y="845"/>
                  </a:lnTo>
                  <a:lnTo>
                    <a:pt x="2072" y="843"/>
                  </a:lnTo>
                  <a:lnTo>
                    <a:pt x="2074" y="840"/>
                  </a:lnTo>
                  <a:lnTo>
                    <a:pt x="2077" y="840"/>
                  </a:lnTo>
                  <a:lnTo>
                    <a:pt x="2077" y="843"/>
                  </a:lnTo>
                  <a:lnTo>
                    <a:pt x="2078" y="843"/>
                  </a:lnTo>
                  <a:lnTo>
                    <a:pt x="2078" y="843"/>
                  </a:lnTo>
                  <a:lnTo>
                    <a:pt x="2079" y="843"/>
                  </a:lnTo>
                  <a:lnTo>
                    <a:pt x="2081" y="843"/>
                  </a:lnTo>
                  <a:lnTo>
                    <a:pt x="2082" y="845"/>
                  </a:lnTo>
                  <a:lnTo>
                    <a:pt x="2083" y="847"/>
                  </a:lnTo>
                  <a:lnTo>
                    <a:pt x="2084" y="848"/>
                  </a:lnTo>
                  <a:lnTo>
                    <a:pt x="2088" y="849"/>
                  </a:lnTo>
                  <a:lnTo>
                    <a:pt x="2092" y="851"/>
                  </a:lnTo>
                  <a:lnTo>
                    <a:pt x="2098" y="849"/>
                  </a:lnTo>
                  <a:lnTo>
                    <a:pt x="2101" y="851"/>
                  </a:lnTo>
                  <a:lnTo>
                    <a:pt x="2104" y="845"/>
                  </a:lnTo>
                  <a:lnTo>
                    <a:pt x="2104" y="843"/>
                  </a:lnTo>
                  <a:lnTo>
                    <a:pt x="2106" y="840"/>
                  </a:lnTo>
                  <a:lnTo>
                    <a:pt x="2110" y="840"/>
                  </a:lnTo>
                  <a:lnTo>
                    <a:pt x="2113" y="840"/>
                  </a:lnTo>
                  <a:lnTo>
                    <a:pt x="2118" y="844"/>
                  </a:lnTo>
                  <a:lnTo>
                    <a:pt x="2123" y="845"/>
                  </a:lnTo>
                  <a:lnTo>
                    <a:pt x="2125" y="847"/>
                  </a:lnTo>
                  <a:lnTo>
                    <a:pt x="2127" y="851"/>
                  </a:lnTo>
                  <a:lnTo>
                    <a:pt x="2131" y="853"/>
                  </a:lnTo>
                  <a:lnTo>
                    <a:pt x="2134" y="853"/>
                  </a:lnTo>
                  <a:lnTo>
                    <a:pt x="2137" y="852"/>
                  </a:lnTo>
                  <a:lnTo>
                    <a:pt x="2146" y="851"/>
                  </a:lnTo>
                  <a:lnTo>
                    <a:pt x="2148" y="849"/>
                  </a:lnTo>
                  <a:lnTo>
                    <a:pt x="2151" y="849"/>
                  </a:lnTo>
                  <a:lnTo>
                    <a:pt x="2152" y="847"/>
                  </a:lnTo>
                  <a:lnTo>
                    <a:pt x="2155" y="844"/>
                  </a:lnTo>
                  <a:lnTo>
                    <a:pt x="2159" y="840"/>
                  </a:lnTo>
                  <a:lnTo>
                    <a:pt x="2163" y="842"/>
                  </a:lnTo>
                  <a:lnTo>
                    <a:pt x="2163" y="843"/>
                  </a:lnTo>
                  <a:lnTo>
                    <a:pt x="2164" y="843"/>
                  </a:lnTo>
                  <a:lnTo>
                    <a:pt x="2167" y="844"/>
                  </a:lnTo>
                  <a:lnTo>
                    <a:pt x="2169" y="845"/>
                  </a:lnTo>
                  <a:lnTo>
                    <a:pt x="2172" y="845"/>
                  </a:lnTo>
                  <a:lnTo>
                    <a:pt x="2172" y="843"/>
                  </a:lnTo>
                  <a:lnTo>
                    <a:pt x="2174" y="842"/>
                  </a:lnTo>
                  <a:lnTo>
                    <a:pt x="2176" y="840"/>
                  </a:lnTo>
                  <a:lnTo>
                    <a:pt x="2180" y="840"/>
                  </a:lnTo>
                  <a:lnTo>
                    <a:pt x="2181" y="843"/>
                  </a:lnTo>
                  <a:lnTo>
                    <a:pt x="2178" y="845"/>
                  </a:lnTo>
                  <a:lnTo>
                    <a:pt x="2176" y="847"/>
                  </a:lnTo>
                  <a:lnTo>
                    <a:pt x="2175" y="851"/>
                  </a:lnTo>
                  <a:lnTo>
                    <a:pt x="2177" y="854"/>
                  </a:lnTo>
                  <a:lnTo>
                    <a:pt x="2175" y="857"/>
                  </a:lnTo>
                  <a:lnTo>
                    <a:pt x="2175" y="860"/>
                  </a:lnTo>
                  <a:lnTo>
                    <a:pt x="2176" y="862"/>
                  </a:lnTo>
                  <a:lnTo>
                    <a:pt x="2176" y="866"/>
                  </a:lnTo>
                  <a:lnTo>
                    <a:pt x="2176" y="870"/>
                  </a:lnTo>
                  <a:lnTo>
                    <a:pt x="2177" y="874"/>
                  </a:lnTo>
                  <a:lnTo>
                    <a:pt x="2177" y="877"/>
                  </a:lnTo>
                  <a:lnTo>
                    <a:pt x="2175" y="879"/>
                  </a:lnTo>
                  <a:lnTo>
                    <a:pt x="2173" y="880"/>
                  </a:lnTo>
                  <a:lnTo>
                    <a:pt x="2172" y="886"/>
                  </a:lnTo>
                  <a:lnTo>
                    <a:pt x="2171" y="887"/>
                  </a:lnTo>
                  <a:lnTo>
                    <a:pt x="2169" y="891"/>
                  </a:lnTo>
                  <a:lnTo>
                    <a:pt x="2167" y="896"/>
                  </a:lnTo>
                  <a:lnTo>
                    <a:pt x="2167" y="897"/>
                  </a:lnTo>
                  <a:lnTo>
                    <a:pt x="2165" y="898"/>
                  </a:lnTo>
                  <a:lnTo>
                    <a:pt x="2165" y="902"/>
                  </a:lnTo>
                  <a:lnTo>
                    <a:pt x="2164" y="903"/>
                  </a:lnTo>
                  <a:lnTo>
                    <a:pt x="2163" y="905"/>
                  </a:lnTo>
                  <a:lnTo>
                    <a:pt x="2161" y="911"/>
                  </a:lnTo>
                  <a:lnTo>
                    <a:pt x="2159" y="917"/>
                  </a:lnTo>
                  <a:lnTo>
                    <a:pt x="2157" y="921"/>
                  </a:lnTo>
                  <a:lnTo>
                    <a:pt x="2154" y="925"/>
                  </a:lnTo>
                  <a:lnTo>
                    <a:pt x="2151" y="926"/>
                  </a:lnTo>
                  <a:lnTo>
                    <a:pt x="2148" y="928"/>
                  </a:lnTo>
                  <a:lnTo>
                    <a:pt x="2144" y="929"/>
                  </a:lnTo>
                  <a:lnTo>
                    <a:pt x="2142" y="928"/>
                  </a:lnTo>
                  <a:lnTo>
                    <a:pt x="2141" y="929"/>
                  </a:lnTo>
                  <a:lnTo>
                    <a:pt x="2139" y="930"/>
                  </a:lnTo>
                  <a:lnTo>
                    <a:pt x="2137" y="929"/>
                  </a:lnTo>
                  <a:lnTo>
                    <a:pt x="2137" y="930"/>
                  </a:lnTo>
                  <a:lnTo>
                    <a:pt x="2135" y="929"/>
                  </a:lnTo>
                  <a:lnTo>
                    <a:pt x="2133" y="930"/>
                  </a:lnTo>
                  <a:lnTo>
                    <a:pt x="2135" y="929"/>
                  </a:lnTo>
                  <a:lnTo>
                    <a:pt x="2131" y="930"/>
                  </a:lnTo>
                  <a:lnTo>
                    <a:pt x="2129" y="928"/>
                  </a:lnTo>
                  <a:lnTo>
                    <a:pt x="2127" y="926"/>
                  </a:lnTo>
                  <a:lnTo>
                    <a:pt x="2126" y="929"/>
                  </a:lnTo>
                  <a:lnTo>
                    <a:pt x="2125" y="929"/>
                  </a:lnTo>
                  <a:lnTo>
                    <a:pt x="2124" y="929"/>
                  </a:lnTo>
                  <a:lnTo>
                    <a:pt x="2124" y="930"/>
                  </a:lnTo>
                  <a:lnTo>
                    <a:pt x="2123" y="929"/>
                  </a:lnTo>
                  <a:lnTo>
                    <a:pt x="2123" y="928"/>
                  </a:lnTo>
                  <a:lnTo>
                    <a:pt x="2120" y="926"/>
                  </a:lnTo>
                  <a:lnTo>
                    <a:pt x="2122" y="924"/>
                  </a:lnTo>
                  <a:lnTo>
                    <a:pt x="2124" y="925"/>
                  </a:lnTo>
                  <a:lnTo>
                    <a:pt x="2122" y="922"/>
                  </a:lnTo>
                  <a:lnTo>
                    <a:pt x="2121" y="922"/>
                  </a:lnTo>
                  <a:lnTo>
                    <a:pt x="2117" y="923"/>
                  </a:lnTo>
                  <a:lnTo>
                    <a:pt x="2112" y="922"/>
                  </a:lnTo>
                  <a:lnTo>
                    <a:pt x="2109" y="922"/>
                  </a:lnTo>
                  <a:lnTo>
                    <a:pt x="2110" y="922"/>
                  </a:lnTo>
                  <a:lnTo>
                    <a:pt x="2108" y="924"/>
                  </a:lnTo>
                  <a:lnTo>
                    <a:pt x="2106" y="923"/>
                  </a:lnTo>
                  <a:lnTo>
                    <a:pt x="2104" y="924"/>
                  </a:lnTo>
                  <a:lnTo>
                    <a:pt x="2106" y="922"/>
                  </a:lnTo>
                  <a:lnTo>
                    <a:pt x="2104" y="923"/>
                  </a:lnTo>
                  <a:lnTo>
                    <a:pt x="2101" y="923"/>
                  </a:lnTo>
                  <a:lnTo>
                    <a:pt x="2098" y="926"/>
                  </a:lnTo>
                  <a:lnTo>
                    <a:pt x="2099" y="926"/>
                  </a:lnTo>
                  <a:lnTo>
                    <a:pt x="2098" y="926"/>
                  </a:lnTo>
                  <a:lnTo>
                    <a:pt x="2097" y="925"/>
                  </a:lnTo>
                  <a:lnTo>
                    <a:pt x="2090" y="930"/>
                  </a:lnTo>
                  <a:lnTo>
                    <a:pt x="2084" y="932"/>
                  </a:lnTo>
                  <a:lnTo>
                    <a:pt x="2082" y="933"/>
                  </a:lnTo>
                  <a:lnTo>
                    <a:pt x="2080" y="931"/>
                  </a:lnTo>
                  <a:lnTo>
                    <a:pt x="2074" y="929"/>
                  </a:lnTo>
                  <a:lnTo>
                    <a:pt x="2069" y="929"/>
                  </a:lnTo>
                  <a:lnTo>
                    <a:pt x="2066" y="926"/>
                  </a:lnTo>
                  <a:lnTo>
                    <a:pt x="2063" y="928"/>
                  </a:lnTo>
                  <a:lnTo>
                    <a:pt x="2061" y="926"/>
                  </a:lnTo>
                  <a:lnTo>
                    <a:pt x="2058" y="924"/>
                  </a:lnTo>
                  <a:lnTo>
                    <a:pt x="2041" y="921"/>
                  </a:lnTo>
                  <a:lnTo>
                    <a:pt x="2039" y="921"/>
                  </a:lnTo>
                  <a:lnTo>
                    <a:pt x="2033" y="923"/>
                  </a:lnTo>
                  <a:lnTo>
                    <a:pt x="2030" y="923"/>
                  </a:lnTo>
                  <a:lnTo>
                    <a:pt x="2029" y="922"/>
                  </a:lnTo>
                  <a:lnTo>
                    <a:pt x="2029" y="921"/>
                  </a:lnTo>
                  <a:lnTo>
                    <a:pt x="2027" y="916"/>
                  </a:lnTo>
                  <a:lnTo>
                    <a:pt x="2024" y="915"/>
                  </a:lnTo>
                  <a:lnTo>
                    <a:pt x="2016" y="915"/>
                  </a:lnTo>
                  <a:lnTo>
                    <a:pt x="2013" y="914"/>
                  </a:lnTo>
                  <a:lnTo>
                    <a:pt x="2011" y="913"/>
                  </a:lnTo>
                  <a:lnTo>
                    <a:pt x="2003" y="912"/>
                  </a:lnTo>
                  <a:lnTo>
                    <a:pt x="2001" y="910"/>
                  </a:lnTo>
                  <a:lnTo>
                    <a:pt x="2001" y="906"/>
                  </a:lnTo>
                  <a:lnTo>
                    <a:pt x="1998" y="905"/>
                  </a:lnTo>
                  <a:lnTo>
                    <a:pt x="1993" y="903"/>
                  </a:lnTo>
                  <a:lnTo>
                    <a:pt x="1989" y="902"/>
                  </a:lnTo>
                  <a:lnTo>
                    <a:pt x="1986" y="902"/>
                  </a:lnTo>
                  <a:lnTo>
                    <a:pt x="1982" y="902"/>
                  </a:lnTo>
                  <a:lnTo>
                    <a:pt x="1980" y="902"/>
                  </a:lnTo>
                  <a:lnTo>
                    <a:pt x="1977" y="904"/>
                  </a:lnTo>
                  <a:lnTo>
                    <a:pt x="1972" y="904"/>
                  </a:lnTo>
                  <a:lnTo>
                    <a:pt x="1969" y="905"/>
                  </a:lnTo>
                  <a:lnTo>
                    <a:pt x="1967" y="906"/>
                  </a:lnTo>
                  <a:lnTo>
                    <a:pt x="1961" y="911"/>
                  </a:lnTo>
                  <a:lnTo>
                    <a:pt x="1959" y="914"/>
                  </a:lnTo>
                  <a:lnTo>
                    <a:pt x="1958" y="917"/>
                  </a:lnTo>
                  <a:lnTo>
                    <a:pt x="1958" y="921"/>
                  </a:lnTo>
                  <a:lnTo>
                    <a:pt x="1959" y="923"/>
                  </a:lnTo>
                  <a:lnTo>
                    <a:pt x="1961" y="928"/>
                  </a:lnTo>
                  <a:lnTo>
                    <a:pt x="1960" y="930"/>
                  </a:lnTo>
                  <a:lnTo>
                    <a:pt x="1959" y="933"/>
                  </a:lnTo>
                  <a:lnTo>
                    <a:pt x="1954" y="939"/>
                  </a:lnTo>
                  <a:lnTo>
                    <a:pt x="1949" y="941"/>
                  </a:lnTo>
                  <a:lnTo>
                    <a:pt x="1945" y="941"/>
                  </a:lnTo>
                  <a:lnTo>
                    <a:pt x="1939" y="938"/>
                  </a:lnTo>
                  <a:lnTo>
                    <a:pt x="1933" y="933"/>
                  </a:lnTo>
                  <a:lnTo>
                    <a:pt x="1921" y="929"/>
                  </a:lnTo>
                  <a:lnTo>
                    <a:pt x="1913" y="926"/>
                  </a:lnTo>
                  <a:lnTo>
                    <a:pt x="1910" y="928"/>
                  </a:lnTo>
                  <a:lnTo>
                    <a:pt x="1905" y="926"/>
                  </a:lnTo>
                  <a:lnTo>
                    <a:pt x="1900" y="924"/>
                  </a:lnTo>
                  <a:lnTo>
                    <a:pt x="1898" y="922"/>
                  </a:lnTo>
                  <a:lnTo>
                    <a:pt x="1896" y="920"/>
                  </a:lnTo>
                  <a:lnTo>
                    <a:pt x="1895" y="916"/>
                  </a:lnTo>
                  <a:lnTo>
                    <a:pt x="1894" y="911"/>
                  </a:lnTo>
                  <a:lnTo>
                    <a:pt x="1892" y="910"/>
                  </a:lnTo>
                  <a:lnTo>
                    <a:pt x="1887" y="908"/>
                  </a:lnTo>
                  <a:lnTo>
                    <a:pt x="1883" y="907"/>
                  </a:lnTo>
                  <a:lnTo>
                    <a:pt x="1879" y="905"/>
                  </a:lnTo>
                  <a:lnTo>
                    <a:pt x="1875" y="904"/>
                  </a:lnTo>
                  <a:lnTo>
                    <a:pt x="1870" y="903"/>
                  </a:lnTo>
                  <a:lnTo>
                    <a:pt x="1867" y="902"/>
                  </a:lnTo>
                  <a:lnTo>
                    <a:pt x="1859" y="903"/>
                  </a:lnTo>
                  <a:lnTo>
                    <a:pt x="1853" y="903"/>
                  </a:lnTo>
                  <a:lnTo>
                    <a:pt x="1847" y="899"/>
                  </a:lnTo>
                  <a:lnTo>
                    <a:pt x="1844" y="898"/>
                  </a:lnTo>
                  <a:lnTo>
                    <a:pt x="1840" y="896"/>
                  </a:lnTo>
                  <a:lnTo>
                    <a:pt x="1838" y="896"/>
                  </a:lnTo>
                  <a:lnTo>
                    <a:pt x="1836" y="893"/>
                  </a:lnTo>
                  <a:lnTo>
                    <a:pt x="1835" y="890"/>
                  </a:lnTo>
                  <a:lnTo>
                    <a:pt x="1834" y="890"/>
                  </a:lnTo>
                  <a:lnTo>
                    <a:pt x="1832" y="893"/>
                  </a:lnTo>
                  <a:lnTo>
                    <a:pt x="1832" y="890"/>
                  </a:lnTo>
                  <a:lnTo>
                    <a:pt x="1828" y="890"/>
                  </a:lnTo>
                  <a:lnTo>
                    <a:pt x="1825" y="888"/>
                  </a:lnTo>
                  <a:lnTo>
                    <a:pt x="1823" y="886"/>
                  </a:lnTo>
                  <a:lnTo>
                    <a:pt x="1822" y="883"/>
                  </a:lnTo>
                  <a:lnTo>
                    <a:pt x="1822" y="882"/>
                  </a:lnTo>
                  <a:lnTo>
                    <a:pt x="1824" y="879"/>
                  </a:lnTo>
                  <a:lnTo>
                    <a:pt x="1830" y="877"/>
                  </a:lnTo>
                  <a:lnTo>
                    <a:pt x="1834" y="871"/>
                  </a:lnTo>
                  <a:lnTo>
                    <a:pt x="1836" y="865"/>
                  </a:lnTo>
                  <a:lnTo>
                    <a:pt x="1835" y="861"/>
                  </a:lnTo>
                  <a:lnTo>
                    <a:pt x="1833" y="857"/>
                  </a:lnTo>
                  <a:lnTo>
                    <a:pt x="1831" y="857"/>
                  </a:lnTo>
                  <a:lnTo>
                    <a:pt x="1828" y="854"/>
                  </a:lnTo>
                  <a:lnTo>
                    <a:pt x="1827" y="851"/>
                  </a:lnTo>
                  <a:lnTo>
                    <a:pt x="1828" y="848"/>
                  </a:lnTo>
                  <a:lnTo>
                    <a:pt x="1832" y="846"/>
                  </a:lnTo>
                  <a:lnTo>
                    <a:pt x="1835" y="842"/>
                  </a:lnTo>
                  <a:lnTo>
                    <a:pt x="1836" y="838"/>
                  </a:lnTo>
                  <a:lnTo>
                    <a:pt x="1834" y="838"/>
                  </a:lnTo>
                  <a:lnTo>
                    <a:pt x="1827" y="843"/>
                  </a:lnTo>
                  <a:lnTo>
                    <a:pt x="1825" y="842"/>
                  </a:lnTo>
                  <a:lnTo>
                    <a:pt x="1825" y="840"/>
                  </a:lnTo>
                  <a:lnTo>
                    <a:pt x="1825" y="842"/>
                  </a:lnTo>
                  <a:lnTo>
                    <a:pt x="1826" y="839"/>
                  </a:lnTo>
                  <a:lnTo>
                    <a:pt x="1825" y="839"/>
                  </a:lnTo>
                  <a:lnTo>
                    <a:pt x="1824" y="836"/>
                  </a:lnTo>
                  <a:lnTo>
                    <a:pt x="1824" y="836"/>
                  </a:lnTo>
                  <a:lnTo>
                    <a:pt x="1822" y="834"/>
                  </a:lnTo>
                  <a:lnTo>
                    <a:pt x="1819" y="834"/>
                  </a:lnTo>
                  <a:lnTo>
                    <a:pt x="1819" y="834"/>
                  </a:lnTo>
                  <a:lnTo>
                    <a:pt x="1817" y="833"/>
                  </a:lnTo>
                  <a:lnTo>
                    <a:pt x="1809" y="836"/>
                  </a:lnTo>
                  <a:lnTo>
                    <a:pt x="1807" y="837"/>
                  </a:lnTo>
                  <a:lnTo>
                    <a:pt x="1802" y="839"/>
                  </a:lnTo>
                  <a:lnTo>
                    <a:pt x="1800" y="839"/>
                  </a:lnTo>
                  <a:lnTo>
                    <a:pt x="1797" y="838"/>
                  </a:lnTo>
                  <a:lnTo>
                    <a:pt x="1794" y="840"/>
                  </a:lnTo>
                  <a:lnTo>
                    <a:pt x="1792" y="840"/>
                  </a:lnTo>
                  <a:lnTo>
                    <a:pt x="1785" y="837"/>
                  </a:lnTo>
                  <a:lnTo>
                    <a:pt x="1784" y="837"/>
                  </a:lnTo>
                  <a:lnTo>
                    <a:pt x="1781" y="839"/>
                  </a:lnTo>
                  <a:lnTo>
                    <a:pt x="1779" y="839"/>
                  </a:lnTo>
                  <a:lnTo>
                    <a:pt x="1776" y="838"/>
                  </a:lnTo>
                  <a:lnTo>
                    <a:pt x="1773" y="836"/>
                  </a:lnTo>
                  <a:lnTo>
                    <a:pt x="1771" y="837"/>
                  </a:lnTo>
                  <a:lnTo>
                    <a:pt x="1771" y="839"/>
                  </a:lnTo>
                  <a:lnTo>
                    <a:pt x="1767" y="840"/>
                  </a:lnTo>
                  <a:lnTo>
                    <a:pt x="1763" y="842"/>
                  </a:lnTo>
                  <a:lnTo>
                    <a:pt x="1759" y="844"/>
                  </a:lnTo>
                  <a:lnTo>
                    <a:pt x="1756" y="844"/>
                  </a:lnTo>
                  <a:lnTo>
                    <a:pt x="1754" y="843"/>
                  </a:lnTo>
                  <a:lnTo>
                    <a:pt x="1754" y="840"/>
                  </a:lnTo>
                  <a:lnTo>
                    <a:pt x="1750" y="839"/>
                  </a:lnTo>
                  <a:lnTo>
                    <a:pt x="1737" y="839"/>
                  </a:lnTo>
                  <a:lnTo>
                    <a:pt x="1732" y="842"/>
                  </a:lnTo>
                  <a:lnTo>
                    <a:pt x="1729" y="840"/>
                  </a:lnTo>
                  <a:lnTo>
                    <a:pt x="1728" y="842"/>
                  </a:lnTo>
                  <a:lnTo>
                    <a:pt x="1725" y="840"/>
                  </a:lnTo>
                  <a:lnTo>
                    <a:pt x="1720" y="845"/>
                  </a:lnTo>
                  <a:lnTo>
                    <a:pt x="1717" y="844"/>
                  </a:lnTo>
                  <a:lnTo>
                    <a:pt x="1700" y="846"/>
                  </a:lnTo>
                  <a:lnTo>
                    <a:pt x="1689" y="851"/>
                  </a:lnTo>
                  <a:lnTo>
                    <a:pt x="1687" y="853"/>
                  </a:lnTo>
                  <a:lnTo>
                    <a:pt x="1685" y="856"/>
                  </a:lnTo>
                  <a:lnTo>
                    <a:pt x="1683" y="857"/>
                  </a:lnTo>
                  <a:lnTo>
                    <a:pt x="1680" y="855"/>
                  </a:lnTo>
                  <a:lnTo>
                    <a:pt x="1676" y="857"/>
                  </a:lnTo>
                  <a:lnTo>
                    <a:pt x="1672" y="857"/>
                  </a:lnTo>
                  <a:lnTo>
                    <a:pt x="1670" y="860"/>
                  </a:lnTo>
                  <a:lnTo>
                    <a:pt x="1668" y="862"/>
                  </a:lnTo>
                  <a:lnTo>
                    <a:pt x="1666" y="864"/>
                  </a:lnTo>
                  <a:lnTo>
                    <a:pt x="1663" y="865"/>
                  </a:lnTo>
                  <a:lnTo>
                    <a:pt x="1661" y="868"/>
                  </a:lnTo>
                  <a:lnTo>
                    <a:pt x="1656" y="868"/>
                  </a:lnTo>
                  <a:lnTo>
                    <a:pt x="1654" y="868"/>
                  </a:lnTo>
                  <a:lnTo>
                    <a:pt x="1653" y="868"/>
                  </a:lnTo>
                  <a:lnTo>
                    <a:pt x="1649" y="868"/>
                  </a:lnTo>
                  <a:lnTo>
                    <a:pt x="1647" y="868"/>
                  </a:lnTo>
                  <a:lnTo>
                    <a:pt x="1645" y="865"/>
                  </a:lnTo>
                  <a:lnTo>
                    <a:pt x="1645" y="864"/>
                  </a:lnTo>
                  <a:lnTo>
                    <a:pt x="1639" y="866"/>
                  </a:lnTo>
                  <a:lnTo>
                    <a:pt x="1634" y="865"/>
                  </a:lnTo>
                  <a:lnTo>
                    <a:pt x="1632" y="866"/>
                  </a:lnTo>
                  <a:lnTo>
                    <a:pt x="1630" y="865"/>
                  </a:lnTo>
                  <a:lnTo>
                    <a:pt x="1625" y="866"/>
                  </a:lnTo>
                  <a:lnTo>
                    <a:pt x="1620" y="866"/>
                  </a:lnTo>
                  <a:lnTo>
                    <a:pt x="1618" y="864"/>
                  </a:lnTo>
                  <a:lnTo>
                    <a:pt x="1612" y="860"/>
                  </a:lnTo>
                  <a:lnTo>
                    <a:pt x="1611" y="856"/>
                  </a:lnTo>
                  <a:lnTo>
                    <a:pt x="1612" y="855"/>
                  </a:lnTo>
                  <a:lnTo>
                    <a:pt x="1611" y="855"/>
                  </a:lnTo>
                  <a:lnTo>
                    <a:pt x="1606" y="856"/>
                  </a:lnTo>
                  <a:lnTo>
                    <a:pt x="1604" y="856"/>
                  </a:lnTo>
                  <a:lnTo>
                    <a:pt x="1603" y="860"/>
                  </a:lnTo>
                  <a:lnTo>
                    <a:pt x="1598" y="872"/>
                  </a:lnTo>
                  <a:lnTo>
                    <a:pt x="1592" y="883"/>
                  </a:lnTo>
                  <a:lnTo>
                    <a:pt x="1588" y="887"/>
                  </a:lnTo>
                  <a:lnTo>
                    <a:pt x="1584" y="889"/>
                  </a:lnTo>
                  <a:lnTo>
                    <a:pt x="1568" y="896"/>
                  </a:lnTo>
                  <a:lnTo>
                    <a:pt x="1563" y="902"/>
                  </a:lnTo>
                  <a:lnTo>
                    <a:pt x="1558" y="906"/>
                  </a:lnTo>
                  <a:lnTo>
                    <a:pt x="1558" y="912"/>
                  </a:lnTo>
                  <a:lnTo>
                    <a:pt x="1557" y="914"/>
                  </a:lnTo>
                  <a:lnTo>
                    <a:pt x="1553" y="919"/>
                  </a:lnTo>
                  <a:lnTo>
                    <a:pt x="1550" y="924"/>
                  </a:lnTo>
                  <a:lnTo>
                    <a:pt x="1550" y="932"/>
                  </a:lnTo>
                  <a:lnTo>
                    <a:pt x="1550" y="934"/>
                  </a:lnTo>
                  <a:lnTo>
                    <a:pt x="1552" y="938"/>
                  </a:lnTo>
                  <a:lnTo>
                    <a:pt x="1553" y="940"/>
                  </a:lnTo>
                  <a:lnTo>
                    <a:pt x="1553" y="942"/>
                  </a:lnTo>
                  <a:lnTo>
                    <a:pt x="1551" y="948"/>
                  </a:lnTo>
                  <a:lnTo>
                    <a:pt x="1548" y="950"/>
                  </a:lnTo>
                  <a:lnTo>
                    <a:pt x="1544" y="956"/>
                  </a:lnTo>
                  <a:lnTo>
                    <a:pt x="1542" y="958"/>
                  </a:lnTo>
                  <a:lnTo>
                    <a:pt x="1540" y="960"/>
                  </a:lnTo>
                  <a:lnTo>
                    <a:pt x="1534" y="964"/>
                  </a:lnTo>
                  <a:lnTo>
                    <a:pt x="1529" y="967"/>
                  </a:lnTo>
                  <a:lnTo>
                    <a:pt x="1527" y="971"/>
                  </a:lnTo>
                  <a:lnTo>
                    <a:pt x="1519" y="974"/>
                  </a:lnTo>
                  <a:lnTo>
                    <a:pt x="1509" y="975"/>
                  </a:lnTo>
                  <a:lnTo>
                    <a:pt x="1507" y="979"/>
                  </a:lnTo>
                  <a:lnTo>
                    <a:pt x="1504" y="980"/>
                  </a:lnTo>
                  <a:lnTo>
                    <a:pt x="1503" y="983"/>
                  </a:lnTo>
                  <a:lnTo>
                    <a:pt x="1501" y="987"/>
                  </a:lnTo>
                  <a:lnTo>
                    <a:pt x="1501" y="990"/>
                  </a:lnTo>
                  <a:lnTo>
                    <a:pt x="1500" y="992"/>
                  </a:lnTo>
                  <a:lnTo>
                    <a:pt x="1498" y="994"/>
                  </a:lnTo>
                  <a:lnTo>
                    <a:pt x="1487" y="1001"/>
                  </a:lnTo>
                  <a:lnTo>
                    <a:pt x="1486" y="1005"/>
                  </a:lnTo>
                  <a:lnTo>
                    <a:pt x="1482" y="1013"/>
                  </a:lnTo>
                  <a:lnTo>
                    <a:pt x="1481" y="1022"/>
                  </a:lnTo>
                  <a:lnTo>
                    <a:pt x="1480" y="1025"/>
                  </a:lnTo>
                  <a:lnTo>
                    <a:pt x="1476" y="1027"/>
                  </a:lnTo>
                  <a:lnTo>
                    <a:pt x="1472" y="1032"/>
                  </a:lnTo>
                  <a:lnTo>
                    <a:pt x="1467" y="1036"/>
                  </a:lnTo>
                  <a:lnTo>
                    <a:pt x="1466" y="1039"/>
                  </a:lnTo>
                  <a:lnTo>
                    <a:pt x="1468" y="1036"/>
                  </a:lnTo>
                  <a:lnTo>
                    <a:pt x="1467" y="1039"/>
                  </a:lnTo>
                  <a:lnTo>
                    <a:pt x="1463" y="1047"/>
                  </a:lnTo>
                  <a:lnTo>
                    <a:pt x="1463" y="1049"/>
                  </a:lnTo>
                  <a:lnTo>
                    <a:pt x="1461" y="1052"/>
                  </a:lnTo>
                  <a:lnTo>
                    <a:pt x="1460" y="1054"/>
                  </a:lnTo>
                  <a:lnTo>
                    <a:pt x="1459" y="1058"/>
                  </a:lnTo>
                  <a:lnTo>
                    <a:pt x="1457" y="1058"/>
                  </a:lnTo>
                  <a:lnTo>
                    <a:pt x="1455" y="1061"/>
                  </a:lnTo>
                  <a:lnTo>
                    <a:pt x="1454" y="1064"/>
                  </a:lnTo>
                  <a:lnTo>
                    <a:pt x="1450" y="1077"/>
                  </a:lnTo>
                  <a:lnTo>
                    <a:pt x="1451" y="1081"/>
                  </a:lnTo>
                  <a:lnTo>
                    <a:pt x="1452" y="1077"/>
                  </a:lnTo>
                  <a:lnTo>
                    <a:pt x="1452" y="1075"/>
                  </a:lnTo>
                  <a:lnTo>
                    <a:pt x="1454" y="1076"/>
                  </a:lnTo>
                  <a:lnTo>
                    <a:pt x="1457" y="1082"/>
                  </a:lnTo>
                  <a:lnTo>
                    <a:pt x="1459" y="1081"/>
                  </a:lnTo>
                  <a:lnTo>
                    <a:pt x="1463" y="1088"/>
                  </a:lnTo>
                  <a:lnTo>
                    <a:pt x="1463" y="1094"/>
                  </a:lnTo>
                  <a:lnTo>
                    <a:pt x="1459" y="1100"/>
                  </a:lnTo>
                  <a:lnTo>
                    <a:pt x="1459" y="1102"/>
                  </a:lnTo>
                  <a:lnTo>
                    <a:pt x="1461" y="1103"/>
                  </a:lnTo>
                  <a:lnTo>
                    <a:pt x="1465" y="1113"/>
                  </a:lnTo>
                  <a:lnTo>
                    <a:pt x="1465" y="1119"/>
                  </a:lnTo>
                  <a:lnTo>
                    <a:pt x="1465" y="1124"/>
                  </a:lnTo>
                  <a:lnTo>
                    <a:pt x="1465" y="1127"/>
                  </a:lnTo>
                  <a:lnTo>
                    <a:pt x="1459" y="1141"/>
                  </a:lnTo>
                  <a:lnTo>
                    <a:pt x="1458" y="1145"/>
                  </a:lnTo>
                  <a:lnTo>
                    <a:pt x="1458" y="1151"/>
                  </a:lnTo>
                  <a:lnTo>
                    <a:pt x="1454" y="1158"/>
                  </a:lnTo>
                  <a:lnTo>
                    <a:pt x="1451" y="1162"/>
                  </a:lnTo>
                  <a:lnTo>
                    <a:pt x="1449" y="1163"/>
                  </a:lnTo>
                  <a:lnTo>
                    <a:pt x="1447" y="1164"/>
                  </a:lnTo>
                  <a:lnTo>
                    <a:pt x="1448" y="1165"/>
                  </a:lnTo>
                  <a:lnTo>
                    <a:pt x="1450" y="1167"/>
                  </a:lnTo>
                  <a:lnTo>
                    <a:pt x="1452" y="1170"/>
                  </a:lnTo>
                  <a:lnTo>
                    <a:pt x="1455" y="1174"/>
                  </a:lnTo>
                  <a:lnTo>
                    <a:pt x="1455" y="1177"/>
                  </a:lnTo>
                  <a:lnTo>
                    <a:pt x="1459" y="1173"/>
                  </a:lnTo>
                  <a:lnTo>
                    <a:pt x="1459" y="1173"/>
                  </a:lnTo>
                  <a:lnTo>
                    <a:pt x="1460" y="1173"/>
                  </a:lnTo>
                  <a:lnTo>
                    <a:pt x="1459" y="1173"/>
                  </a:lnTo>
                  <a:lnTo>
                    <a:pt x="1456" y="1179"/>
                  </a:lnTo>
                  <a:lnTo>
                    <a:pt x="1458" y="1178"/>
                  </a:lnTo>
                  <a:lnTo>
                    <a:pt x="1459" y="1176"/>
                  </a:lnTo>
                  <a:lnTo>
                    <a:pt x="1459" y="1179"/>
                  </a:lnTo>
                  <a:lnTo>
                    <a:pt x="1458" y="1181"/>
                  </a:lnTo>
                  <a:lnTo>
                    <a:pt x="1458" y="1182"/>
                  </a:lnTo>
                  <a:lnTo>
                    <a:pt x="1460" y="1185"/>
                  </a:lnTo>
                  <a:lnTo>
                    <a:pt x="1464" y="1184"/>
                  </a:lnTo>
                  <a:lnTo>
                    <a:pt x="1468" y="1184"/>
                  </a:lnTo>
                  <a:lnTo>
                    <a:pt x="1472" y="1182"/>
                  </a:lnTo>
                  <a:lnTo>
                    <a:pt x="1473" y="1182"/>
                  </a:lnTo>
                  <a:lnTo>
                    <a:pt x="1475" y="1182"/>
                  </a:lnTo>
                  <a:lnTo>
                    <a:pt x="1474" y="1184"/>
                  </a:lnTo>
                  <a:lnTo>
                    <a:pt x="1473" y="1182"/>
                  </a:lnTo>
                  <a:lnTo>
                    <a:pt x="1472" y="1182"/>
                  </a:lnTo>
                  <a:lnTo>
                    <a:pt x="1469" y="1184"/>
                  </a:lnTo>
                  <a:lnTo>
                    <a:pt x="1464" y="1184"/>
                  </a:lnTo>
                  <a:lnTo>
                    <a:pt x="1464" y="1186"/>
                  </a:lnTo>
                  <a:lnTo>
                    <a:pt x="1458" y="1186"/>
                  </a:lnTo>
                  <a:lnTo>
                    <a:pt x="1457" y="1184"/>
                  </a:lnTo>
                  <a:lnTo>
                    <a:pt x="1455" y="1185"/>
                  </a:lnTo>
                  <a:lnTo>
                    <a:pt x="1455" y="1187"/>
                  </a:lnTo>
                  <a:lnTo>
                    <a:pt x="1456" y="1189"/>
                  </a:lnTo>
                  <a:lnTo>
                    <a:pt x="1455" y="1191"/>
                  </a:lnTo>
                  <a:lnTo>
                    <a:pt x="1456" y="1193"/>
                  </a:lnTo>
                  <a:lnTo>
                    <a:pt x="1458" y="1193"/>
                  </a:lnTo>
                  <a:lnTo>
                    <a:pt x="1459" y="1195"/>
                  </a:lnTo>
                  <a:lnTo>
                    <a:pt x="1457" y="1195"/>
                  </a:lnTo>
                  <a:lnTo>
                    <a:pt x="1455" y="1198"/>
                  </a:lnTo>
                  <a:lnTo>
                    <a:pt x="1456" y="1199"/>
                  </a:lnTo>
                  <a:lnTo>
                    <a:pt x="1460" y="1201"/>
                  </a:lnTo>
                  <a:lnTo>
                    <a:pt x="1461" y="1199"/>
                  </a:lnTo>
                  <a:lnTo>
                    <a:pt x="1465" y="1198"/>
                  </a:lnTo>
                  <a:lnTo>
                    <a:pt x="1461" y="1201"/>
                  </a:lnTo>
                  <a:lnTo>
                    <a:pt x="1461" y="1204"/>
                  </a:lnTo>
                  <a:lnTo>
                    <a:pt x="1464" y="1205"/>
                  </a:lnTo>
                  <a:lnTo>
                    <a:pt x="1466" y="1204"/>
                  </a:lnTo>
                  <a:lnTo>
                    <a:pt x="1469" y="1204"/>
                  </a:lnTo>
                  <a:lnTo>
                    <a:pt x="1467" y="1204"/>
                  </a:lnTo>
                  <a:lnTo>
                    <a:pt x="1467" y="1207"/>
                  </a:lnTo>
                  <a:lnTo>
                    <a:pt x="1470" y="1206"/>
                  </a:lnTo>
                  <a:lnTo>
                    <a:pt x="1472" y="1205"/>
                  </a:lnTo>
                  <a:lnTo>
                    <a:pt x="1480" y="1204"/>
                  </a:lnTo>
                  <a:lnTo>
                    <a:pt x="1480" y="1206"/>
                  </a:lnTo>
                  <a:lnTo>
                    <a:pt x="1481" y="1206"/>
                  </a:lnTo>
                  <a:lnTo>
                    <a:pt x="1480" y="1206"/>
                  </a:lnTo>
                  <a:lnTo>
                    <a:pt x="1476" y="1206"/>
                  </a:lnTo>
                  <a:lnTo>
                    <a:pt x="1474" y="1206"/>
                  </a:lnTo>
                  <a:lnTo>
                    <a:pt x="1473" y="1208"/>
                  </a:lnTo>
                  <a:lnTo>
                    <a:pt x="1477" y="1207"/>
                  </a:lnTo>
                  <a:lnTo>
                    <a:pt x="1475" y="1210"/>
                  </a:lnTo>
                  <a:lnTo>
                    <a:pt x="1473" y="1212"/>
                  </a:lnTo>
                  <a:lnTo>
                    <a:pt x="1475" y="1212"/>
                  </a:lnTo>
                  <a:lnTo>
                    <a:pt x="1475" y="1214"/>
                  </a:lnTo>
                  <a:lnTo>
                    <a:pt x="1476" y="1216"/>
                  </a:lnTo>
                  <a:lnTo>
                    <a:pt x="1480" y="1215"/>
                  </a:lnTo>
                  <a:lnTo>
                    <a:pt x="1480" y="1218"/>
                  </a:lnTo>
                  <a:lnTo>
                    <a:pt x="1484" y="1218"/>
                  </a:lnTo>
                  <a:lnTo>
                    <a:pt x="1482" y="1220"/>
                  </a:lnTo>
                  <a:lnTo>
                    <a:pt x="1484" y="1222"/>
                  </a:lnTo>
                  <a:lnTo>
                    <a:pt x="1484" y="1222"/>
                  </a:lnTo>
                  <a:lnTo>
                    <a:pt x="1486" y="1227"/>
                  </a:lnTo>
                  <a:lnTo>
                    <a:pt x="1490" y="1229"/>
                  </a:lnTo>
                  <a:lnTo>
                    <a:pt x="1492" y="1229"/>
                  </a:lnTo>
                  <a:lnTo>
                    <a:pt x="1492" y="1231"/>
                  </a:lnTo>
                  <a:lnTo>
                    <a:pt x="1495" y="1233"/>
                  </a:lnTo>
                  <a:lnTo>
                    <a:pt x="1497" y="1232"/>
                  </a:lnTo>
                  <a:lnTo>
                    <a:pt x="1498" y="1232"/>
                  </a:lnTo>
                  <a:lnTo>
                    <a:pt x="1497" y="1235"/>
                  </a:lnTo>
                  <a:lnTo>
                    <a:pt x="1498" y="1233"/>
                  </a:lnTo>
                  <a:lnTo>
                    <a:pt x="1498" y="1237"/>
                  </a:lnTo>
                  <a:lnTo>
                    <a:pt x="1500" y="1237"/>
                  </a:lnTo>
                  <a:lnTo>
                    <a:pt x="1502" y="1242"/>
                  </a:lnTo>
                  <a:lnTo>
                    <a:pt x="1502" y="1245"/>
                  </a:lnTo>
                  <a:lnTo>
                    <a:pt x="1506" y="1246"/>
                  </a:lnTo>
                  <a:lnTo>
                    <a:pt x="1507" y="1247"/>
                  </a:lnTo>
                  <a:lnTo>
                    <a:pt x="1504" y="1247"/>
                  </a:lnTo>
                  <a:lnTo>
                    <a:pt x="1503" y="1249"/>
                  </a:lnTo>
                  <a:lnTo>
                    <a:pt x="1506" y="1249"/>
                  </a:lnTo>
                  <a:lnTo>
                    <a:pt x="1506" y="1250"/>
                  </a:lnTo>
                  <a:lnTo>
                    <a:pt x="1509" y="1252"/>
                  </a:lnTo>
                  <a:lnTo>
                    <a:pt x="1506" y="1253"/>
                  </a:lnTo>
                  <a:lnTo>
                    <a:pt x="1506" y="1253"/>
                  </a:lnTo>
                  <a:lnTo>
                    <a:pt x="1506" y="1254"/>
                  </a:lnTo>
                  <a:lnTo>
                    <a:pt x="1503" y="1253"/>
                  </a:lnTo>
                  <a:lnTo>
                    <a:pt x="1504" y="1255"/>
                  </a:lnTo>
                  <a:lnTo>
                    <a:pt x="1507" y="1255"/>
                  </a:lnTo>
                  <a:lnTo>
                    <a:pt x="1508" y="1258"/>
                  </a:lnTo>
                  <a:lnTo>
                    <a:pt x="1507" y="1261"/>
                  </a:lnTo>
                  <a:lnTo>
                    <a:pt x="1512" y="1263"/>
                  </a:lnTo>
                  <a:lnTo>
                    <a:pt x="1514" y="1263"/>
                  </a:lnTo>
                  <a:lnTo>
                    <a:pt x="1516" y="1265"/>
                  </a:lnTo>
                  <a:lnTo>
                    <a:pt x="1518" y="1264"/>
                  </a:lnTo>
                  <a:lnTo>
                    <a:pt x="1515" y="1265"/>
                  </a:lnTo>
                  <a:lnTo>
                    <a:pt x="1516" y="1267"/>
                  </a:lnTo>
                  <a:lnTo>
                    <a:pt x="1518" y="1268"/>
                  </a:lnTo>
                  <a:lnTo>
                    <a:pt x="1526" y="1273"/>
                  </a:lnTo>
                  <a:lnTo>
                    <a:pt x="1526" y="1273"/>
                  </a:lnTo>
                  <a:lnTo>
                    <a:pt x="1528" y="1274"/>
                  </a:lnTo>
                  <a:lnTo>
                    <a:pt x="1529" y="1276"/>
                  </a:lnTo>
                  <a:lnTo>
                    <a:pt x="1533" y="1279"/>
                  </a:lnTo>
                  <a:lnTo>
                    <a:pt x="1536" y="1281"/>
                  </a:lnTo>
                  <a:lnTo>
                    <a:pt x="1537" y="1281"/>
                  </a:lnTo>
                  <a:lnTo>
                    <a:pt x="1536" y="1282"/>
                  </a:lnTo>
                  <a:lnTo>
                    <a:pt x="1540" y="1283"/>
                  </a:lnTo>
                  <a:lnTo>
                    <a:pt x="1543" y="1284"/>
                  </a:lnTo>
                  <a:lnTo>
                    <a:pt x="1546" y="1288"/>
                  </a:lnTo>
                  <a:lnTo>
                    <a:pt x="1548" y="1289"/>
                  </a:lnTo>
                  <a:lnTo>
                    <a:pt x="1553" y="1293"/>
                  </a:lnTo>
                  <a:lnTo>
                    <a:pt x="1555" y="1297"/>
                  </a:lnTo>
                  <a:lnTo>
                    <a:pt x="1561" y="1300"/>
                  </a:lnTo>
                  <a:lnTo>
                    <a:pt x="1579" y="1309"/>
                  </a:lnTo>
                  <a:lnTo>
                    <a:pt x="1582" y="1309"/>
                  </a:lnTo>
                  <a:lnTo>
                    <a:pt x="1582" y="1309"/>
                  </a:lnTo>
                  <a:lnTo>
                    <a:pt x="1584" y="1308"/>
                  </a:lnTo>
                  <a:lnTo>
                    <a:pt x="1586" y="1307"/>
                  </a:lnTo>
                  <a:lnTo>
                    <a:pt x="1604" y="1300"/>
                  </a:lnTo>
                  <a:lnTo>
                    <a:pt x="1610" y="1299"/>
                  </a:lnTo>
                  <a:lnTo>
                    <a:pt x="1617" y="1298"/>
                  </a:lnTo>
                  <a:lnTo>
                    <a:pt x="1613" y="1297"/>
                  </a:lnTo>
                  <a:lnTo>
                    <a:pt x="1611" y="1298"/>
                  </a:lnTo>
                  <a:lnTo>
                    <a:pt x="1612" y="1297"/>
                  </a:lnTo>
                  <a:lnTo>
                    <a:pt x="1617" y="1297"/>
                  </a:lnTo>
                  <a:lnTo>
                    <a:pt x="1617" y="1298"/>
                  </a:lnTo>
                  <a:lnTo>
                    <a:pt x="1619" y="1298"/>
                  </a:lnTo>
                  <a:lnTo>
                    <a:pt x="1630" y="1297"/>
                  </a:lnTo>
                  <a:lnTo>
                    <a:pt x="1629" y="1297"/>
                  </a:lnTo>
                  <a:lnTo>
                    <a:pt x="1623" y="1297"/>
                  </a:lnTo>
                  <a:lnTo>
                    <a:pt x="1621" y="1297"/>
                  </a:lnTo>
                  <a:lnTo>
                    <a:pt x="1619" y="1298"/>
                  </a:lnTo>
                  <a:lnTo>
                    <a:pt x="1619" y="1297"/>
                  </a:lnTo>
                  <a:lnTo>
                    <a:pt x="1626" y="1296"/>
                  </a:lnTo>
                  <a:lnTo>
                    <a:pt x="1629" y="1297"/>
                  </a:lnTo>
                  <a:lnTo>
                    <a:pt x="1630" y="1297"/>
                  </a:lnTo>
                  <a:lnTo>
                    <a:pt x="1630" y="1296"/>
                  </a:lnTo>
                  <a:lnTo>
                    <a:pt x="1632" y="1297"/>
                  </a:lnTo>
                  <a:lnTo>
                    <a:pt x="1632" y="1297"/>
                  </a:lnTo>
                  <a:lnTo>
                    <a:pt x="1630" y="1297"/>
                  </a:lnTo>
                  <a:lnTo>
                    <a:pt x="1634" y="1298"/>
                  </a:lnTo>
                  <a:lnTo>
                    <a:pt x="1634" y="1297"/>
                  </a:lnTo>
                  <a:lnTo>
                    <a:pt x="1636" y="1298"/>
                  </a:lnTo>
                  <a:lnTo>
                    <a:pt x="1639" y="1298"/>
                  </a:lnTo>
                  <a:lnTo>
                    <a:pt x="1640" y="1296"/>
                  </a:lnTo>
                  <a:lnTo>
                    <a:pt x="1640" y="1296"/>
                  </a:lnTo>
                  <a:lnTo>
                    <a:pt x="1642" y="1298"/>
                  </a:lnTo>
                  <a:lnTo>
                    <a:pt x="1645" y="1299"/>
                  </a:lnTo>
                  <a:lnTo>
                    <a:pt x="1643" y="1299"/>
                  </a:lnTo>
                  <a:lnTo>
                    <a:pt x="1653" y="1301"/>
                  </a:lnTo>
                  <a:lnTo>
                    <a:pt x="1656" y="1304"/>
                  </a:lnTo>
                  <a:lnTo>
                    <a:pt x="1662" y="1301"/>
                  </a:lnTo>
                  <a:lnTo>
                    <a:pt x="1662" y="1300"/>
                  </a:lnTo>
                  <a:lnTo>
                    <a:pt x="1671" y="1297"/>
                  </a:lnTo>
                  <a:lnTo>
                    <a:pt x="1674" y="1297"/>
                  </a:lnTo>
                  <a:lnTo>
                    <a:pt x="1680" y="1293"/>
                  </a:lnTo>
                  <a:lnTo>
                    <a:pt x="1685" y="1292"/>
                  </a:lnTo>
                  <a:lnTo>
                    <a:pt x="1687" y="1290"/>
                  </a:lnTo>
                  <a:lnTo>
                    <a:pt x="1693" y="1290"/>
                  </a:lnTo>
                  <a:lnTo>
                    <a:pt x="1694" y="1289"/>
                  </a:lnTo>
                  <a:lnTo>
                    <a:pt x="1691" y="1285"/>
                  </a:lnTo>
                  <a:lnTo>
                    <a:pt x="1689" y="1285"/>
                  </a:lnTo>
                  <a:lnTo>
                    <a:pt x="1688" y="1285"/>
                  </a:lnTo>
                  <a:lnTo>
                    <a:pt x="1691" y="1285"/>
                  </a:lnTo>
                  <a:lnTo>
                    <a:pt x="1693" y="1287"/>
                  </a:lnTo>
                  <a:lnTo>
                    <a:pt x="1694" y="1289"/>
                  </a:lnTo>
                  <a:lnTo>
                    <a:pt x="1697" y="1290"/>
                  </a:lnTo>
                  <a:lnTo>
                    <a:pt x="1699" y="1287"/>
                  </a:lnTo>
                  <a:lnTo>
                    <a:pt x="1702" y="1285"/>
                  </a:lnTo>
                  <a:lnTo>
                    <a:pt x="1704" y="1284"/>
                  </a:lnTo>
                  <a:lnTo>
                    <a:pt x="1707" y="1283"/>
                  </a:lnTo>
                  <a:lnTo>
                    <a:pt x="1711" y="1282"/>
                  </a:lnTo>
                  <a:lnTo>
                    <a:pt x="1719" y="1282"/>
                  </a:lnTo>
                  <a:lnTo>
                    <a:pt x="1730" y="1281"/>
                  </a:lnTo>
                  <a:lnTo>
                    <a:pt x="1731" y="1280"/>
                  </a:lnTo>
                  <a:lnTo>
                    <a:pt x="1736" y="1278"/>
                  </a:lnTo>
                  <a:lnTo>
                    <a:pt x="1733" y="1280"/>
                  </a:lnTo>
                  <a:lnTo>
                    <a:pt x="1731" y="1280"/>
                  </a:lnTo>
                  <a:lnTo>
                    <a:pt x="1733" y="1281"/>
                  </a:lnTo>
                  <a:lnTo>
                    <a:pt x="1737" y="1280"/>
                  </a:lnTo>
                  <a:lnTo>
                    <a:pt x="1743" y="1281"/>
                  </a:lnTo>
                  <a:lnTo>
                    <a:pt x="1749" y="1284"/>
                  </a:lnTo>
                  <a:lnTo>
                    <a:pt x="1754" y="1289"/>
                  </a:lnTo>
                  <a:lnTo>
                    <a:pt x="1755" y="1289"/>
                  </a:lnTo>
                  <a:lnTo>
                    <a:pt x="1757" y="1288"/>
                  </a:lnTo>
                  <a:lnTo>
                    <a:pt x="1755" y="1289"/>
                  </a:lnTo>
                  <a:lnTo>
                    <a:pt x="1755" y="1292"/>
                  </a:lnTo>
                  <a:lnTo>
                    <a:pt x="1758" y="1290"/>
                  </a:lnTo>
                  <a:lnTo>
                    <a:pt x="1757" y="1291"/>
                  </a:lnTo>
                  <a:lnTo>
                    <a:pt x="1760" y="1292"/>
                  </a:lnTo>
                  <a:lnTo>
                    <a:pt x="1757" y="1292"/>
                  </a:lnTo>
                  <a:lnTo>
                    <a:pt x="1758" y="1295"/>
                  </a:lnTo>
                  <a:lnTo>
                    <a:pt x="1762" y="1293"/>
                  </a:lnTo>
                  <a:lnTo>
                    <a:pt x="1762" y="1295"/>
                  </a:lnTo>
                  <a:lnTo>
                    <a:pt x="1759" y="1296"/>
                  </a:lnTo>
                  <a:lnTo>
                    <a:pt x="1759" y="1301"/>
                  </a:lnTo>
                  <a:lnTo>
                    <a:pt x="1763" y="1307"/>
                  </a:lnTo>
                  <a:lnTo>
                    <a:pt x="1766" y="1308"/>
                  </a:lnTo>
                  <a:lnTo>
                    <a:pt x="1767" y="1308"/>
                  </a:lnTo>
                  <a:lnTo>
                    <a:pt x="1768" y="1310"/>
                  </a:lnTo>
                  <a:lnTo>
                    <a:pt x="1771" y="1307"/>
                  </a:lnTo>
                  <a:lnTo>
                    <a:pt x="1771" y="1310"/>
                  </a:lnTo>
                  <a:lnTo>
                    <a:pt x="1773" y="1309"/>
                  </a:lnTo>
                  <a:lnTo>
                    <a:pt x="1774" y="1307"/>
                  </a:lnTo>
                  <a:lnTo>
                    <a:pt x="1776" y="1306"/>
                  </a:lnTo>
                  <a:lnTo>
                    <a:pt x="1776" y="1306"/>
                  </a:lnTo>
                  <a:lnTo>
                    <a:pt x="1776" y="1308"/>
                  </a:lnTo>
                  <a:lnTo>
                    <a:pt x="1777" y="1309"/>
                  </a:lnTo>
                  <a:lnTo>
                    <a:pt x="1777" y="1302"/>
                  </a:lnTo>
                  <a:lnTo>
                    <a:pt x="1779" y="1308"/>
                  </a:lnTo>
                  <a:lnTo>
                    <a:pt x="1780" y="1307"/>
                  </a:lnTo>
                  <a:lnTo>
                    <a:pt x="1780" y="1305"/>
                  </a:lnTo>
                  <a:lnTo>
                    <a:pt x="1781" y="1305"/>
                  </a:lnTo>
                  <a:lnTo>
                    <a:pt x="1781" y="1307"/>
                  </a:lnTo>
                  <a:lnTo>
                    <a:pt x="1782" y="1305"/>
                  </a:lnTo>
                  <a:lnTo>
                    <a:pt x="1784" y="1306"/>
                  </a:lnTo>
                  <a:lnTo>
                    <a:pt x="1785" y="1306"/>
                  </a:lnTo>
                  <a:lnTo>
                    <a:pt x="1788" y="1306"/>
                  </a:lnTo>
                  <a:lnTo>
                    <a:pt x="1788" y="1304"/>
                  </a:lnTo>
                  <a:lnTo>
                    <a:pt x="1789" y="1306"/>
                  </a:lnTo>
                  <a:lnTo>
                    <a:pt x="1791" y="1307"/>
                  </a:lnTo>
                  <a:lnTo>
                    <a:pt x="1797" y="1306"/>
                  </a:lnTo>
                  <a:lnTo>
                    <a:pt x="1799" y="1306"/>
                  </a:lnTo>
                  <a:lnTo>
                    <a:pt x="1797" y="1300"/>
                  </a:lnTo>
                  <a:lnTo>
                    <a:pt x="1799" y="1302"/>
                  </a:lnTo>
                  <a:lnTo>
                    <a:pt x="1800" y="1302"/>
                  </a:lnTo>
                  <a:lnTo>
                    <a:pt x="1802" y="1302"/>
                  </a:lnTo>
                  <a:lnTo>
                    <a:pt x="1801" y="1306"/>
                  </a:lnTo>
                  <a:lnTo>
                    <a:pt x="1804" y="1307"/>
                  </a:lnTo>
                  <a:lnTo>
                    <a:pt x="1804" y="1305"/>
                  </a:lnTo>
                  <a:lnTo>
                    <a:pt x="1806" y="1306"/>
                  </a:lnTo>
                  <a:lnTo>
                    <a:pt x="1806" y="1305"/>
                  </a:lnTo>
                  <a:lnTo>
                    <a:pt x="1807" y="1310"/>
                  </a:lnTo>
                  <a:lnTo>
                    <a:pt x="1809" y="1314"/>
                  </a:lnTo>
                  <a:lnTo>
                    <a:pt x="1813" y="1314"/>
                  </a:lnTo>
                  <a:lnTo>
                    <a:pt x="1813" y="1315"/>
                  </a:lnTo>
                  <a:lnTo>
                    <a:pt x="1814" y="1314"/>
                  </a:lnTo>
                  <a:lnTo>
                    <a:pt x="1815" y="1314"/>
                  </a:lnTo>
                  <a:lnTo>
                    <a:pt x="1815" y="1314"/>
                  </a:lnTo>
                  <a:lnTo>
                    <a:pt x="1814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8" y="1316"/>
                  </a:lnTo>
                  <a:lnTo>
                    <a:pt x="1817" y="1316"/>
                  </a:lnTo>
                  <a:lnTo>
                    <a:pt x="1817" y="1319"/>
                  </a:lnTo>
                  <a:lnTo>
                    <a:pt x="1819" y="1319"/>
                  </a:lnTo>
                  <a:lnTo>
                    <a:pt x="1818" y="1322"/>
                  </a:lnTo>
                  <a:lnTo>
                    <a:pt x="1821" y="1324"/>
                  </a:lnTo>
                  <a:lnTo>
                    <a:pt x="1822" y="1326"/>
                  </a:lnTo>
                  <a:lnTo>
                    <a:pt x="1819" y="1330"/>
                  </a:lnTo>
                  <a:lnTo>
                    <a:pt x="1818" y="1340"/>
                  </a:lnTo>
                  <a:lnTo>
                    <a:pt x="1819" y="1342"/>
                  </a:lnTo>
                  <a:lnTo>
                    <a:pt x="1817" y="1347"/>
                  </a:lnTo>
                  <a:lnTo>
                    <a:pt x="1818" y="1347"/>
                  </a:lnTo>
                  <a:lnTo>
                    <a:pt x="1816" y="1347"/>
                  </a:lnTo>
                  <a:lnTo>
                    <a:pt x="1814" y="1350"/>
                  </a:lnTo>
                  <a:lnTo>
                    <a:pt x="1813" y="1352"/>
                  </a:lnTo>
                  <a:lnTo>
                    <a:pt x="1816" y="1353"/>
                  </a:lnTo>
                  <a:lnTo>
                    <a:pt x="1818" y="1353"/>
                  </a:lnTo>
                  <a:lnTo>
                    <a:pt x="1819" y="1355"/>
                  </a:lnTo>
                  <a:lnTo>
                    <a:pt x="1816" y="1355"/>
                  </a:lnTo>
                  <a:lnTo>
                    <a:pt x="1816" y="1360"/>
                  </a:lnTo>
                  <a:lnTo>
                    <a:pt x="1814" y="1359"/>
                  </a:lnTo>
                  <a:lnTo>
                    <a:pt x="1814" y="1362"/>
                  </a:lnTo>
                  <a:lnTo>
                    <a:pt x="1816" y="1365"/>
                  </a:lnTo>
                  <a:lnTo>
                    <a:pt x="1819" y="1366"/>
                  </a:lnTo>
                  <a:lnTo>
                    <a:pt x="1822" y="1366"/>
                  </a:lnTo>
                  <a:lnTo>
                    <a:pt x="1816" y="1367"/>
                  </a:lnTo>
                  <a:lnTo>
                    <a:pt x="1814" y="1366"/>
                  </a:lnTo>
                  <a:lnTo>
                    <a:pt x="1813" y="1373"/>
                  </a:lnTo>
                  <a:lnTo>
                    <a:pt x="1809" y="1378"/>
                  </a:lnTo>
                  <a:lnTo>
                    <a:pt x="1808" y="1381"/>
                  </a:lnTo>
                  <a:lnTo>
                    <a:pt x="1807" y="1378"/>
                  </a:lnTo>
                  <a:lnTo>
                    <a:pt x="1807" y="1378"/>
                  </a:lnTo>
                  <a:lnTo>
                    <a:pt x="1806" y="1378"/>
                  </a:lnTo>
                  <a:lnTo>
                    <a:pt x="1806" y="1381"/>
                  </a:lnTo>
                  <a:lnTo>
                    <a:pt x="1807" y="1382"/>
                  </a:lnTo>
                  <a:lnTo>
                    <a:pt x="1807" y="1383"/>
                  </a:lnTo>
                  <a:lnTo>
                    <a:pt x="1808" y="1386"/>
                  </a:lnTo>
                  <a:lnTo>
                    <a:pt x="1810" y="1387"/>
                  </a:lnTo>
                  <a:lnTo>
                    <a:pt x="1813" y="1390"/>
                  </a:lnTo>
                  <a:lnTo>
                    <a:pt x="1816" y="1391"/>
                  </a:lnTo>
                  <a:lnTo>
                    <a:pt x="1813" y="1391"/>
                  </a:lnTo>
                  <a:lnTo>
                    <a:pt x="1810" y="1389"/>
                  </a:lnTo>
                  <a:lnTo>
                    <a:pt x="1808" y="1386"/>
                  </a:lnTo>
                  <a:lnTo>
                    <a:pt x="1811" y="1392"/>
                  </a:lnTo>
                  <a:lnTo>
                    <a:pt x="1813" y="1394"/>
                  </a:lnTo>
                  <a:lnTo>
                    <a:pt x="1815" y="1395"/>
                  </a:lnTo>
                  <a:lnTo>
                    <a:pt x="1815" y="1395"/>
                  </a:lnTo>
                  <a:lnTo>
                    <a:pt x="1816" y="1401"/>
                  </a:lnTo>
                  <a:lnTo>
                    <a:pt x="1819" y="1402"/>
                  </a:lnTo>
                  <a:lnTo>
                    <a:pt x="1822" y="1403"/>
                  </a:lnTo>
                  <a:lnTo>
                    <a:pt x="1822" y="1404"/>
                  </a:lnTo>
                  <a:lnTo>
                    <a:pt x="1819" y="1403"/>
                  </a:lnTo>
                  <a:lnTo>
                    <a:pt x="1821" y="1406"/>
                  </a:lnTo>
                  <a:lnTo>
                    <a:pt x="1831" y="1413"/>
                  </a:lnTo>
                  <a:lnTo>
                    <a:pt x="1831" y="1415"/>
                  </a:lnTo>
                  <a:lnTo>
                    <a:pt x="1838" y="1422"/>
                  </a:lnTo>
                  <a:lnTo>
                    <a:pt x="1844" y="1429"/>
                  </a:lnTo>
                  <a:lnTo>
                    <a:pt x="1845" y="1433"/>
                  </a:lnTo>
                  <a:lnTo>
                    <a:pt x="1849" y="1437"/>
                  </a:lnTo>
                  <a:lnTo>
                    <a:pt x="1851" y="1437"/>
                  </a:lnTo>
                  <a:lnTo>
                    <a:pt x="1850" y="1439"/>
                  </a:lnTo>
                  <a:lnTo>
                    <a:pt x="1851" y="1442"/>
                  </a:lnTo>
                  <a:lnTo>
                    <a:pt x="1851" y="1445"/>
                  </a:lnTo>
                  <a:lnTo>
                    <a:pt x="1852" y="1447"/>
                  </a:lnTo>
                  <a:lnTo>
                    <a:pt x="1853" y="1450"/>
                  </a:lnTo>
                  <a:lnTo>
                    <a:pt x="1856" y="1451"/>
                  </a:lnTo>
                  <a:lnTo>
                    <a:pt x="1858" y="1451"/>
                  </a:lnTo>
                  <a:lnTo>
                    <a:pt x="1861" y="1449"/>
                  </a:lnTo>
                  <a:lnTo>
                    <a:pt x="1865" y="1449"/>
                  </a:lnTo>
                  <a:lnTo>
                    <a:pt x="1864" y="1450"/>
                  </a:lnTo>
                  <a:lnTo>
                    <a:pt x="1861" y="1451"/>
                  </a:lnTo>
                  <a:lnTo>
                    <a:pt x="1858" y="1451"/>
                  </a:lnTo>
                  <a:lnTo>
                    <a:pt x="1853" y="1453"/>
                  </a:lnTo>
                  <a:lnTo>
                    <a:pt x="1854" y="1455"/>
                  </a:lnTo>
                  <a:lnTo>
                    <a:pt x="1858" y="1461"/>
                  </a:lnTo>
                  <a:lnTo>
                    <a:pt x="1860" y="1463"/>
                  </a:lnTo>
                  <a:lnTo>
                    <a:pt x="1860" y="1466"/>
                  </a:lnTo>
                  <a:lnTo>
                    <a:pt x="1860" y="1467"/>
                  </a:lnTo>
                  <a:lnTo>
                    <a:pt x="1862" y="1472"/>
                  </a:lnTo>
                  <a:lnTo>
                    <a:pt x="1868" y="1483"/>
                  </a:lnTo>
                  <a:lnTo>
                    <a:pt x="1868" y="1486"/>
                  </a:lnTo>
                  <a:lnTo>
                    <a:pt x="1867" y="1489"/>
                  </a:lnTo>
                  <a:lnTo>
                    <a:pt x="1862" y="1493"/>
                  </a:lnTo>
                  <a:lnTo>
                    <a:pt x="1864" y="1495"/>
                  </a:lnTo>
                  <a:lnTo>
                    <a:pt x="1865" y="1497"/>
                  </a:lnTo>
                  <a:lnTo>
                    <a:pt x="1866" y="1500"/>
                  </a:lnTo>
                  <a:lnTo>
                    <a:pt x="1866" y="1502"/>
                  </a:lnTo>
                  <a:lnTo>
                    <a:pt x="1870" y="1512"/>
                  </a:lnTo>
                  <a:lnTo>
                    <a:pt x="1873" y="1515"/>
                  </a:lnTo>
                  <a:lnTo>
                    <a:pt x="1875" y="1521"/>
                  </a:lnTo>
                  <a:lnTo>
                    <a:pt x="1873" y="1532"/>
                  </a:lnTo>
                  <a:lnTo>
                    <a:pt x="1870" y="1538"/>
                  </a:lnTo>
                  <a:lnTo>
                    <a:pt x="1869" y="1540"/>
                  </a:lnTo>
                  <a:lnTo>
                    <a:pt x="1867" y="1541"/>
                  </a:lnTo>
                  <a:lnTo>
                    <a:pt x="1864" y="1544"/>
                  </a:lnTo>
                  <a:lnTo>
                    <a:pt x="1860" y="1549"/>
                  </a:lnTo>
                  <a:lnTo>
                    <a:pt x="1858" y="1552"/>
                  </a:lnTo>
                  <a:lnTo>
                    <a:pt x="1856" y="1554"/>
                  </a:lnTo>
                  <a:lnTo>
                    <a:pt x="1856" y="1558"/>
                  </a:lnTo>
                  <a:lnTo>
                    <a:pt x="1854" y="1561"/>
                  </a:lnTo>
                  <a:lnTo>
                    <a:pt x="1853" y="1572"/>
                  </a:lnTo>
                  <a:lnTo>
                    <a:pt x="1850" y="1579"/>
                  </a:lnTo>
                  <a:lnTo>
                    <a:pt x="1850" y="1581"/>
                  </a:lnTo>
                  <a:lnTo>
                    <a:pt x="1850" y="1583"/>
                  </a:lnTo>
                  <a:lnTo>
                    <a:pt x="1845" y="1588"/>
                  </a:lnTo>
                  <a:lnTo>
                    <a:pt x="1847" y="1599"/>
                  </a:lnTo>
                  <a:lnTo>
                    <a:pt x="1845" y="1610"/>
                  </a:lnTo>
                  <a:lnTo>
                    <a:pt x="1845" y="1615"/>
                  </a:lnTo>
                  <a:lnTo>
                    <a:pt x="1845" y="1618"/>
                  </a:lnTo>
                  <a:lnTo>
                    <a:pt x="1848" y="1621"/>
                  </a:lnTo>
                  <a:lnTo>
                    <a:pt x="1849" y="1623"/>
                  </a:lnTo>
                  <a:lnTo>
                    <a:pt x="1853" y="1629"/>
                  </a:lnTo>
                  <a:lnTo>
                    <a:pt x="1857" y="1633"/>
                  </a:lnTo>
                  <a:lnTo>
                    <a:pt x="1864" y="1646"/>
                  </a:lnTo>
                  <a:lnTo>
                    <a:pt x="1865" y="1649"/>
                  </a:lnTo>
                  <a:lnTo>
                    <a:pt x="1868" y="1657"/>
                  </a:lnTo>
                  <a:lnTo>
                    <a:pt x="1870" y="1663"/>
                  </a:lnTo>
                  <a:lnTo>
                    <a:pt x="1873" y="1666"/>
                  </a:lnTo>
                  <a:lnTo>
                    <a:pt x="1877" y="1673"/>
                  </a:lnTo>
                  <a:lnTo>
                    <a:pt x="1879" y="1676"/>
                  </a:lnTo>
                  <a:lnTo>
                    <a:pt x="1883" y="1682"/>
                  </a:lnTo>
                  <a:lnTo>
                    <a:pt x="1884" y="1684"/>
                  </a:lnTo>
                  <a:lnTo>
                    <a:pt x="1884" y="1687"/>
                  </a:lnTo>
                  <a:lnTo>
                    <a:pt x="1882" y="1690"/>
                  </a:lnTo>
                  <a:lnTo>
                    <a:pt x="1883" y="1694"/>
                  </a:lnTo>
                  <a:lnTo>
                    <a:pt x="1883" y="1697"/>
                  </a:lnTo>
                  <a:lnTo>
                    <a:pt x="1884" y="1702"/>
                  </a:lnTo>
                  <a:lnTo>
                    <a:pt x="1883" y="1704"/>
                  </a:lnTo>
                  <a:lnTo>
                    <a:pt x="1885" y="1710"/>
                  </a:lnTo>
                  <a:lnTo>
                    <a:pt x="1885" y="1712"/>
                  </a:lnTo>
                  <a:lnTo>
                    <a:pt x="1887" y="1716"/>
                  </a:lnTo>
                  <a:lnTo>
                    <a:pt x="1887" y="1718"/>
                  </a:lnTo>
                  <a:lnTo>
                    <a:pt x="1887" y="1724"/>
                  </a:lnTo>
                  <a:lnTo>
                    <a:pt x="1888" y="1726"/>
                  </a:lnTo>
                  <a:lnTo>
                    <a:pt x="1887" y="1728"/>
                  </a:lnTo>
                  <a:lnTo>
                    <a:pt x="1890" y="1734"/>
                  </a:lnTo>
                  <a:lnTo>
                    <a:pt x="1890" y="1737"/>
                  </a:lnTo>
                  <a:lnTo>
                    <a:pt x="1892" y="1738"/>
                  </a:lnTo>
                  <a:lnTo>
                    <a:pt x="1892" y="1742"/>
                  </a:lnTo>
                  <a:lnTo>
                    <a:pt x="1892" y="1744"/>
                  </a:lnTo>
                  <a:lnTo>
                    <a:pt x="1893" y="1746"/>
                  </a:lnTo>
                  <a:lnTo>
                    <a:pt x="1894" y="1752"/>
                  </a:lnTo>
                  <a:lnTo>
                    <a:pt x="1899" y="1760"/>
                  </a:lnTo>
                  <a:lnTo>
                    <a:pt x="1901" y="1763"/>
                  </a:lnTo>
                  <a:lnTo>
                    <a:pt x="1910" y="1771"/>
                  </a:lnTo>
                  <a:lnTo>
                    <a:pt x="1910" y="1771"/>
                  </a:lnTo>
                  <a:lnTo>
                    <a:pt x="1911" y="1774"/>
                  </a:lnTo>
                  <a:lnTo>
                    <a:pt x="1915" y="1779"/>
                  </a:lnTo>
                  <a:lnTo>
                    <a:pt x="1918" y="1787"/>
                  </a:lnTo>
                  <a:lnTo>
                    <a:pt x="1919" y="1789"/>
                  </a:lnTo>
                  <a:lnTo>
                    <a:pt x="1921" y="1797"/>
                  </a:lnTo>
                  <a:lnTo>
                    <a:pt x="1926" y="1805"/>
                  </a:lnTo>
                  <a:lnTo>
                    <a:pt x="1929" y="1812"/>
                  </a:lnTo>
                  <a:lnTo>
                    <a:pt x="1934" y="1818"/>
                  </a:lnTo>
                  <a:lnTo>
                    <a:pt x="1935" y="1820"/>
                  </a:lnTo>
                  <a:lnTo>
                    <a:pt x="1936" y="1827"/>
                  </a:lnTo>
                  <a:lnTo>
                    <a:pt x="1936" y="1829"/>
                  </a:lnTo>
                  <a:lnTo>
                    <a:pt x="1935" y="1832"/>
                  </a:lnTo>
                  <a:lnTo>
                    <a:pt x="1933" y="1834"/>
                  </a:lnTo>
                  <a:lnTo>
                    <a:pt x="1930" y="1834"/>
                  </a:lnTo>
                  <a:lnTo>
                    <a:pt x="1929" y="1836"/>
                  </a:lnTo>
                  <a:lnTo>
                    <a:pt x="1932" y="1837"/>
                  </a:lnTo>
                  <a:lnTo>
                    <a:pt x="1933" y="1840"/>
                  </a:lnTo>
                  <a:lnTo>
                    <a:pt x="1933" y="1841"/>
                  </a:lnTo>
                  <a:lnTo>
                    <a:pt x="1935" y="1844"/>
                  </a:lnTo>
                  <a:lnTo>
                    <a:pt x="1937" y="1848"/>
                  </a:lnTo>
                  <a:lnTo>
                    <a:pt x="1936" y="1853"/>
                  </a:lnTo>
                  <a:lnTo>
                    <a:pt x="1936" y="1856"/>
                  </a:lnTo>
                  <a:lnTo>
                    <a:pt x="1938" y="1858"/>
                  </a:lnTo>
                  <a:lnTo>
                    <a:pt x="1937" y="1855"/>
                  </a:lnTo>
                  <a:lnTo>
                    <a:pt x="1938" y="1854"/>
                  </a:lnTo>
                  <a:lnTo>
                    <a:pt x="1941" y="1854"/>
                  </a:lnTo>
                  <a:lnTo>
                    <a:pt x="1943" y="1854"/>
                  </a:lnTo>
                  <a:lnTo>
                    <a:pt x="1943" y="1856"/>
                  </a:lnTo>
                  <a:lnTo>
                    <a:pt x="1944" y="1858"/>
                  </a:lnTo>
                  <a:lnTo>
                    <a:pt x="1946" y="1858"/>
                  </a:lnTo>
                  <a:lnTo>
                    <a:pt x="1949" y="1860"/>
                  </a:lnTo>
                  <a:lnTo>
                    <a:pt x="1950" y="1862"/>
                  </a:lnTo>
                  <a:lnTo>
                    <a:pt x="1951" y="1862"/>
                  </a:lnTo>
                  <a:lnTo>
                    <a:pt x="1953" y="1864"/>
                  </a:lnTo>
                  <a:lnTo>
                    <a:pt x="1955" y="1864"/>
                  </a:lnTo>
                  <a:lnTo>
                    <a:pt x="1959" y="1865"/>
                  </a:lnTo>
                  <a:lnTo>
                    <a:pt x="1967" y="1860"/>
                  </a:lnTo>
                  <a:lnTo>
                    <a:pt x="1970" y="1860"/>
                  </a:lnTo>
                  <a:lnTo>
                    <a:pt x="1970" y="1858"/>
                  </a:lnTo>
                  <a:lnTo>
                    <a:pt x="1972" y="1858"/>
                  </a:lnTo>
                  <a:lnTo>
                    <a:pt x="1976" y="1860"/>
                  </a:lnTo>
                  <a:lnTo>
                    <a:pt x="1984" y="1858"/>
                  </a:lnTo>
                  <a:lnTo>
                    <a:pt x="1989" y="1854"/>
                  </a:lnTo>
                  <a:lnTo>
                    <a:pt x="1992" y="1854"/>
                  </a:lnTo>
                  <a:lnTo>
                    <a:pt x="1993" y="1854"/>
                  </a:lnTo>
                  <a:lnTo>
                    <a:pt x="1995" y="1853"/>
                  </a:lnTo>
                  <a:lnTo>
                    <a:pt x="1996" y="1853"/>
                  </a:lnTo>
                  <a:lnTo>
                    <a:pt x="1996" y="1853"/>
                  </a:lnTo>
                  <a:lnTo>
                    <a:pt x="1997" y="1853"/>
                  </a:lnTo>
                  <a:lnTo>
                    <a:pt x="1999" y="1854"/>
                  </a:lnTo>
                  <a:lnTo>
                    <a:pt x="2001" y="1854"/>
                  </a:lnTo>
                  <a:lnTo>
                    <a:pt x="2003" y="1854"/>
                  </a:lnTo>
                  <a:lnTo>
                    <a:pt x="2005" y="1853"/>
                  </a:lnTo>
                  <a:lnTo>
                    <a:pt x="2009" y="1853"/>
                  </a:lnTo>
                  <a:lnTo>
                    <a:pt x="2024" y="1855"/>
                  </a:lnTo>
                  <a:lnTo>
                    <a:pt x="2026" y="1853"/>
                  </a:lnTo>
                  <a:lnTo>
                    <a:pt x="2027" y="1852"/>
                  </a:lnTo>
                  <a:lnTo>
                    <a:pt x="2030" y="1852"/>
                  </a:lnTo>
                  <a:lnTo>
                    <a:pt x="2032" y="1853"/>
                  </a:lnTo>
                  <a:lnTo>
                    <a:pt x="2036" y="1854"/>
                  </a:lnTo>
                  <a:lnTo>
                    <a:pt x="2037" y="1853"/>
                  </a:lnTo>
                  <a:lnTo>
                    <a:pt x="2036" y="1851"/>
                  </a:lnTo>
                  <a:lnTo>
                    <a:pt x="2038" y="1848"/>
                  </a:lnTo>
                  <a:lnTo>
                    <a:pt x="2041" y="1848"/>
                  </a:lnTo>
                  <a:lnTo>
                    <a:pt x="2047" y="1849"/>
                  </a:lnTo>
                  <a:lnTo>
                    <a:pt x="2055" y="1846"/>
                  </a:lnTo>
                  <a:lnTo>
                    <a:pt x="2066" y="1838"/>
                  </a:lnTo>
                  <a:lnTo>
                    <a:pt x="2069" y="1836"/>
                  </a:lnTo>
                  <a:lnTo>
                    <a:pt x="2070" y="1835"/>
                  </a:lnTo>
                  <a:lnTo>
                    <a:pt x="2073" y="1832"/>
                  </a:lnTo>
                  <a:lnTo>
                    <a:pt x="2079" y="1828"/>
                  </a:lnTo>
                  <a:lnTo>
                    <a:pt x="2089" y="1817"/>
                  </a:lnTo>
                  <a:lnTo>
                    <a:pt x="2096" y="1811"/>
                  </a:lnTo>
                  <a:lnTo>
                    <a:pt x="2100" y="1805"/>
                  </a:lnTo>
                  <a:lnTo>
                    <a:pt x="2104" y="1800"/>
                  </a:lnTo>
                  <a:lnTo>
                    <a:pt x="2106" y="1795"/>
                  </a:lnTo>
                  <a:lnTo>
                    <a:pt x="2110" y="1791"/>
                  </a:lnTo>
                  <a:lnTo>
                    <a:pt x="2110" y="1788"/>
                  </a:lnTo>
                  <a:lnTo>
                    <a:pt x="2114" y="1783"/>
                  </a:lnTo>
                  <a:lnTo>
                    <a:pt x="2120" y="1776"/>
                  </a:lnTo>
                  <a:lnTo>
                    <a:pt x="2121" y="1776"/>
                  </a:lnTo>
                  <a:lnTo>
                    <a:pt x="2123" y="1775"/>
                  </a:lnTo>
                  <a:lnTo>
                    <a:pt x="2123" y="1774"/>
                  </a:lnTo>
                  <a:lnTo>
                    <a:pt x="2125" y="1772"/>
                  </a:lnTo>
                  <a:lnTo>
                    <a:pt x="2127" y="1770"/>
                  </a:lnTo>
                  <a:lnTo>
                    <a:pt x="2129" y="1768"/>
                  </a:lnTo>
                  <a:lnTo>
                    <a:pt x="2130" y="1767"/>
                  </a:lnTo>
                  <a:lnTo>
                    <a:pt x="2131" y="1763"/>
                  </a:lnTo>
                  <a:lnTo>
                    <a:pt x="2132" y="1758"/>
                  </a:lnTo>
                  <a:lnTo>
                    <a:pt x="2134" y="1748"/>
                  </a:lnTo>
                  <a:lnTo>
                    <a:pt x="2137" y="1734"/>
                  </a:lnTo>
                  <a:lnTo>
                    <a:pt x="2134" y="1737"/>
                  </a:lnTo>
                  <a:lnTo>
                    <a:pt x="2132" y="1735"/>
                  </a:lnTo>
                  <a:lnTo>
                    <a:pt x="2131" y="1733"/>
                  </a:lnTo>
                  <a:lnTo>
                    <a:pt x="2130" y="1733"/>
                  </a:lnTo>
                  <a:lnTo>
                    <a:pt x="2132" y="1732"/>
                  </a:lnTo>
                  <a:lnTo>
                    <a:pt x="2134" y="1727"/>
                  </a:lnTo>
                  <a:lnTo>
                    <a:pt x="2137" y="1725"/>
                  </a:lnTo>
                  <a:lnTo>
                    <a:pt x="2139" y="1724"/>
                  </a:lnTo>
                  <a:lnTo>
                    <a:pt x="2140" y="1723"/>
                  </a:lnTo>
                  <a:lnTo>
                    <a:pt x="2159" y="1715"/>
                  </a:lnTo>
                  <a:lnTo>
                    <a:pt x="2165" y="1712"/>
                  </a:lnTo>
                  <a:lnTo>
                    <a:pt x="2169" y="1707"/>
                  </a:lnTo>
                  <a:lnTo>
                    <a:pt x="2172" y="1702"/>
                  </a:lnTo>
                  <a:lnTo>
                    <a:pt x="2168" y="1703"/>
                  </a:lnTo>
                  <a:lnTo>
                    <a:pt x="2171" y="1692"/>
                  </a:lnTo>
                  <a:lnTo>
                    <a:pt x="2172" y="1690"/>
                  </a:lnTo>
                  <a:lnTo>
                    <a:pt x="2173" y="1689"/>
                  </a:lnTo>
                  <a:lnTo>
                    <a:pt x="2171" y="1685"/>
                  </a:lnTo>
                  <a:lnTo>
                    <a:pt x="2172" y="1678"/>
                  </a:lnTo>
                  <a:lnTo>
                    <a:pt x="2171" y="1676"/>
                  </a:lnTo>
                  <a:lnTo>
                    <a:pt x="2169" y="1678"/>
                  </a:lnTo>
                  <a:lnTo>
                    <a:pt x="2169" y="1682"/>
                  </a:lnTo>
                  <a:lnTo>
                    <a:pt x="2168" y="1678"/>
                  </a:lnTo>
                  <a:lnTo>
                    <a:pt x="2168" y="1676"/>
                  </a:lnTo>
                  <a:lnTo>
                    <a:pt x="2167" y="1669"/>
                  </a:lnTo>
                  <a:lnTo>
                    <a:pt x="2166" y="1666"/>
                  </a:lnTo>
                  <a:lnTo>
                    <a:pt x="2165" y="1661"/>
                  </a:lnTo>
                  <a:lnTo>
                    <a:pt x="2166" y="1660"/>
                  </a:lnTo>
                  <a:lnTo>
                    <a:pt x="2164" y="1657"/>
                  </a:lnTo>
                  <a:lnTo>
                    <a:pt x="2159" y="1651"/>
                  </a:lnTo>
                  <a:lnTo>
                    <a:pt x="2160" y="1646"/>
                  </a:lnTo>
                  <a:lnTo>
                    <a:pt x="2160" y="1644"/>
                  </a:lnTo>
                  <a:lnTo>
                    <a:pt x="2159" y="1642"/>
                  </a:lnTo>
                  <a:lnTo>
                    <a:pt x="2158" y="1641"/>
                  </a:lnTo>
                  <a:lnTo>
                    <a:pt x="2160" y="1642"/>
                  </a:lnTo>
                  <a:lnTo>
                    <a:pt x="2161" y="1644"/>
                  </a:lnTo>
                  <a:lnTo>
                    <a:pt x="2164" y="1643"/>
                  </a:lnTo>
                  <a:lnTo>
                    <a:pt x="2169" y="1639"/>
                  </a:lnTo>
                  <a:lnTo>
                    <a:pt x="2174" y="1633"/>
                  </a:lnTo>
                  <a:lnTo>
                    <a:pt x="2176" y="1632"/>
                  </a:lnTo>
                  <a:lnTo>
                    <a:pt x="2180" y="1629"/>
                  </a:lnTo>
                  <a:lnTo>
                    <a:pt x="2181" y="1630"/>
                  </a:lnTo>
                  <a:lnTo>
                    <a:pt x="2181" y="1627"/>
                  </a:lnTo>
                  <a:lnTo>
                    <a:pt x="2184" y="1627"/>
                  </a:lnTo>
                  <a:lnTo>
                    <a:pt x="2184" y="1625"/>
                  </a:lnTo>
                  <a:lnTo>
                    <a:pt x="2189" y="1621"/>
                  </a:lnTo>
                  <a:lnTo>
                    <a:pt x="2190" y="1617"/>
                  </a:lnTo>
                  <a:lnTo>
                    <a:pt x="2189" y="1616"/>
                  </a:lnTo>
                  <a:lnTo>
                    <a:pt x="2192" y="1617"/>
                  </a:lnTo>
                  <a:lnTo>
                    <a:pt x="2194" y="1614"/>
                  </a:lnTo>
                  <a:lnTo>
                    <a:pt x="2198" y="1612"/>
                  </a:lnTo>
                  <a:lnTo>
                    <a:pt x="2199" y="1610"/>
                  </a:lnTo>
                  <a:lnTo>
                    <a:pt x="2210" y="1606"/>
                  </a:lnTo>
                  <a:lnTo>
                    <a:pt x="2212" y="1606"/>
                  </a:lnTo>
                  <a:lnTo>
                    <a:pt x="2215" y="1604"/>
                  </a:lnTo>
                  <a:lnTo>
                    <a:pt x="2217" y="1604"/>
                  </a:lnTo>
                  <a:lnTo>
                    <a:pt x="2219" y="1604"/>
                  </a:lnTo>
                  <a:lnTo>
                    <a:pt x="2224" y="1600"/>
                  </a:lnTo>
                  <a:lnTo>
                    <a:pt x="2228" y="1597"/>
                  </a:lnTo>
                  <a:lnTo>
                    <a:pt x="2229" y="1593"/>
                  </a:lnTo>
                  <a:lnTo>
                    <a:pt x="2233" y="1592"/>
                  </a:lnTo>
                  <a:lnTo>
                    <a:pt x="2238" y="1584"/>
                  </a:lnTo>
                  <a:lnTo>
                    <a:pt x="2241" y="1581"/>
                  </a:lnTo>
                  <a:lnTo>
                    <a:pt x="2242" y="1579"/>
                  </a:lnTo>
                  <a:lnTo>
                    <a:pt x="2241" y="1577"/>
                  </a:lnTo>
                  <a:lnTo>
                    <a:pt x="2244" y="1571"/>
                  </a:lnTo>
                  <a:lnTo>
                    <a:pt x="2244" y="1569"/>
                  </a:lnTo>
                  <a:lnTo>
                    <a:pt x="2242" y="1569"/>
                  </a:lnTo>
                  <a:lnTo>
                    <a:pt x="2241" y="1566"/>
                  </a:lnTo>
                  <a:lnTo>
                    <a:pt x="2240" y="1564"/>
                  </a:lnTo>
                  <a:lnTo>
                    <a:pt x="2241" y="1561"/>
                  </a:lnTo>
                  <a:lnTo>
                    <a:pt x="2241" y="1558"/>
                  </a:lnTo>
                  <a:lnTo>
                    <a:pt x="2241" y="1555"/>
                  </a:lnTo>
                  <a:lnTo>
                    <a:pt x="2240" y="1555"/>
                  </a:lnTo>
                  <a:lnTo>
                    <a:pt x="2241" y="1549"/>
                  </a:lnTo>
                  <a:lnTo>
                    <a:pt x="2238" y="1547"/>
                  </a:lnTo>
                  <a:lnTo>
                    <a:pt x="2241" y="1545"/>
                  </a:lnTo>
                  <a:lnTo>
                    <a:pt x="2240" y="1541"/>
                  </a:lnTo>
                  <a:lnTo>
                    <a:pt x="2241" y="1539"/>
                  </a:lnTo>
                  <a:lnTo>
                    <a:pt x="2240" y="1537"/>
                  </a:lnTo>
                  <a:lnTo>
                    <a:pt x="2240" y="1531"/>
                  </a:lnTo>
                  <a:lnTo>
                    <a:pt x="2238" y="1529"/>
                  </a:lnTo>
                  <a:lnTo>
                    <a:pt x="2238" y="1527"/>
                  </a:lnTo>
                  <a:lnTo>
                    <a:pt x="2237" y="1524"/>
                  </a:lnTo>
                  <a:lnTo>
                    <a:pt x="2240" y="1522"/>
                  </a:lnTo>
                  <a:lnTo>
                    <a:pt x="2240" y="1514"/>
                  </a:lnTo>
                  <a:lnTo>
                    <a:pt x="2238" y="1513"/>
                  </a:lnTo>
                  <a:lnTo>
                    <a:pt x="2236" y="1510"/>
                  </a:lnTo>
                  <a:lnTo>
                    <a:pt x="2233" y="1507"/>
                  </a:lnTo>
                  <a:lnTo>
                    <a:pt x="2232" y="1509"/>
                  </a:lnTo>
                  <a:lnTo>
                    <a:pt x="2231" y="1506"/>
                  </a:lnTo>
                  <a:lnTo>
                    <a:pt x="2228" y="1506"/>
                  </a:lnTo>
                  <a:lnTo>
                    <a:pt x="2229" y="1503"/>
                  </a:lnTo>
                  <a:lnTo>
                    <a:pt x="2228" y="1498"/>
                  </a:lnTo>
                  <a:lnTo>
                    <a:pt x="2227" y="1496"/>
                  </a:lnTo>
                  <a:lnTo>
                    <a:pt x="2224" y="1490"/>
                  </a:lnTo>
                  <a:lnTo>
                    <a:pt x="2223" y="1485"/>
                  </a:lnTo>
                  <a:lnTo>
                    <a:pt x="2223" y="1483"/>
                  </a:lnTo>
                  <a:lnTo>
                    <a:pt x="2225" y="1479"/>
                  </a:lnTo>
                  <a:lnTo>
                    <a:pt x="2225" y="1478"/>
                  </a:lnTo>
                  <a:lnTo>
                    <a:pt x="2224" y="1476"/>
                  </a:lnTo>
                  <a:lnTo>
                    <a:pt x="2223" y="1476"/>
                  </a:lnTo>
                  <a:lnTo>
                    <a:pt x="2223" y="1471"/>
                  </a:lnTo>
                  <a:lnTo>
                    <a:pt x="2224" y="1469"/>
                  </a:lnTo>
                  <a:lnTo>
                    <a:pt x="2226" y="1466"/>
                  </a:lnTo>
                  <a:lnTo>
                    <a:pt x="2226" y="1464"/>
                  </a:lnTo>
                  <a:lnTo>
                    <a:pt x="2224" y="1462"/>
                  </a:lnTo>
                  <a:lnTo>
                    <a:pt x="2223" y="1462"/>
                  </a:lnTo>
                  <a:lnTo>
                    <a:pt x="2221" y="1460"/>
                  </a:lnTo>
                  <a:lnTo>
                    <a:pt x="2217" y="1455"/>
                  </a:lnTo>
                  <a:lnTo>
                    <a:pt x="2217" y="1453"/>
                  </a:lnTo>
                  <a:lnTo>
                    <a:pt x="2216" y="1451"/>
                  </a:lnTo>
                  <a:lnTo>
                    <a:pt x="2217" y="1446"/>
                  </a:lnTo>
                  <a:lnTo>
                    <a:pt x="2219" y="1441"/>
                  </a:lnTo>
                  <a:lnTo>
                    <a:pt x="2220" y="1437"/>
                  </a:lnTo>
                  <a:lnTo>
                    <a:pt x="2221" y="1435"/>
                  </a:lnTo>
                  <a:lnTo>
                    <a:pt x="2221" y="1433"/>
                  </a:lnTo>
                  <a:lnTo>
                    <a:pt x="2225" y="1432"/>
                  </a:lnTo>
                  <a:lnTo>
                    <a:pt x="2226" y="1428"/>
                  </a:lnTo>
                  <a:lnTo>
                    <a:pt x="2227" y="1426"/>
                  </a:lnTo>
                  <a:lnTo>
                    <a:pt x="2227" y="1424"/>
                  </a:lnTo>
                  <a:lnTo>
                    <a:pt x="2228" y="1424"/>
                  </a:lnTo>
                  <a:lnTo>
                    <a:pt x="2228" y="1422"/>
                  </a:lnTo>
                  <a:lnTo>
                    <a:pt x="2231" y="1420"/>
                  </a:lnTo>
                  <a:lnTo>
                    <a:pt x="2231" y="1418"/>
                  </a:lnTo>
                  <a:lnTo>
                    <a:pt x="2232" y="1416"/>
                  </a:lnTo>
                  <a:lnTo>
                    <a:pt x="2233" y="1415"/>
                  </a:lnTo>
                  <a:lnTo>
                    <a:pt x="2234" y="1412"/>
                  </a:lnTo>
                  <a:lnTo>
                    <a:pt x="2234" y="1411"/>
                  </a:lnTo>
                  <a:lnTo>
                    <a:pt x="2235" y="1409"/>
                  </a:lnTo>
                  <a:lnTo>
                    <a:pt x="2235" y="1407"/>
                  </a:lnTo>
                  <a:lnTo>
                    <a:pt x="2237" y="1403"/>
                  </a:lnTo>
                  <a:lnTo>
                    <a:pt x="2240" y="1403"/>
                  </a:lnTo>
                  <a:lnTo>
                    <a:pt x="2242" y="1402"/>
                  </a:lnTo>
                  <a:lnTo>
                    <a:pt x="2244" y="1400"/>
                  </a:lnTo>
                  <a:lnTo>
                    <a:pt x="2244" y="1399"/>
                  </a:lnTo>
                  <a:lnTo>
                    <a:pt x="2246" y="1394"/>
                  </a:lnTo>
                  <a:lnTo>
                    <a:pt x="2249" y="1395"/>
                  </a:lnTo>
                  <a:lnTo>
                    <a:pt x="2252" y="1394"/>
                  </a:lnTo>
                  <a:lnTo>
                    <a:pt x="2254" y="1392"/>
                  </a:lnTo>
                  <a:lnTo>
                    <a:pt x="2255" y="1389"/>
                  </a:lnTo>
                  <a:lnTo>
                    <a:pt x="2258" y="1386"/>
                  </a:lnTo>
                  <a:lnTo>
                    <a:pt x="2258" y="1385"/>
                  </a:lnTo>
                  <a:lnTo>
                    <a:pt x="2259" y="1382"/>
                  </a:lnTo>
                  <a:lnTo>
                    <a:pt x="2259" y="1381"/>
                  </a:lnTo>
                  <a:lnTo>
                    <a:pt x="2261" y="1381"/>
                  </a:lnTo>
                  <a:lnTo>
                    <a:pt x="2263" y="1378"/>
                  </a:lnTo>
                  <a:lnTo>
                    <a:pt x="2268" y="1373"/>
                  </a:lnTo>
                  <a:lnTo>
                    <a:pt x="2269" y="1372"/>
                  </a:lnTo>
                  <a:lnTo>
                    <a:pt x="2272" y="1368"/>
                  </a:lnTo>
                  <a:lnTo>
                    <a:pt x="2280" y="1360"/>
                  </a:lnTo>
                  <a:lnTo>
                    <a:pt x="2287" y="1353"/>
                  </a:lnTo>
                  <a:lnTo>
                    <a:pt x="2293" y="1349"/>
                  </a:lnTo>
                  <a:lnTo>
                    <a:pt x="2296" y="1347"/>
                  </a:lnTo>
                  <a:lnTo>
                    <a:pt x="2299" y="1345"/>
                  </a:lnTo>
                  <a:lnTo>
                    <a:pt x="2301" y="1343"/>
                  </a:lnTo>
                  <a:lnTo>
                    <a:pt x="2303" y="1342"/>
                  </a:lnTo>
                  <a:lnTo>
                    <a:pt x="2305" y="1341"/>
                  </a:lnTo>
                  <a:lnTo>
                    <a:pt x="2314" y="1335"/>
                  </a:lnTo>
                  <a:lnTo>
                    <a:pt x="2317" y="1333"/>
                  </a:lnTo>
                  <a:lnTo>
                    <a:pt x="2319" y="1332"/>
                  </a:lnTo>
                  <a:lnTo>
                    <a:pt x="2321" y="1329"/>
                  </a:lnTo>
                  <a:lnTo>
                    <a:pt x="2322" y="1329"/>
                  </a:lnTo>
                  <a:lnTo>
                    <a:pt x="2325" y="1325"/>
                  </a:lnTo>
                  <a:lnTo>
                    <a:pt x="2328" y="1322"/>
                  </a:lnTo>
                  <a:lnTo>
                    <a:pt x="2330" y="1321"/>
                  </a:lnTo>
                  <a:lnTo>
                    <a:pt x="2330" y="1319"/>
                  </a:lnTo>
                  <a:lnTo>
                    <a:pt x="2334" y="1316"/>
                  </a:lnTo>
                  <a:lnTo>
                    <a:pt x="2335" y="1315"/>
                  </a:lnTo>
                  <a:lnTo>
                    <a:pt x="2337" y="1313"/>
                  </a:lnTo>
                  <a:lnTo>
                    <a:pt x="2342" y="1308"/>
                  </a:lnTo>
                  <a:lnTo>
                    <a:pt x="2343" y="1305"/>
                  </a:lnTo>
                  <a:lnTo>
                    <a:pt x="2344" y="1302"/>
                  </a:lnTo>
                  <a:lnTo>
                    <a:pt x="2346" y="1300"/>
                  </a:lnTo>
                  <a:lnTo>
                    <a:pt x="2348" y="1297"/>
                  </a:lnTo>
                  <a:lnTo>
                    <a:pt x="2349" y="1295"/>
                  </a:lnTo>
                  <a:lnTo>
                    <a:pt x="2352" y="1292"/>
                  </a:lnTo>
                  <a:lnTo>
                    <a:pt x="2354" y="1289"/>
                  </a:lnTo>
                  <a:lnTo>
                    <a:pt x="2356" y="1284"/>
                  </a:lnTo>
                  <a:lnTo>
                    <a:pt x="2357" y="1279"/>
                  </a:lnTo>
                  <a:lnTo>
                    <a:pt x="2359" y="1275"/>
                  </a:lnTo>
                  <a:lnTo>
                    <a:pt x="2360" y="1273"/>
                  </a:lnTo>
                  <a:lnTo>
                    <a:pt x="2364" y="1267"/>
                  </a:lnTo>
                  <a:lnTo>
                    <a:pt x="2366" y="1264"/>
                  </a:lnTo>
                  <a:lnTo>
                    <a:pt x="2368" y="1262"/>
                  </a:lnTo>
                  <a:lnTo>
                    <a:pt x="2366" y="1261"/>
                  </a:lnTo>
                  <a:lnTo>
                    <a:pt x="2368" y="1259"/>
                  </a:lnTo>
                  <a:lnTo>
                    <a:pt x="2370" y="1257"/>
                  </a:lnTo>
                  <a:lnTo>
                    <a:pt x="2371" y="1254"/>
                  </a:lnTo>
                  <a:lnTo>
                    <a:pt x="2372" y="1254"/>
                  </a:lnTo>
                  <a:lnTo>
                    <a:pt x="2373" y="1252"/>
                  </a:lnTo>
                  <a:lnTo>
                    <a:pt x="2374" y="1249"/>
                  </a:lnTo>
                  <a:lnTo>
                    <a:pt x="2376" y="1246"/>
                  </a:lnTo>
                  <a:lnTo>
                    <a:pt x="2378" y="1244"/>
                  </a:lnTo>
                  <a:lnTo>
                    <a:pt x="2379" y="1241"/>
                  </a:lnTo>
                  <a:lnTo>
                    <a:pt x="2381" y="1239"/>
                  </a:lnTo>
                  <a:lnTo>
                    <a:pt x="2380" y="1237"/>
                  </a:lnTo>
                  <a:lnTo>
                    <a:pt x="2381" y="1231"/>
                  </a:lnTo>
                  <a:lnTo>
                    <a:pt x="2381" y="1229"/>
                  </a:lnTo>
                  <a:lnTo>
                    <a:pt x="2382" y="1227"/>
                  </a:lnTo>
                  <a:lnTo>
                    <a:pt x="2386" y="1225"/>
                  </a:lnTo>
                  <a:lnTo>
                    <a:pt x="2388" y="1227"/>
                  </a:lnTo>
                  <a:lnTo>
                    <a:pt x="2386" y="1225"/>
                  </a:lnTo>
                  <a:lnTo>
                    <a:pt x="2383" y="1225"/>
                  </a:lnTo>
                  <a:lnTo>
                    <a:pt x="2385" y="1223"/>
                  </a:lnTo>
                  <a:lnTo>
                    <a:pt x="2385" y="1220"/>
                  </a:lnTo>
                  <a:lnTo>
                    <a:pt x="2385" y="1218"/>
                  </a:lnTo>
                  <a:lnTo>
                    <a:pt x="2385" y="1214"/>
                  </a:lnTo>
                  <a:lnTo>
                    <a:pt x="2385" y="1212"/>
                  </a:lnTo>
                  <a:lnTo>
                    <a:pt x="2387" y="1206"/>
                  </a:lnTo>
                  <a:lnTo>
                    <a:pt x="2383" y="1205"/>
                  </a:lnTo>
                  <a:lnTo>
                    <a:pt x="2381" y="1204"/>
                  </a:lnTo>
                  <a:lnTo>
                    <a:pt x="2378" y="1204"/>
                  </a:lnTo>
                  <a:lnTo>
                    <a:pt x="2376" y="1207"/>
                  </a:lnTo>
                  <a:lnTo>
                    <a:pt x="2371" y="1211"/>
                  </a:lnTo>
                  <a:lnTo>
                    <a:pt x="2369" y="1211"/>
                  </a:lnTo>
                  <a:lnTo>
                    <a:pt x="2368" y="1211"/>
                  </a:lnTo>
                  <a:lnTo>
                    <a:pt x="2365" y="1211"/>
                  </a:lnTo>
                  <a:lnTo>
                    <a:pt x="2355" y="1214"/>
                  </a:lnTo>
                  <a:lnTo>
                    <a:pt x="2354" y="1214"/>
                  </a:lnTo>
                  <a:lnTo>
                    <a:pt x="2352" y="1213"/>
                  </a:lnTo>
                  <a:lnTo>
                    <a:pt x="2348" y="1213"/>
                  </a:lnTo>
                  <a:lnTo>
                    <a:pt x="2344" y="1215"/>
                  </a:lnTo>
                  <a:lnTo>
                    <a:pt x="2340" y="1215"/>
                  </a:lnTo>
                  <a:lnTo>
                    <a:pt x="2338" y="1216"/>
                  </a:lnTo>
                  <a:lnTo>
                    <a:pt x="2335" y="1215"/>
                  </a:lnTo>
                  <a:lnTo>
                    <a:pt x="2333" y="1215"/>
                  </a:lnTo>
                  <a:lnTo>
                    <a:pt x="2328" y="1218"/>
                  </a:lnTo>
                  <a:lnTo>
                    <a:pt x="2327" y="1219"/>
                  </a:lnTo>
                  <a:lnTo>
                    <a:pt x="2325" y="1221"/>
                  </a:lnTo>
                  <a:lnTo>
                    <a:pt x="2321" y="1221"/>
                  </a:lnTo>
                  <a:lnTo>
                    <a:pt x="2319" y="1221"/>
                  </a:lnTo>
                  <a:lnTo>
                    <a:pt x="2313" y="1220"/>
                  </a:lnTo>
                  <a:lnTo>
                    <a:pt x="2310" y="1220"/>
                  </a:lnTo>
                  <a:lnTo>
                    <a:pt x="2308" y="1222"/>
                  </a:lnTo>
                  <a:lnTo>
                    <a:pt x="2304" y="1223"/>
                  </a:lnTo>
                  <a:lnTo>
                    <a:pt x="2302" y="1224"/>
                  </a:lnTo>
                  <a:lnTo>
                    <a:pt x="2301" y="1225"/>
                  </a:lnTo>
                  <a:lnTo>
                    <a:pt x="2299" y="1225"/>
                  </a:lnTo>
                  <a:lnTo>
                    <a:pt x="2295" y="1225"/>
                  </a:lnTo>
                  <a:lnTo>
                    <a:pt x="2292" y="1225"/>
                  </a:lnTo>
                  <a:lnTo>
                    <a:pt x="2291" y="1224"/>
                  </a:lnTo>
                  <a:lnTo>
                    <a:pt x="2289" y="1224"/>
                  </a:lnTo>
                  <a:lnTo>
                    <a:pt x="2288" y="1223"/>
                  </a:lnTo>
                  <a:lnTo>
                    <a:pt x="2283" y="1219"/>
                  </a:lnTo>
                  <a:lnTo>
                    <a:pt x="2279" y="1213"/>
                  </a:lnTo>
                  <a:lnTo>
                    <a:pt x="2275" y="1210"/>
                  </a:lnTo>
                  <a:lnTo>
                    <a:pt x="2271" y="1210"/>
                  </a:lnTo>
                  <a:lnTo>
                    <a:pt x="2270" y="1210"/>
                  </a:lnTo>
                  <a:lnTo>
                    <a:pt x="2268" y="1210"/>
                  </a:lnTo>
                  <a:lnTo>
                    <a:pt x="2270" y="1207"/>
                  </a:lnTo>
                  <a:lnTo>
                    <a:pt x="2274" y="1206"/>
                  </a:lnTo>
                  <a:lnTo>
                    <a:pt x="2275" y="1206"/>
                  </a:lnTo>
                  <a:lnTo>
                    <a:pt x="2276" y="1205"/>
                  </a:lnTo>
                  <a:lnTo>
                    <a:pt x="2279" y="1204"/>
                  </a:lnTo>
                  <a:lnTo>
                    <a:pt x="2279" y="1202"/>
                  </a:lnTo>
                  <a:lnTo>
                    <a:pt x="2278" y="1199"/>
                  </a:lnTo>
                  <a:lnTo>
                    <a:pt x="2277" y="1196"/>
                  </a:lnTo>
                  <a:lnTo>
                    <a:pt x="2275" y="1194"/>
                  </a:lnTo>
                  <a:lnTo>
                    <a:pt x="2271" y="1191"/>
                  </a:lnTo>
                  <a:lnTo>
                    <a:pt x="2270" y="1189"/>
                  </a:lnTo>
                  <a:lnTo>
                    <a:pt x="2265" y="1184"/>
                  </a:lnTo>
                  <a:lnTo>
                    <a:pt x="2263" y="1181"/>
                  </a:lnTo>
                  <a:lnTo>
                    <a:pt x="2262" y="1180"/>
                  </a:lnTo>
                  <a:lnTo>
                    <a:pt x="2260" y="1179"/>
                  </a:lnTo>
                  <a:lnTo>
                    <a:pt x="2258" y="1178"/>
                  </a:lnTo>
                  <a:lnTo>
                    <a:pt x="2254" y="1176"/>
                  </a:lnTo>
                  <a:lnTo>
                    <a:pt x="2251" y="1170"/>
                  </a:lnTo>
                  <a:lnTo>
                    <a:pt x="2250" y="1169"/>
                  </a:lnTo>
                  <a:lnTo>
                    <a:pt x="2250" y="1168"/>
                  </a:lnTo>
                  <a:lnTo>
                    <a:pt x="2246" y="1167"/>
                  </a:lnTo>
                  <a:lnTo>
                    <a:pt x="2244" y="1165"/>
                  </a:lnTo>
                  <a:lnTo>
                    <a:pt x="2242" y="1163"/>
                  </a:lnTo>
                  <a:lnTo>
                    <a:pt x="2240" y="1162"/>
                  </a:lnTo>
                  <a:lnTo>
                    <a:pt x="2238" y="1162"/>
                  </a:lnTo>
                  <a:lnTo>
                    <a:pt x="2236" y="1162"/>
                  </a:lnTo>
                  <a:lnTo>
                    <a:pt x="2234" y="1162"/>
                  </a:lnTo>
                  <a:lnTo>
                    <a:pt x="2233" y="1159"/>
                  </a:lnTo>
                  <a:lnTo>
                    <a:pt x="2233" y="1156"/>
                  </a:lnTo>
                  <a:lnTo>
                    <a:pt x="2229" y="1155"/>
                  </a:lnTo>
                  <a:lnTo>
                    <a:pt x="2229" y="1159"/>
                  </a:lnTo>
                  <a:lnTo>
                    <a:pt x="2229" y="1161"/>
                  </a:lnTo>
                  <a:lnTo>
                    <a:pt x="2228" y="1159"/>
                  </a:lnTo>
                  <a:lnTo>
                    <a:pt x="2227" y="1155"/>
                  </a:lnTo>
                  <a:lnTo>
                    <a:pt x="2225" y="1154"/>
                  </a:lnTo>
                  <a:lnTo>
                    <a:pt x="2225" y="1153"/>
                  </a:lnTo>
                  <a:lnTo>
                    <a:pt x="2225" y="1152"/>
                  </a:lnTo>
                  <a:lnTo>
                    <a:pt x="2224" y="1150"/>
                  </a:lnTo>
                  <a:lnTo>
                    <a:pt x="2223" y="1147"/>
                  </a:lnTo>
                  <a:lnTo>
                    <a:pt x="2221" y="1143"/>
                  </a:lnTo>
                  <a:lnTo>
                    <a:pt x="2221" y="1142"/>
                  </a:lnTo>
                  <a:lnTo>
                    <a:pt x="2220" y="1139"/>
                  </a:lnTo>
                  <a:lnTo>
                    <a:pt x="2220" y="1137"/>
                  </a:lnTo>
                  <a:lnTo>
                    <a:pt x="2218" y="1129"/>
                  </a:lnTo>
                  <a:lnTo>
                    <a:pt x="2217" y="1127"/>
                  </a:lnTo>
                  <a:lnTo>
                    <a:pt x="2216" y="1125"/>
                  </a:lnTo>
                  <a:lnTo>
                    <a:pt x="2215" y="1122"/>
                  </a:lnTo>
                  <a:lnTo>
                    <a:pt x="2214" y="1119"/>
                  </a:lnTo>
                  <a:lnTo>
                    <a:pt x="2212" y="1119"/>
                  </a:lnTo>
                  <a:lnTo>
                    <a:pt x="2209" y="1117"/>
                  </a:lnTo>
                  <a:lnTo>
                    <a:pt x="2207" y="1114"/>
                  </a:lnTo>
                  <a:lnTo>
                    <a:pt x="2203" y="1111"/>
                  </a:lnTo>
                  <a:lnTo>
                    <a:pt x="2201" y="1110"/>
                  </a:lnTo>
                  <a:lnTo>
                    <a:pt x="2199" y="1109"/>
                  </a:lnTo>
                  <a:lnTo>
                    <a:pt x="2198" y="1107"/>
                  </a:lnTo>
                  <a:lnTo>
                    <a:pt x="2195" y="1099"/>
                  </a:lnTo>
                  <a:lnTo>
                    <a:pt x="2195" y="1095"/>
                  </a:lnTo>
                  <a:lnTo>
                    <a:pt x="2193" y="1088"/>
                  </a:lnTo>
                  <a:lnTo>
                    <a:pt x="2193" y="1086"/>
                  </a:lnTo>
                  <a:lnTo>
                    <a:pt x="2194" y="1083"/>
                  </a:lnTo>
                  <a:lnTo>
                    <a:pt x="2193" y="1075"/>
                  </a:lnTo>
                  <a:lnTo>
                    <a:pt x="2195" y="1076"/>
                  </a:lnTo>
                  <a:lnTo>
                    <a:pt x="2193" y="1074"/>
                  </a:lnTo>
                  <a:lnTo>
                    <a:pt x="2191" y="1071"/>
                  </a:lnTo>
                  <a:lnTo>
                    <a:pt x="2190" y="1068"/>
                  </a:lnTo>
                  <a:lnTo>
                    <a:pt x="2190" y="1062"/>
                  </a:lnTo>
                  <a:lnTo>
                    <a:pt x="2189" y="1060"/>
                  </a:lnTo>
                  <a:lnTo>
                    <a:pt x="2183" y="1057"/>
                  </a:lnTo>
                  <a:lnTo>
                    <a:pt x="2181" y="1053"/>
                  </a:lnTo>
                  <a:lnTo>
                    <a:pt x="2178" y="1053"/>
                  </a:lnTo>
                  <a:lnTo>
                    <a:pt x="2175" y="1052"/>
                  </a:lnTo>
                  <a:lnTo>
                    <a:pt x="2174" y="1049"/>
                  </a:lnTo>
                  <a:lnTo>
                    <a:pt x="2173" y="1047"/>
                  </a:lnTo>
                  <a:lnTo>
                    <a:pt x="2172" y="1045"/>
                  </a:lnTo>
                  <a:lnTo>
                    <a:pt x="2172" y="1042"/>
                  </a:lnTo>
                  <a:lnTo>
                    <a:pt x="2172" y="1041"/>
                  </a:lnTo>
                  <a:lnTo>
                    <a:pt x="2171" y="1036"/>
                  </a:lnTo>
                  <a:lnTo>
                    <a:pt x="2172" y="1034"/>
                  </a:lnTo>
                  <a:lnTo>
                    <a:pt x="2174" y="1034"/>
                  </a:lnTo>
                  <a:lnTo>
                    <a:pt x="2172" y="1033"/>
                  </a:lnTo>
                  <a:lnTo>
                    <a:pt x="2169" y="1030"/>
                  </a:lnTo>
                  <a:lnTo>
                    <a:pt x="2167" y="1027"/>
                  </a:lnTo>
                  <a:lnTo>
                    <a:pt x="2166" y="1025"/>
                  </a:lnTo>
                  <a:lnTo>
                    <a:pt x="2164" y="1022"/>
                  </a:lnTo>
                  <a:lnTo>
                    <a:pt x="2163" y="1019"/>
                  </a:lnTo>
                  <a:lnTo>
                    <a:pt x="2161" y="1016"/>
                  </a:lnTo>
                  <a:lnTo>
                    <a:pt x="2160" y="1015"/>
                  </a:lnTo>
                  <a:lnTo>
                    <a:pt x="2159" y="1011"/>
                  </a:lnTo>
                  <a:lnTo>
                    <a:pt x="2158" y="1009"/>
                  </a:lnTo>
                  <a:lnTo>
                    <a:pt x="2156" y="1007"/>
                  </a:lnTo>
                  <a:lnTo>
                    <a:pt x="2155" y="1004"/>
                  </a:lnTo>
                  <a:lnTo>
                    <a:pt x="2154" y="1001"/>
                  </a:lnTo>
                  <a:lnTo>
                    <a:pt x="2150" y="996"/>
                  </a:lnTo>
                  <a:lnTo>
                    <a:pt x="2149" y="993"/>
                  </a:lnTo>
                  <a:lnTo>
                    <a:pt x="2149" y="990"/>
                  </a:lnTo>
                  <a:lnTo>
                    <a:pt x="2148" y="988"/>
                  </a:lnTo>
                  <a:lnTo>
                    <a:pt x="2144" y="982"/>
                  </a:lnTo>
                  <a:lnTo>
                    <a:pt x="2144" y="980"/>
                  </a:lnTo>
                  <a:lnTo>
                    <a:pt x="2144" y="976"/>
                  </a:lnTo>
                  <a:lnTo>
                    <a:pt x="2141" y="973"/>
                  </a:lnTo>
                  <a:lnTo>
                    <a:pt x="2141" y="973"/>
                  </a:lnTo>
                  <a:lnTo>
                    <a:pt x="2140" y="973"/>
                  </a:lnTo>
                  <a:lnTo>
                    <a:pt x="2140" y="973"/>
                  </a:lnTo>
                  <a:lnTo>
                    <a:pt x="2138" y="970"/>
                  </a:lnTo>
                  <a:lnTo>
                    <a:pt x="2138" y="970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7"/>
                  </a:lnTo>
                  <a:lnTo>
                    <a:pt x="2135" y="966"/>
                  </a:lnTo>
                  <a:lnTo>
                    <a:pt x="2131" y="960"/>
                  </a:lnTo>
                  <a:lnTo>
                    <a:pt x="2132" y="958"/>
                  </a:lnTo>
                  <a:lnTo>
                    <a:pt x="2131" y="956"/>
                  </a:lnTo>
                  <a:lnTo>
                    <a:pt x="2129" y="954"/>
                  </a:lnTo>
                  <a:lnTo>
                    <a:pt x="2129" y="953"/>
                  </a:lnTo>
                  <a:lnTo>
                    <a:pt x="2127" y="950"/>
                  </a:lnTo>
                  <a:lnTo>
                    <a:pt x="2130" y="947"/>
                  </a:lnTo>
                  <a:lnTo>
                    <a:pt x="2131" y="946"/>
                  </a:lnTo>
                  <a:lnTo>
                    <a:pt x="2131" y="946"/>
                  </a:lnTo>
                  <a:lnTo>
                    <a:pt x="2131" y="947"/>
                  </a:lnTo>
                  <a:lnTo>
                    <a:pt x="2132" y="948"/>
                  </a:lnTo>
                  <a:lnTo>
                    <a:pt x="2132" y="948"/>
                  </a:lnTo>
                  <a:lnTo>
                    <a:pt x="2132" y="949"/>
                  </a:lnTo>
                  <a:lnTo>
                    <a:pt x="2132" y="949"/>
                  </a:lnTo>
                  <a:lnTo>
                    <a:pt x="2132" y="951"/>
                  </a:lnTo>
                  <a:lnTo>
                    <a:pt x="2134" y="956"/>
                  </a:lnTo>
                  <a:lnTo>
                    <a:pt x="2135" y="957"/>
                  </a:lnTo>
                  <a:lnTo>
                    <a:pt x="2138" y="959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40" y="965"/>
                  </a:lnTo>
                  <a:lnTo>
                    <a:pt x="2140" y="966"/>
                  </a:lnTo>
                  <a:lnTo>
                    <a:pt x="2140" y="967"/>
                  </a:lnTo>
                  <a:lnTo>
                    <a:pt x="2143" y="970"/>
                  </a:lnTo>
                  <a:lnTo>
                    <a:pt x="2144" y="971"/>
                  </a:lnTo>
                  <a:lnTo>
                    <a:pt x="2146" y="973"/>
                  </a:lnTo>
                  <a:lnTo>
                    <a:pt x="2149" y="976"/>
                  </a:lnTo>
                  <a:lnTo>
                    <a:pt x="2151" y="979"/>
                  </a:lnTo>
                  <a:lnTo>
                    <a:pt x="2154" y="979"/>
                  </a:lnTo>
                  <a:lnTo>
                    <a:pt x="2154" y="980"/>
                  </a:lnTo>
                  <a:lnTo>
                    <a:pt x="2154" y="979"/>
                  </a:lnTo>
                  <a:lnTo>
                    <a:pt x="2155" y="977"/>
                  </a:lnTo>
                  <a:lnTo>
                    <a:pt x="2155" y="977"/>
                  </a:lnTo>
                  <a:lnTo>
                    <a:pt x="2156" y="974"/>
                  </a:lnTo>
                  <a:lnTo>
                    <a:pt x="2156" y="974"/>
                  </a:lnTo>
                  <a:lnTo>
                    <a:pt x="2156" y="972"/>
                  </a:lnTo>
                  <a:lnTo>
                    <a:pt x="2157" y="970"/>
                  </a:lnTo>
                  <a:lnTo>
                    <a:pt x="2158" y="964"/>
                  </a:lnTo>
                  <a:lnTo>
                    <a:pt x="2159" y="962"/>
                  </a:lnTo>
                  <a:lnTo>
                    <a:pt x="2159" y="959"/>
                  </a:lnTo>
                  <a:lnTo>
                    <a:pt x="2160" y="956"/>
                  </a:lnTo>
                  <a:lnTo>
                    <a:pt x="2160" y="956"/>
                  </a:lnTo>
                  <a:lnTo>
                    <a:pt x="2163" y="954"/>
                  </a:lnTo>
                  <a:lnTo>
                    <a:pt x="2163" y="953"/>
                  </a:lnTo>
                  <a:lnTo>
                    <a:pt x="2164" y="953"/>
                  </a:lnTo>
                  <a:lnTo>
                    <a:pt x="2164" y="953"/>
                  </a:lnTo>
                  <a:lnTo>
                    <a:pt x="2164" y="955"/>
                  </a:lnTo>
                  <a:lnTo>
                    <a:pt x="2163" y="958"/>
                  </a:lnTo>
                  <a:lnTo>
                    <a:pt x="2163" y="960"/>
                  </a:lnTo>
                  <a:lnTo>
                    <a:pt x="2163" y="960"/>
                  </a:lnTo>
                  <a:lnTo>
                    <a:pt x="2161" y="965"/>
                  </a:lnTo>
                  <a:lnTo>
                    <a:pt x="2161" y="966"/>
                  </a:lnTo>
                  <a:lnTo>
                    <a:pt x="2159" y="972"/>
                  </a:lnTo>
                  <a:lnTo>
                    <a:pt x="2158" y="974"/>
                  </a:lnTo>
                  <a:lnTo>
                    <a:pt x="2159" y="975"/>
                  </a:lnTo>
                  <a:lnTo>
                    <a:pt x="2164" y="974"/>
                  </a:lnTo>
                  <a:lnTo>
                    <a:pt x="2167" y="974"/>
                  </a:lnTo>
                  <a:lnTo>
                    <a:pt x="2167" y="975"/>
                  </a:lnTo>
                  <a:lnTo>
                    <a:pt x="2169" y="979"/>
                  </a:lnTo>
                  <a:lnTo>
                    <a:pt x="2172" y="984"/>
                  </a:lnTo>
                  <a:lnTo>
                    <a:pt x="2175" y="987"/>
                  </a:lnTo>
                  <a:lnTo>
                    <a:pt x="2176" y="990"/>
                  </a:lnTo>
                  <a:lnTo>
                    <a:pt x="2181" y="996"/>
                  </a:lnTo>
                  <a:lnTo>
                    <a:pt x="2183" y="999"/>
                  </a:lnTo>
                  <a:lnTo>
                    <a:pt x="2183" y="1000"/>
                  </a:lnTo>
                  <a:lnTo>
                    <a:pt x="2185" y="1004"/>
                  </a:lnTo>
                  <a:lnTo>
                    <a:pt x="2188" y="1006"/>
                  </a:lnTo>
                  <a:lnTo>
                    <a:pt x="2186" y="1006"/>
                  </a:lnTo>
                  <a:lnTo>
                    <a:pt x="2190" y="1009"/>
                  </a:lnTo>
                  <a:lnTo>
                    <a:pt x="2191" y="1011"/>
                  </a:lnTo>
                  <a:lnTo>
                    <a:pt x="2193" y="1015"/>
                  </a:lnTo>
                  <a:lnTo>
                    <a:pt x="2194" y="1017"/>
                  </a:lnTo>
                  <a:lnTo>
                    <a:pt x="2195" y="1019"/>
                  </a:lnTo>
                  <a:lnTo>
                    <a:pt x="2193" y="1022"/>
                  </a:lnTo>
                  <a:lnTo>
                    <a:pt x="2195" y="1025"/>
                  </a:lnTo>
                  <a:lnTo>
                    <a:pt x="2198" y="1028"/>
                  </a:lnTo>
                  <a:lnTo>
                    <a:pt x="2201" y="1030"/>
                  </a:lnTo>
                  <a:lnTo>
                    <a:pt x="2203" y="1032"/>
                  </a:lnTo>
                  <a:lnTo>
                    <a:pt x="2207" y="1034"/>
                  </a:lnTo>
                  <a:lnTo>
                    <a:pt x="2211" y="1036"/>
                  </a:lnTo>
                  <a:lnTo>
                    <a:pt x="2212" y="1040"/>
                  </a:lnTo>
                  <a:lnTo>
                    <a:pt x="2215" y="1042"/>
                  </a:lnTo>
                  <a:lnTo>
                    <a:pt x="2215" y="1045"/>
                  </a:lnTo>
                  <a:lnTo>
                    <a:pt x="2216" y="1048"/>
                  </a:lnTo>
                  <a:lnTo>
                    <a:pt x="2218" y="1050"/>
                  </a:lnTo>
                  <a:lnTo>
                    <a:pt x="2219" y="1053"/>
                  </a:lnTo>
                  <a:lnTo>
                    <a:pt x="2219" y="1054"/>
                  </a:lnTo>
                  <a:lnTo>
                    <a:pt x="2220" y="1058"/>
                  </a:lnTo>
                  <a:lnTo>
                    <a:pt x="2219" y="1060"/>
                  </a:lnTo>
                  <a:lnTo>
                    <a:pt x="2219" y="1062"/>
                  </a:lnTo>
                  <a:lnTo>
                    <a:pt x="2219" y="1066"/>
                  </a:lnTo>
                  <a:lnTo>
                    <a:pt x="2220" y="1068"/>
                  </a:lnTo>
                  <a:lnTo>
                    <a:pt x="2221" y="1071"/>
                  </a:lnTo>
                  <a:lnTo>
                    <a:pt x="2220" y="1074"/>
                  </a:lnTo>
                  <a:lnTo>
                    <a:pt x="2221" y="1076"/>
                  </a:lnTo>
                  <a:lnTo>
                    <a:pt x="2224" y="1079"/>
                  </a:lnTo>
                  <a:lnTo>
                    <a:pt x="2227" y="1084"/>
                  </a:lnTo>
                  <a:lnTo>
                    <a:pt x="2231" y="1086"/>
                  </a:lnTo>
                  <a:lnTo>
                    <a:pt x="2235" y="1088"/>
                  </a:lnTo>
                  <a:lnTo>
                    <a:pt x="2237" y="1091"/>
                  </a:lnTo>
                  <a:lnTo>
                    <a:pt x="2243" y="1096"/>
                  </a:lnTo>
                  <a:lnTo>
                    <a:pt x="2249" y="1104"/>
                  </a:lnTo>
                  <a:lnTo>
                    <a:pt x="2250" y="1110"/>
                  </a:lnTo>
                  <a:lnTo>
                    <a:pt x="2250" y="1111"/>
                  </a:lnTo>
                  <a:lnTo>
                    <a:pt x="2252" y="1113"/>
                  </a:lnTo>
                  <a:lnTo>
                    <a:pt x="2253" y="1117"/>
                  </a:lnTo>
                  <a:lnTo>
                    <a:pt x="2254" y="1118"/>
                  </a:lnTo>
                  <a:lnTo>
                    <a:pt x="2255" y="1120"/>
                  </a:lnTo>
                  <a:lnTo>
                    <a:pt x="2259" y="1122"/>
                  </a:lnTo>
                  <a:lnTo>
                    <a:pt x="2261" y="1125"/>
                  </a:lnTo>
                  <a:lnTo>
                    <a:pt x="2263" y="1127"/>
                  </a:lnTo>
                  <a:lnTo>
                    <a:pt x="2265" y="1133"/>
                  </a:lnTo>
                  <a:lnTo>
                    <a:pt x="2266" y="1133"/>
                  </a:lnTo>
                  <a:lnTo>
                    <a:pt x="2267" y="1136"/>
                  </a:lnTo>
                  <a:lnTo>
                    <a:pt x="2270" y="1138"/>
                  </a:lnTo>
                  <a:lnTo>
                    <a:pt x="2271" y="1147"/>
                  </a:lnTo>
                  <a:lnTo>
                    <a:pt x="2270" y="1150"/>
                  </a:lnTo>
                  <a:lnTo>
                    <a:pt x="2269" y="1153"/>
                  </a:lnTo>
                  <a:lnTo>
                    <a:pt x="2270" y="1155"/>
                  </a:lnTo>
                  <a:lnTo>
                    <a:pt x="2271" y="1159"/>
                  </a:lnTo>
                  <a:lnTo>
                    <a:pt x="2268" y="1159"/>
                  </a:lnTo>
                  <a:lnTo>
                    <a:pt x="2268" y="1159"/>
                  </a:lnTo>
                  <a:lnTo>
                    <a:pt x="2271" y="1160"/>
                  </a:lnTo>
                  <a:lnTo>
                    <a:pt x="2272" y="1162"/>
                  </a:lnTo>
                  <a:lnTo>
                    <a:pt x="2272" y="1164"/>
                  </a:lnTo>
                  <a:lnTo>
                    <a:pt x="2274" y="1167"/>
                  </a:lnTo>
                  <a:lnTo>
                    <a:pt x="2274" y="1170"/>
                  </a:lnTo>
                  <a:lnTo>
                    <a:pt x="2275" y="1172"/>
                  </a:lnTo>
                  <a:lnTo>
                    <a:pt x="2275" y="1176"/>
                  </a:lnTo>
                  <a:lnTo>
                    <a:pt x="2277" y="1178"/>
                  </a:lnTo>
                  <a:lnTo>
                    <a:pt x="2277" y="1180"/>
                  </a:lnTo>
                  <a:lnTo>
                    <a:pt x="2277" y="1181"/>
                  </a:lnTo>
                  <a:lnTo>
                    <a:pt x="2277" y="1184"/>
                  </a:lnTo>
                  <a:lnTo>
                    <a:pt x="2277" y="1187"/>
                  </a:lnTo>
                  <a:lnTo>
                    <a:pt x="2280" y="1193"/>
                  </a:lnTo>
                  <a:lnTo>
                    <a:pt x="2280" y="1194"/>
                  </a:lnTo>
                  <a:lnTo>
                    <a:pt x="2284" y="1194"/>
                  </a:lnTo>
                  <a:lnTo>
                    <a:pt x="2286" y="1195"/>
                  </a:lnTo>
                  <a:lnTo>
                    <a:pt x="2292" y="1195"/>
                  </a:lnTo>
                  <a:lnTo>
                    <a:pt x="2294" y="1193"/>
                  </a:lnTo>
                  <a:lnTo>
                    <a:pt x="2297" y="1193"/>
                  </a:lnTo>
                  <a:lnTo>
                    <a:pt x="2300" y="1194"/>
                  </a:lnTo>
                  <a:lnTo>
                    <a:pt x="2300" y="1193"/>
                  </a:lnTo>
                  <a:lnTo>
                    <a:pt x="2301" y="1193"/>
                  </a:lnTo>
                  <a:lnTo>
                    <a:pt x="2301" y="1191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2" y="1190"/>
                  </a:lnTo>
                  <a:lnTo>
                    <a:pt x="2305" y="1189"/>
                  </a:lnTo>
                  <a:lnTo>
                    <a:pt x="2309" y="1187"/>
                  </a:lnTo>
                  <a:lnTo>
                    <a:pt x="2311" y="1185"/>
                  </a:lnTo>
                  <a:lnTo>
                    <a:pt x="2313" y="1185"/>
                  </a:lnTo>
                  <a:lnTo>
                    <a:pt x="2317" y="1185"/>
                  </a:lnTo>
                  <a:lnTo>
                    <a:pt x="2319" y="1184"/>
                  </a:lnTo>
                  <a:lnTo>
                    <a:pt x="2321" y="1184"/>
                  </a:lnTo>
                  <a:lnTo>
                    <a:pt x="2325" y="1184"/>
                  </a:lnTo>
                  <a:lnTo>
                    <a:pt x="2327" y="1182"/>
                  </a:lnTo>
                  <a:lnTo>
                    <a:pt x="2330" y="1181"/>
                  </a:lnTo>
                  <a:lnTo>
                    <a:pt x="2333" y="1181"/>
                  </a:lnTo>
                  <a:lnTo>
                    <a:pt x="2335" y="1180"/>
                  </a:lnTo>
                  <a:lnTo>
                    <a:pt x="2337" y="1178"/>
                  </a:lnTo>
                  <a:lnTo>
                    <a:pt x="2340" y="1177"/>
                  </a:lnTo>
                  <a:lnTo>
                    <a:pt x="2343" y="1176"/>
                  </a:lnTo>
                  <a:lnTo>
                    <a:pt x="2345" y="1176"/>
                  </a:lnTo>
                  <a:lnTo>
                    <a:pt x="2348" y="1176"/>
                  </a:lnTo>
                  <a:lnTo>
                    <a:pt x="2349" y="1176"/>
                  </a:lnTo>
                  <a:lnTo>
                    <a:pt x="2351" y="1176"/>
                  </a:lnTo>
                  <a:lnTo>
                    <a:pt x="2354" y="1173"/>
                  </a:lnTo>
                  <a:lnTo>
                    <a:pt x="2356" y="1170"/>
                  </a:lnTo>
                  <a:lnTo>
                    <a:pt x="2359" y="1168"/>
                  </a:lnTo>
                  <a:lnTo>
                    <a:pt x="2364" y="1165"/>
                  </a:lnTo>
                  <a:lnTo>
                    <a:pt x="2366" y="1164"/>
                  </a:lnTo>
                  <a:lnTo>
                    <a:pt x="2369" y="1164"/>
                  </a:lnTo>
                  <a:lnTo>
                    <a:pt x="2372" y="1164"/>
                  </a:lnTo>
                  <a:lnTo>
                    <a:pt x="2378" y="1161"/>
                  </a:lnTo>
                  <a:lnTo>
                    <a:pt x="2379" y="1161"/>
                  </a:lnTo>
                  <a:lnTo>
                    <a:pt x="2382" y="1160"/>
                  </a:lnTo>
                  <a:lnTo>
                    <a:pt x="2385" y="1160"/>
                  </a:lnTo>
                  <a:lnTo>
                    <a:pt x="2385" y="1160"/>
                  </a:lnTo>
                  <a:lnTo>
                    <a:pt x="2388" y="1159"/>
                  </a:lnTo>
                  <a:lnTo>
                    <a:pt x="2390" y="1158"/>
                  </a:lnTo>
                  <a:lnTo>
                    <a:pt x="2391" y="1156"/>
                  </a:lnTo>
                  <a:lnTo>
                    <a:pt x="2396" y="1154"/>
                  </a:lnTo>
                  <a:lnTo>
                    <a:pt x="2398" y="1154"/>
                  </a:lnTo>
                  <a:lnTo>
                    <a:pt x="2399" y="1152"/>
                  </a:lnTo>
                  <a:lnTo>
                    <a:pt x="2399" y="1148"/>
                  </a:lnTo>
                  <a:lnTo>
                    <a:pt x="2399" y="1146"/>
                  </a:lnTo>
                  <a:lnTo>
                    <a:pt x="2400" y="1145"/>
                  </a:lnTo>
                  <a:lnTo>
                    <a:pt x="2403" y="1142"/>
                  </a:lnTo>
                  <a:lnTo>
                    <a:pt x="2404" y="1142"/>
                  </a:lnTo>
                  <a:lnTo>
                    <a:pt x="2410" y="1139"/>
                  </a:lnTo>
                  <a:lnTo>
                    <a:pt x="2411" y="1139"/>
                  </a:lnTo>
                  <a:lnTo>
                    <a:pt x="2412" y="1139"/>
                  </a:lnTo>
                  <a:lnTo>
                    <a:pt x="2412" y="1138"/>
                  </a:lnTo>
                  <a:lnTo>
                    <a:pt x="2415" y="1137"/>
                  </a:lnTo>
                  <a:lnTo>
                    <a:pt x="2417" y="1137"/>
                  </a:lnTo>
                  <a:lnTo>
                    <a:pt x="2420" y="1136"/>
                  </a:lnTo>
                  <a:lnTo>
                    <a:pt x="2423" y="1135"/>
                  </a:lnTo>
                  <a:lnTo>
                    <a:pt x="2425" y="1134"/>
                  </a:lnTo>
                  <a:lnTo>
                    <a:pt x="2425" y="1134"/>
                  </a:lnTo>
                  <a:lnTo>
                    <a:pt x="2431" y="1133"/>
                  </a:lnTo>
                  <a:lnTo>
                    <a:pt x="2434" y="1134"/>
                  </a:lnTo>
                  <a:lnTo>
                    <a:pt x="2437" y="1134"/>
                  </a:lnTo>
                  <a:lnTo>
                    <a:pt x="2439" y="1133"/>
                  </a:lnTo>
                  <a:lnTo>
                    <a:pt x="2441" y="1131"/>
                  </a:lnTo>
                  <a:lnTo>
                    <a:pt x="2442" y="1128"/>
                  </a:lnTo>
                  <a:lnTo>
                    <a:pt x="2441" y="1126"/>
                  </a:lnTo>
                  <a:lnTo>
                    <a:pt x="2444" y="1124"/>
                  </a:lnTo>
                  <a:lnTo>
                    <a:pt x="2446" y="1121"/>
                  </a:lnTo>
                  <a:lnTo>
                    <a:pt x="2456" y="1120"/>
                  </a:lnTo>
                  <a:lnTo>
                    <a:pt x="2458" y="1118"/>
                  </a:lnTo>
                  <a:lnTo>
                    <a:pt x="2459" y="1116"/>
                  </a:lnTo>
                  <a:lnTo>
                    <a:pt x="2461" y="1112"/>
                  </a:lnTo>
                  <a:lnTo>
                    <a:pt x="2462" y="1110"/>
                  </a:lnTo>
                  <a:lnTo>
                    <a:pt x="2463" y="1109"/>
                  </a:lnTo>
                  <a:lnTo>
                    <a:pt x="2468" y="1107"/>
                  </a:lnTo>
                  <a:lnTo>
                    <a:pt x="2472" y="1107"/>
                  </a:lnTo>
                  <a:lnTo>
                    <a:pt x="2473" y="1107"/>
                  </a:lnTo>
                  <a:lnTo>
                    <a:pt x="2476" y="1105"/>
                  </a:lnTo>
                  <a:lnTo>
                    <a:pt x="2476" y="1103"/>
                  </a:lnTo>
                  <a:lnTo>
                    <a:pt x="2476" y="1101"/>
                  </a:lnTo>
                  <a:lnTo>
                    <a:pt x="2475" y="1097"/>
                  </a:lnTo>
                  <a:lnTo>
                    <a:pt x="2475" y="1096"/>
                  </a:lnTo>
                  <a:lnTo>
                    <a:pt x="2476" y="1093"/>
                  </a:lnTo>
                  <a:lnTo>
                    <a:pt x="2476" y="1091"/>
                  </a:lnTo>
                  <a:lnTo>
                    <a:pt x="2476" y="1088"/>
                  </a:lnTo>
                  <a:lnTo>
                    <a:pt x="2480" y="1083"/>
                  </a:lnTo>
                  <a:lnTo>
                    <a:pt x="2482" y="1086"/>
                  </a:lnTo>
                  <a:lnTo>
                    <a:pt x="2485" y="1086"/>
                  </a:lnTo>
                  <a:lnTo>
                    <a:pt x="2487" y="1083"/>
                  </a:lnTo>
                  <a:lnTo>
                    <a:pt x="2489" y="1081"/>
                  </a:lnTo>
                  <a:lnTo>
                    <a:pt x="2491" y="1075"/>
                  </a:lnTo>
                  <a:lnTo>
                    <a:pt x="2494" y="1073"/>
                  </a:lnTo>
                  <a:lnTo>
                    <a:pt x="2497" y="1071"/>
                  </a:lnTo>
                  <a:lnTo>
                    <a:pt x="2499" y="1068"/>
                  </a:lnTo>
                  <a:lnTo>
                    <a:pt x="2500" y="1066"/>
                  </a:lnTo>
                  <a:lnTo>
                    <a:pt x="2501" y="1062"/>
                  </a:lnTo>
                  <a:lnTo>
                    <a:pt x="2504" y="1060"/>
                  </a:lnTo>
                  <a:lnTo>
                    <a:pt x="2504" y="1059"/>
                  </a:lnTo>
                  <a:lnTo>
                    <a:pt x="2505" y="1057"/>
                  </a:lnTo>
                  <a:lnTo>
                    <a:pt x="2504" y="1054"/>
                  </a:lnTo>
                  <a:lnTo>
                    <a:pt x="2501" y="1054"/>
                  </a:lnTo>
                  <a:lnTo>
                    <a:pt x="2498" y="1053"/>
                  </a:lnTo>
                  <a:lnTo>
                    <a:pt x="2497" y="1050"/>
                  </a:lnTo>
                  <a:lnTo>
                    <a:pt x="2493" y="1048"/>
                  </a:lnTo>
                  <a:lnTo>
                    <a:pt x="2492" y="1045"/>
                  </a:lnTo>
                  <a:lnTo>
                    <a:pt x="2490" y="1042"/>
                  </a:lnTo>
                  <a:lnTo>
                    <a:pt x="2488" y="1040"/>
                  </a:lnTo>
                  <a:lnTo>
                    <a:pt x="2482" y="1039"/>
                  </a:lnTo>
                  <a:lnTo>
                    <a:pt x="2480" y="1037"/>
                  </a:lnTo>
                  <a:lnTo>
                    <a:pt x="2476" y="1037"/>
                  </a:lnTo>
                  <a:lnTo>
                    <a:pt x="2473" y="1036"/>
                  </a:lnTo>
                  <a:lnTo>
                    <a:pt x="2472" y="1036"/>
                  </a:lnTo>
                  <a:lnTo>
                    <a:pt x="2468" y="1035"/>
                  </a:lnTo>
                  <a:lnTo>
                    <a:pt x="2466" y="1034"/>
                  </a:lnTo>
                  <a:lnTo>
                    <a:pt x="2464" y="1031"/>
                  </a:lnTo>
                  <a:lnTo>
                    <a:pt x="2462" y="1028"/>
                  </a:lnTo>
                  <a:lnTo>
                    <a:pt x="2459" y="1026"/>
                  </a:lnTo>
                  <a:lnTo>
                    <a:pt x="2458" y="1023"/>
                  </a:lnTo>
                  <a:lnTo>
                    <a:pt x="2457" y="1020"/>
                  </a:lnTo>
                  <a:lnTo>
                    <a:pt x="2457" y="1019"/>
                  </a:lnTo>
                  <a:lnTo>
                    <a:pt x="2457" y="1019"/>
                  </a:lnTo>
                  <a:lnTo>
                    <a:pt x="2456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6" y="1010"/>
                  </a:lnTo>
                  <a:lnTo>
                    <a:pt x="2455" y="1010"/>
                  </a:lnTo>
                  <a:lnTo>
                    <a:pt x="2457" y="1005"/>
                  </a:lnTo>
                  <a:lnTo>
                    <a:pt x="2456" y="1001"/>
                  </a:lnTo>
                  <a:lnTo>
                    <a:pt x="2457" y="999"/>
                  </a:lnTo>
                  <a:lnTo>
                    <a:pt x="2456" y="999"/>
                  </a:lnTo>
                  <a:lnTo>
                    <a:pt x="2455" y="1001"/>
                  </a:lnTo>
                  <a:lnTo>
                    <a:pt x="2453" y="1004"/>
                  </a:lnTo>
                  <a:lnTo>
                    <a:pt x="2451" y="1006"/>
                  </a:lnTo>
                  <a:lnTo>
                    <a:pt x="2446" y="1011"/>
                  </a:lnTo>
                  <a:lnTo>
                    <a:pt x="2446" y="1010"/>
                  </a:lnTo>
                  <a:lnTo>
                    <a:pt x="2445" y="1011"/>
                  </a:lnTo>
                  <a:lnTo>
                    <a:pt x="2445" y="1011"/>
                  </a:lnTo>
                  <a:lnTo>
                    <a:pt x="2445" y="1013"/>
                  </a:lnTo>
                  <a:lnTo>
                    <a:pt x="2442" y="1015"/>
                  </a:lnTo>
                  <a:lnTo>
                    <a:pt x="2442" y="1015"/>
                  </a:lnTo>
                  <a:lnTo>
                    <a:pt x="2442" y="1016"/>
                  </a:lnTo>
                  <a:lnTo>
                    <a:pt x="2442" y="1016"/>
                  </a:lnTo>
                  <a:lnTo>
                    <a:pt x="2439" y="1018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6" y="1022"/>
                  </a:lnTo>
                  <a:lnTo>
                    <a:pt x="2433" y="1024"/>
                  </a:lnTo>
                  <a:lnTo>
                    <a:pt x="2432" y="1026"/>
                  </a:lnTo>
                  <a:lnTo>
                    <a:pt x="2428" y="1031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3" y="1033"/>
                  </a:lnTo>
                  <a:lnTo>
                    <a:pt x="2420" y="1033"/>
                  </a:lnTo>
                  <a:lnTo>
                    <a:pt x="2417" y="1032"/>
                  </a:lnTo>
                  <a:lnTo>
                    <a:pt x="2416" y="1032"/>
                  </a:lnTo>
                  <a:lnTo>
                    <a:pt x="2412" y="1032"/>
                  </a:lnTo>
                  <a:lnTo>
                    <a:pt x="2411" y="1032"/>
                  </a:lnTo>
                  <a:lnTo>
                    <a:pt x="2408" y="1032"/>
                  </a:lnTo>
                  <a:lnTo>
                    <a:pt x="2407" y="1032"/>
                  </a:lnTo>
                  <a:lnTo>
                    <a:pt x="2405" y="1031"/>
                  </a:lnTo>
                  <a:lnTo>
                    <a:pt x="2403" y="1033"/>
                  </a:lnTo>
                  <a:lnTo>
                    <a:pt x="2396" y="1034"/>
                  </a:lnTo>
                  <a:lnTo>
                    <a:pt x="2394" y="1033"/>
                  </a:lnTo>
                  <a:lnTo>
                    <a:pt x="2394" y="1031"/>
                  </a:lnTo>
                  <a:lnTo>
                    <a:pt x="2391" y="1028"/>
                  </a:lnTo>
                  <a:lnTo>
                    <a:pt x="2391" y="1030"/>
                  </a:lnTo>
                  <a:lnTo>
                    <a:pt x="2388" y="1030"/>
                  </a:lnTo>
                  <a:lnTo>
                    <a:pt x="2388" y="1030"/>
                  </a:lnTo>
                  <a:lnTo>
                    <a:pt x="2388" y="1027"/>
                  </a:lnTo>
                  <a:lnTo>
                    <a:pt x="2387" y="1026"/>
                  </a:lnTo>
                  <a:lnTo>
                    <a:pt x="2386" y="1025"/>
                  </a:lnTo>
                  <a:lnTo>
                    <a:pt x="2389" y="1024"/>
                  </a:lnTo>
                  <a:lnTo>
                    <a:pt x="2389" y="1023"/>
                  </a:lnTo>
                  <a:lnTo>
                    <a:pt x="2389" y="1023"/>
                  </a:lnTo>
                  <a:lnTo>
                    <a:pt x="2391" y="1019"/>
                  </a:lnTo>
                  <a:lnTo>
                    <a:pt x="2391" y="1018"/>
                  </a:lnTo>
                  <a:lnTo>
                    <a:pt x="2391" y="1018"/>
                  </a:lnTo>
                  <a:lnTo>
                    <a:pt x="2391" y="1017"/>
                  </a:lnTo>
                  <a:lnTo>
                    <a:pt x="2391" y="1016"/>
                  </a:lnTo>
                  <a:lnTo>
                    <a:pt x="2390" y="1014"/>
                  </a:lnTo>
                  <a:lnTo>
                    <a:pt x="2389" y="1011"/>
                  </a:lnTo>
                  <a:lnTo>
                    <a:pt x="2391" y="1009"/>
                  </a:lnTo>
                  <a:lnTo>
                    <a:pt x="2391" y="1006"/>
                  </a:lnTo>
                  <a:lnTo>
                    <a:pt x="2390" y="1006"/>
                  </a:lnTo>
                  <a:lnTo>
                    <a:pt x="2389" y="1006"/>
                  </a:lnTo>
                  <a:lnTo>
                    <a:pt x="2388" y="1004"/>
                  </a:lnTo>
                  <a:lnTo>
                    <a:pt x="2385" y="1004"/>
                  </a:lnTo>
                  <a:lnTo>
                    <a:pt x="2382" y="1006"/>
                  </a:lnTo>
                  <a:lnTo>
                    <a:pt x="2382" y="1007"/>
                  </a:lnTo>
                  <a:lnTo>
                    <a:pt x="2381" y="1009"/>
                  </a:lnTo>
                  <a:lnTo>
                    <a:pt x="2381" y="1011"/>
                  </a:lnTo>
                  <a:lnTo>
                    <a:pt x="2380" y="1011"/>
                  </a:lnTo>
                  <a:lnTo>
                    <a:pt x="2380" y="1011"/>
                  </a:lnTo>
                  <a:lnTo>
                    <a:pt x="2380" y="1017"/>
                  </a:lnTo>
                  <a:lnTo>
                    <a:pt x="2381" y="1022"/>
                  </a:lnTo>
                  <a:lnTo>
                    <a:pt x="2381" y="1023"/>
                  </a:lnTo>
                  <a:lnTo>
                    <a:pt x="2380" y="1023"/>
                  </a:lnTo>
                  <a:lnTo>
                    <a:pt x="2380" y="1023"/>
                  </a:lnTo>
                  <a:lnTo>
                    <a:pt x="2379" y="1019"/>
                  </a:lnTo>
                  <a:lnTo>
                    <a:pt x="2378" y="1019"/>
                  </a:lnTo>
                  <a:lnTo>
                    <a:pt x="2378" y="1019"/>
                  </a:lnTo>
                  <a:lnTo>
                    <a:pt x="2376" y="1014"/>
                  </a:lnTo>
                  <a:lnTo>
                    <a:pt x="2371" y="1008"/>
                  </a:lnTo>
                  <a:lnTo>
                    <a:pt x="2371" y="1006"/>
                  </a:lnTo>
                  <a:lnTo>
                    <a:pt x="2370" y="1005"/>
                  </a:lnTo>
                  <a:lnTo>
                    <a:pt x="2369" y="1005"/>
                  </a:lnTo>
                  <a:lnTo>
                    <a:pt x="2369" y="1005"/>
                  </a:lnTo>
                  <a:lnTo>
                    <a:pt x="2370" y="1004"/>
                  </a:lnTo>
                  <a:lnTo>
                    <a:pt x="2370" y="1002"/>
                  </a:lnTo>
                  <a:lnTo>
                    <a:pt x="2372" y="1002"/>
                  </a:lnTo>
                  <a:lnTo>
                    <a:pt x="2372" y="1001"/>
                  </a:lnTo>
                  <a:lnTo>
                    <a:pt x="2372" y="1001"/>
                  </a:lnTo>
                  <a:lnTo>
                    <a:pt x="2371" y="998"/>
                  </a:lnTo>
                  <a:lnTo>
                    <a:pt x="2370" y="997"/>
                  </a:lnTo>
                  <a:lnTo>
                    <a:pt x="2370" y="994"/>
                  </a:lnTo>
                  <a:lnTo>
                    <a:pt x="2369" y="994"/>
                  </a:lnTo>
                  <a:lnTo>
                    <a:pt x="2370" y="993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1" y="996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8" y="992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3" y="988"/>
                  </a:lnTo>
                  <a:lnTo>
                    <a:pt x="2363" y="988"/>
                  </a:lnTo>
                  <a:lnTo>
                    <a:pt x="2361" y="988"/>
                  </a:lnTo>
                  <a:lnTo>
                    <a:pt x="2361" y="987"/>
                  </a:lnTo>
                  <a:lnTo>
                    <a:pt x="2360" y="987"/>
                  </a:lnTo>
                  <a:lnTo>
                    <a:pt x="2357" y="983"/>
                  </a:lnTo>
                  <a:lnTo>
                    <a:pt x="2357" y="982"/>
                  </a:lnTo>
                  <a:lnTo>
                    <a:pt x="2356" y="982"/>
                  </a:lnTo>
                  <a:lnTo>
                    <a:pt x="2356" y="982"/>
                  </a:lnTo>
                  <a:lnTo>
                    <a:pt x="2356" y="981"/>
                  </a:lnTo>
                  <a:lnTo>
                    <a:pt x="2355" y="981"/>
                  </a:lnTo>
                  <a:lnTo>
                    <a:pt x="2354" y="981"/>
                  </a:lnTo>
                  <a:lnTo>
                    <a:pt x="2354" y="981"/>
                  </a:lnTo>
                  <a:lnTo>
                    <a:pt x="2353" y="981"/>
                  </a:lnTo>
                  <a:lnTo>
                    <a:pt x="2353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7"/>
                  </a:lnTo>
                  <a:lnTo>
                    <a:pt x="2353" y="976"/>
                  </a:lnTo>
                  <a:lnTo>
                    <a:pt x="2353" y="975"/>
                  </a:lnTo>
                  <a:lnTo>
                    <a:pt x="2352" y="975"/>
                  </a:lnTo>
                  <a:lnTo>
                    <a:pt x="2349" y="970"/>
                  </a:lnTo>
                  <a:lnTo>
                    <a:pt x="2347" y="967"/>
                  </a:lnTo>
                  <a:lnTo>
                    <a:pt x="2347" y="964"/>
                  </a:lnTo>
                  <a:lnTo>
                    <a:pt x="2344" y="959"/>
                  </a:lnTo>
                  <a:lnTo>
                    <a:pt x="2344" y="959"/>
                  </a:lnTo>
                  <a:lnTo>
                    <a:pt x="2344" y="958"/>
                  </a:lnTo>
                  <a:lnTo>
                    <a:pt x="2343" y="956"/>
                  </a:lnTo>
                  <a:lnTo>
                    <a:pt x="2340" y="955"/>
                  </a:lnTo>
                  <a:lnTo>
                    <a:pt x="2339" y="953"/>
                  </a:lnTo>
                  <a:lnTo>
                    <a:pt x="2343" y="951"/>
                  </a:lnTo>
                  <a:lnTo>
                    <a:pt x="2344" y="951"/>
                  </a:lnTo>
                  <a:lnTo>
                    <a:pt x="2342" y="948"/>
                  </a:lnTo>
                  <a:lnTo>
                    <a:pt x="2342" y="947"/>
                  </a:lnTo>
                  <a:lnTo>
                    <a:pt x="2342" y="946"/>
                  </a:lnTo>
                  <a:lnTo>
                    <a:pt x="2342" y="943"/>
                  </a:lnTo>
                  <a:lnTo>
                    <a:pt x="2348" y="947"/>
                  </a:lnTo>
                  <a:lnTo>
                    <a:pt x="2349" y="946"/>
                  </a:lnTo>
                  <a:lnTo>
                    <a:pt x="2349" y="946"/>
                  </a:lnTo>
                  <a:lnTo>
                    <a:pt x="2351" y="946"/>
                  </a:lnTo>
                  <a:lnTo>
                    <a:pt x="2351" y="946"/>
                  </a:lnTo>
                  <a:lnTo>
                    <a:pt x="2351" y="945"/>
                  </a:lnTo>
                  <a:lnTo>
                    <a:pt x="2352" y="945"/>
                  </a:lnTo>
                  <a:lnTo>
                    <a:pt x="2354" y="945"/>
                  </a:lnTo>
                  <a:lnTo>
                    <a:pt x="2355" y="942"/>
                  </a:lnTo>
                  <a:lnTo>
                    <a:pt x="2354" y="940"/>
                  </a:lnTo>
                  <a:lnTo>
                    <a:pt x="2355" y="938"/>
                  </a:lnTo>
                  <a:lnTo>
                    <a:pt x="2356" y="938"/>
                  </a:lnTo>
                  <a:lnTo>
                    <a:pt x="2357" y="938"/>
                  </a:lnTo>
                  <a:lnTo>
                    <a:pt x="2355" y="940"/>
                  </a:lnTo>
                  <a:lnTo>
                    <a:pt x="2359" y="941"/>
                  </a:lnTo>
                  <a:lnTo>
                    <a:pt x="2361" y="943"/>
                  </a:lnTo>
                  <a:lnTo>
                    <a:pt x="2363" y="943"/>
                  </a:lnTo>
                  <a:lnTo>
                    <a:pt x="2363" y="945"/>
                  </a:lnTo>
                  <a:lnTo>
                    <a:pt x="2365" y="945"/>
                  </a:lnTo>
                  <a:lnTo>
                    <a:pt x="2368" y="942"/>
                  </a:lnTo>
                  <a:lnTo>
                    <a:pt x="2370" y="942"/>
                  </a:lnTo>
                  <a:lnTo>
                    <a:pt x="2370" y="942"/>
                  </a:lnTo>
                  <a:lnTo>
                    <a:pt x="2371" y="945"/>
                  </a:lnTo>
                  <a:lnTo>
                    <a:pt x="2371" y="946"/>
                  </a:lnTo>
                  <a:lnTo>
                    <a:pt x="2373" y="948"/>
                  </a:lnTo>
                  <a:lnTo>
                    <a:pt x="2373" y="948"/>
                  </a:lnTo>
                  <a:lnTo>
                    <a:pt x="2376" y="950"/>
                  </a:lnTo>
                  <a:lnTo>
                    <a:pt x="2376" y="951"/>
                  </a:lnTo>
                  <a:lnTo>
                    <a:pt x="2376" y="951"/>
                  </a:lnTo>
                  <a:lnTo>
                    <a:pt x="2379" y="954"/>
                  </a:lnTo>
                  <a:lnTo>
                    <a:pt x="2379" y="957"/>
                  </a:lnTo>
                  <a:lnTo>
                    <a:pt x="2378" y="958"/>
                  </a:lnTo>
                  <a:lnTo>
                    <a:pt x="2380" y="958"/>
                  </a:lnTo>
                  <a:lnTo>
                    <a:pt x="2381" y="960"/>
                  </a:lnTo>
                  <a:lnTo>
                    <a:pt x="2383" y="964"/>
                  </a:lnTo>
                  <a:lnTo>
                    <a:pt x="2385" y="966"/>
                  </a:lnTo>
                  <a:lnTo>
                    <a:pt x="2385" y="967"/>
                  </a:lnTo>
                  <a:lnTo>
                    <a:pt x="2386" y="971"/>
                  </a:lnTo>
                  <a:lnTo>
                    <a:pt x="2387" y="973"/>
                  </a:lnTo>
                  <a:lnTo>
                    <a:pt x="2388" y="975"/>
                  </a:lnTo>
                  <a:lnTo>
                    <a:pt x="2391" y="977"/>
                  </a:lnTo>
                  <a:lnTo>
                    <a:pt x="2394" y="977"/>
                  </a:lnTo>
                  <a:lnTo>
                    <a:pt x="2397" y="977"/>
                  </a:lnTo>
                  <a:lnTo>
                    <a:pt x="2399" y="980"/>
                  </a:lnTo>
                  <a:lnTo>
                    <a:pt x="2402" y="981"/>
                  </a:lnTo>
                  <a:lnTo>
                    <a:pt x="2405" y="982"/>
                  </a:lnTo>
                  <a:lnTo>
                    <a:pt x="2406" y="985"/>
                  </a:lnTo>
                  <a:lnTo>
                    <a:pt x="2408" y="987"/>
                  </a:lnTo>
                  <a:lnTo>
                    <a:pt x="2411" y="989"/>
                  </a:lnTo>
                  <a:lnTo>
                    <a:pt x="2414" y="989"/>
                  </a:lnTo>
                  <a:lnTo>
                    <a:pt x="2416" y="990"/>
                  </a:lnTo>
                  <a:lnTo>
                    <a:pt x="2416" y="991"/>
                  </a:lnTo>
                  <a:lnTo>
                    <a:pt x="2419" y="993"/>
                  </a:lnTo>
                  <a:lnTo>
                    <a:pt x="2422" y="994"/>
                  </a:lnTo>
                  <a:lnTo>
                    <a:pt x="2424" y="993"/>
                  </a:lnTo>
                  <a:lnTo>
                    <a:pt x="2427" y="994"/>
                  </a:lnTo>
                  <a:lnTo>
                    <a:pt x="2430" y="996"/>
                  </a:lnTo>
                  <a:lnTo>
                    <a:pt x="2432" y="997"/>
                  </a:lnTo>
                  <a:lnTo>
                    <a:pt x="2436" y="997"/>
                  </a:lnTo>
                  <a:lnTo>
                    <a:pt x="2438" y="996"/>
                  </a:lnTo>
                  <a:lnTo>
                    <a:pt x="2439" y="996"/>
                  </a:lnTo>
                  <a:lnTo>
                    <a:pt x="2441" y="993"/>
                  </a:lnTo>
                  <a:lnTo>
                    <a:pt x="2444" y="993"/>
                  </a:lnTo>
                  <a:lnTo>
                    <a:pt x="2446" y="991"/>
                  </a:lnTo>
                  <a:lnTo>
                    <a:pt x="2446" y="991"/>
                  </a:lnTo>
                  <a:lnTo>
                    <a:pt x="2448" y="990"/>
                  </a:lnTo>
                  <a:lnTo>
                    <a:pt x="2449" y="990"/>
                  </a:lnTo>
                  <a:lnTo>
                    <a:pt x="2451" y="989"/>
                  </a:lnTo>
                  <a:lnTo>
                    <a:pt x="2454" y="988"/>
                  </a:lnTo>
                  <a:lnTo>
                    <a:pt x="2457" y="988"/>
                  </a:lnTo>
                  <a:lnTo>
                    <a:pt x="2459" y="988"/>
                  </a:lnTo>
                  <a:lnTo>
                    <a:pt x="2463" y="988"/>
                  </a:lnTo>
                  <a:lnTo>
                    <a:pt x="2463" y="989"/>
                  </a:lnTo>
                  <a:lnTo>
                    <a:pt x="2465" y="992"/>
                  </a:lnTo>
                  <a:lnTo>
                    <a:pt x="2466" y="994"/>
                  </a:lnTo>
                  <a:lnTo>
                    <a:pt x="2466" y="997"/>
                  </a:lnTo>
                  <a:lnTo>
                    <a:pt x="2467" y="1000"/>
                  </a:lnTo>
                  <a:lnTo>
                    <a:pt x="2467" y="1002"/>
                  </a:lnTo>
                  <a:lnTo>
                    <a:pt x="2468" y="1006"/>
                  </a:lnTo>
                  <a:lnTo>
                    <a:pt x="2471" y="1008"/>
                  </a:lnTo>
                  <a:lnTo>
                    <a:pt x="2473" y="1008"/>
                  </a:lnTo>
                  <a:lnTo>
                    <a:pt x="2476" y="1010"/>
                  </a:lnTo>
                  <a:lnTo>
                    <a:pt x="2477" y="1009"/>
                  </a:lnTo>
                  <a:lnTo>
                    <a:pt x="2480" y="1011"/>
                  </a:lnTo>
                  <a:lnTo>
                    <a:pt x="2483" y="1011"/>
                  </a:lnTo>
                  <a:lnTo>
                    <a:pt x="2485" y="1010"/>
                  </a:lnTo>
                  <a:lnTo>
                    <a:pt x="2488" y="1011"/>
                  </a:lnTo>
                  <a:lnTo>
                    <a:pt x="2491" y="1011"/>
                  </a:lnTo>
                  <a:lnTo>
                    <a:pt x="2493" y="1014"/>
                  </a:lnTo>
                  <a:lnTo>
                    <a:pt x="2496" y="1013"/>
                  </a:lnTo>
                  <a:lnTo>
                    <a:pt x="2498" y="1013"/>
                  </a:lnTo>
                  <a:lnTo>
                    <a:pt x="2501" y="1014"/>
                  </a:lnTo>
                  <a:lnTo>
                    <a:pt x="2504" y="1014"/>
                  </a:lnTo>
                  <a:lnTo>
                    <a:pt x="2506" y="1014"/>
                  </a:lnTo>
                  <a:lnTo>
                    <a:pt x="2509" y="1014"/>
                  </a:lnTo>
                  <a:lnTo>
                    <a:pt x="2513" y="1015"/>
                  </a:lnTo>
                  <a:lnTo>
                    <a:pt x="2514" y="1013"/>
                  </a:lnTo>
                  <a:lnTo>
                    <a:pt x="2516" y="1015"/>
                  </a:lnTo>
                  <a:lnTo>
                    <a:pt x="2518" y="1016"/>
                  </a:lnTo>
                  <a:lnTo>
                    <a:pt x="2522" y="1016"/>
                  </a:lnTo>
                  <a:lnTo>
                    <a:pt x="2524" y="1018"/>
                  </a:lnTo>
                  <a:lnTo>
                    <a:pt x="2527" y="1016"/>
                  </a:lnTo>
                  <a:lnTo>
                    <a:pt x="2528" y="1016"/>
                  </a:lnTo>
                  <a:lnTo>
                    <a:pt x="2530" y="1016"/>
                  </a:lnTo>
                  <a:lnTo>
                    <a:pt x="2530" y="1018"/>
                  </a:lnTo>
                  <a:lnTo>
                    <a:pt x="2533" y="1017"/>
                  </a:lnTo>
                  <a:lnTo>
                    <a:pt x="2535" y="1016"/>
                  </a:lnTo>
                  <a:lnTo>
                    <a:pt x="2538" y="1017"/>
                  </a:lnTo>
                  <a:lnTo>
                    <a:pt x="2541" y="1016"/>
                  </a:lnTo>
                  <a:lnTo>
                    <a:pt x="2543" y="1015"/>
                  </a:lnTo>
                  <a:lnTo>
                    <a:pt x="2545" y="1016"/>
                  </a:lnTo>
                  <a:lnTo>
                    <a:pt x="2549" y="1016"/>
                  </a:lnTo>
                  <a:lnTo>
                    <a:pt x="2555" y="1016"/>
                  </a:lnTo>
                  <a:lnTo>
                    <a:pt x="2555" y="1014"/>
                  </a:lnTo>
                  <a:lnTo>
                    <a:pt x="2558" y="1014"/>
                  </a:lnTo>
                  <a:lnTo>
                    <a:pt x="2560" y="1015"/>
                  </a:lnTo>
                  <a:lnTo>
                    <a:pt x="2562" y="1013"/>
                  </a:lnTo>
                  <a:lnTo>
                    <a:pt x="2566" y="1015"/>
                  </a:lnTo>
                  <a:lnTo>
                    <a:pt x="2568" y="1015"/>
                  </a:lnTo>
                  <a:lnTo>
                    <a:pt x="2572" y="1015"/>
                  </a:lnTo>
                  <a:lnTo>
                    <a:pt x="2577" y="1015"/>
                  </a:lnTo>
                  <a:lnTo>
                    <a:pt x="2581" y="1014"/>
                  </a:lnTo>
                  <a:lnTo>
                    <a:pt x="2584" y="1015"/>
                  </a:lnTo>
                  <a:lnTo>
                    <a:pt x="2590" y="1013"/>
                  </a:lnTo>
                  <a:lnTo>
                    <a:pt x="2592" y="1013"/>
                  </a:lnTo>
                  <a:lnTo>
                    <a:pt x="2594" y="1013"/>
                  </a:lnTo>
                  <a:lnTo>
                    <a:pt x="2592" y="1011"/>
                  </a:lnTo>
                  <a:lnTo>
                    <a:pt x="2594" y="1010"/>
                  </a:lnTo>
                  <a:lnTo>
                    <a:pt x="2599" y="1016"/>
                  </a:lnTo>
                  <a:lnTo>
                    <a:pt x="2598" y="1019"/>
                  </a:lnTo>
                  <a:lnTo>
                    <a:pt x="2598" y="1020"/>
                  </a:lnTo>
                  <a:lnTo>
                    <a:pt x="2601" y="1022"/>
                  </a:lnTo>
                  <a:lnTo>
                    <a:pt x="2603" y="1023"/>
                  </a:lnTo>
                  <a:lnTo>
                    <a:pt x="2604" y="1025"/>
                  </a:lnTo>
                  <a:lnTo>
                    <a:pt x="2605" y="1027"/>
                  </a:lnTo>
                  <a:lnTo>
                    <a:pt x="2607" y="1032"/>
                  </a:lnTo>
                  <a:lnTo>
                    <a:pt x="2610" y="1033"/>
                  </a:lnTo>
                  <a:lnTo>
                    <a:pt x="2609" y="1034"/>
                  </a:lnTo>
                  <a:lnTo>
                    <a:pt x="2610" y="1035"/>
                  </a:lnTo>
                  <a:lnTo>
                    <a:pt x="2611" y="1035"/>
                  </a:lnTo>
                  <a:lnTo>
                    <a:pt x="2611" y="1036"/>
                  </a:lnTo>
                  <a:lnTo>
                    <a:pt x="2613" y="1035"/>
                  </a:lnTo>
                  <a:lnTo>
                    <a:pt x="2615" y="1035"/>
                  </a:lnTo>
                  <a:lnTo>
                    <a:pt x="2615" y="1035"/>
                  </a:lnTo>
                  <a:lnTo>
                    <a:pt x="2616" y="1035"/>
                  </a:lnTo>
                  <a:lnTo>
                    <a:pt x="2619" y="1037"/>
                  </a:lnTo>
                  <a:lnTo>
                    <a:pt x="2619" y="1040"/>
                  </a:lnTo>
                  <a:lnTo>
                    <a:pt x="2622" y="1037"/>
                  </a:lnTo>
                  <a:lnTo>
                    <a:pt x="2625" y="1036"/>
                  </a:lnTo>
                  <a:lnTo>
                    <a:pt x="2627" y="1036"/>
                  </a:lnTo>
                  <a:lnTo>
                    <a:pt x="2624" y="1037"/>
                  </a:lnTo>
                  <a:lnTo>
                    <a:pt x="2621" y="1040"/>
                  </a:lnTo>
                  <a:lnTo>
                    <a:pt x="2622" y="1042"/>
                  </a:lnTo>
                  <a:lnTo>
                    <a:pt x="2624" y="1044"/>
                  </a:lnTo>
                  <a:lnTo>
                    <a:pt x="2625" y="1045"/>
                  </a:lnTo>
                  <a:lnTo>
                    <a:pt x="2627" y="1048"/>
                  </a:lnTo>
                  <a:lnTo>
                    <a:pt x="2629" y="1049"/>
                  </a:lnTo>
                  <a:lnTo>
                    <a:pt x="2633" y="1050"/>
                  </a:lnTo>
                  <a:lnTo>
                    <a:pt x="2635" y="1051"/>
                  </a:lnTo>
                  <a:lnTo>
                    <a:pt x="2637" y="1052"/>
                  </a:lnTo>
                  <a:lnTo>
                    <a:pt x="2641" y="1050"/>
                  </a:lnTo>
                  <a:lnTo>
                    <a:pt x="2643" y="1050"/>
                  </a:lnTo>
                  <a:lnTo>
                    <a:pt x="2646" y="1049"/>
                  </a:lnTo>
                  <a:lnTo>
                    <a:pt x="2649" y="1049"/>
                  </a:lnTo>
                  <a:lnTo>
                    <a:pt x="2650" y="1047"/>
                  </a:lnTo>
                  <a:lnTo>
                    <a:pt x="2650" y="1049"/>
                  </a:lnTo>
                  <a:lnTo>
                    <a:pt x="2650" y="1049"/>
                  </a:lnTo>
                  <a:lnTo>
                    <a:pt x="2647" y="1051"/>
                  </a:lnTo>
                  <a:lnTo>
                    <a:pt x="2646" y="1054"/>
                  </a:lnTo>
                  <a:lnTo>
                    <a:pt x="2643" y="1054"/>
                  </a:lnTo>
                  <a:lnTo>
                    <a:pt x="2641" y="1057"/>
                  </a:lnTo>
                  <a:lnTo>
                    <a:pt x="2638" y="1058"/>
                  </a:lnTo>
                  <a:lnTo>
                    <a:pt x="2635" y="1058"/>
                  </a:lnTo>
                  <a:lnTo>
                    <a:pt x="2633" y="1059"/>
                  </a:lnTo>
                  <a:lnTo>
                    <a:pt x="2630" y="1056"/>
                  </a:lnTo>
                  <a:lnTo>
                    <a:pt x="2629" y="1058"/>
                  </a:lnTo>
                  <a:lnTo>
                    <a:pt x="2630" y="1060"/>
                  </a:lnTo>
                  <a:lnTo>
                    <a:pt x="2633" y="1062"/>
                  </a:lnTo>
                  <a:lnTo>
                    <a:pt x="2635" y="1066"/>
                  </a:lnTo>
                  <a:lnTo>
                    <a:pt x="2637" y="1068"/>
                  </a:lnTo>
                  <a:lnTo>
                    <a:pt x="2638" y="1068"/>
                  </a:lnTo>
                  <a:lnTo>
                    <a:pt x="2641" y="1070"/>
                  </a:lnTo>
                  <a:lnTo>
                    <a:pt x="2641" y="1071"/>
                  </a:lnTo>
                  <a:lnTo>
                    <a:pt x="2643" y="1074"/>
                  </a:lnTo>
                  <a:lnTo>
                    <a:pt x="2646" y="1076"/>
                  </a:lnTo>
                  <a:lnTo>
                    <a:pt x="2649" y="1078"/>
                  </a:lnTo>
                  <a:lnTo>
                    <a:pt x="2651" y="1079"/>
                  </a:lnTo>
                  <a:lnTo>
                    <a:pt x="2653" y="1081"/>
                  </a:lnTo>
                  <a:lnTo>
                    <a:pt x="2656" y="1081"/>
                  </a:lnTo>
                  <a:lnTo>
                    <a:pt x="2659" y="1081"/>
                  </a:lnTo>
                  <a:lnTo>
                    <a:pt x="2662" y="1079"/>
                  </a:lnTo>
                  <a:lnTo>
                    <a:pt x="2664" y="1077"/>
                  </a:lnTo>
                  <a:lnTo>
                    <a:pt x="2667" y="1076"/>
                  </a:lnTo>
                  <a:lnTo>
                    <a:pt x="2670" y="1075"/>
                  </a:lnTo>
                  <a:lnTo>
                    <a:pt x="2670" y="1075"/>
                  </a:lnTo>
                  <a:lnTo>
                    <a:pt x="2672" y="1073"/>
                  </a:lnTo>
                  <a:lnTo>
                    <a:pt x="2672" y="1071"/>
                  </a:lnTo>
                  <a:lnTo>
                    <a:pt x="2675" y="1069"/>
                  </a:lnTo>
                  <a:lnTo>
                    <a:pt x="2673" y="1066"/>
                  </a:lnTo>
                  <a:lnTo>
                    <a:pt x="2671" y="1065"/>
                  </a:lnTo>
                  <a:lnTo>
                    <a:pt x="2672" y="1062"/>
                  </a:lnTo>
                  <a:lnTo>
                    <a:pt x="2675" y="1061"/>
                  </a:lnTo>
                  <a:lnTo>
                    <a:pt x="2673" y="1059"/>
                  </a:lnTo>
                  <a:lnTo>
                    <a:pt x="2673" y="1059"/>
                  </a:lnTo>
                  <a:lnTo>
                    <a:pt x="2676" y="1058"/>
                  </a:lnTo>
                  <a:lnTo>
                    <a:pt x="2678" y="1059"/>
                  </a:lnTo>
                  <a:lnTo>
                    <a:pt x="2680" y="1059"/>
                  </a:lnTo>
                  <a:lnTo>
                    <a:pt x="2684" y="1059"/>
                  </a:lnTo>
                  <a:lnTo>
                    <a:pt x="2684" y="1059"/>
                  </a:lnTo>
                  <a:lnTo>
                    <a:pt x="2680" y="1060"/>
                  </a:lnTo>
                  <a:lnTo>
                    <a:pt x="2678" y="1061"/>
                  </a:lnTo>
                  <a:lnTo>
                    <a:pt x="2678" y="1064"/>
                  </a:lnTo>
                  <a:lnTo>
                    <a:pt x="2680" y="1062"/>
                  </a:lnTo>
                  <a:lnTo>
                    <a:pt x="2678" y="1066"/>
                  </a:lnTo>
                  <a:lnTo>
                    <a:pt x="2679" y="1067"/>
                  </a:lnTo>
                  <a:lnTo>
                    <a:pt x="2681" y="1067"/>
                  </a:lnTo>
                  <a:lnTo>
                    <a:pt x="2685" y="1067"/>
                  </a:lnTo>
                  <a:lnTo>
                    <a:pt x="2685" y="1067"/>
                  </a:lnTo>
                  <a:lnTo>
                    <a:pt x="2683" y="1068"/>
                  </a:lnTo>
                  <a:lnTo>
                    <a:pt x="2680" y="1069"/>
                  </a:lnTo>
                  <a:lnTo>
                    <a:pt x="2679" y="1073"/>
                  </a:lnTo>
                  <a:lnTo>
                    <a:pt x="2680" y="1075"/>
                  </a:lnTo>
                  <a:lnTo>
                    <a:pt x="2680" y="1076"/>
                  </a:lnTo>
                  <a:lnTo>
                    <a:pt x="2681" y="1075"/>
                  </a:lnTo>
                  <a:lnTo>
                    <a:pt x="2683" y="1078"/>
                  </a:lnTo>
                  <a:lnTo>
                    <a:pt x="2684" y="1081"/>
                  </a:lnTo>
                  <a:lnTo>
                    <a:pt x="2683" y="1083"/>
                  </a:lnTo>
                  <a:lnTo>
                    <a:pt x="2681" y="1086"/>
                  </a:lnTo>
                  <a:lnTo>
                    <a:pt x="2681" y="1087"/>
                  </a:lnTo>
                  <a:lnTo>
                    <a:pt x="2680" y="1087"/>
                  </a:lnTo>
                  <a:lnTo>
                    <a:pt x="2680" y="1090"/>
                  </a:lnTo>
                  <a:lnTo>
                    <a:pt x="2680" y="1091"/>
                  </a:lnTo>
                  <a:lnTo>
                    <a:pt x="2680" y="1093"/>
                  </a:lnTo>
                  <a:lnTo>
                    <a:pt x="2680" y="1095"/>
                  </a:lnTo>
                  <a:lnTo>
                    <a:pt x="2683" y="1097"/>
                  </a:lnTo>
                  <a:lnTo>
                    <a:pt x="2681" y="1097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1" y="1103"/>
                  </a:lnTo>
                  <a:lnTo>
                    <a:pt x="2683" y="1105"/>
                  </a:lnTo>
                  <a:lnTo>
                    <a:pt x="2684" y="1104"/>
                  </a:lnTo>
                  <a:lnTo>
                    <a:pt x="2685" y="1104"/>
                  </a:lnTo>
                  <a:lnTo>
                    <a:pt x="2685" y="1105"/>
                  </a:lnTo>
                  <a:lnTo>
                    <a:pt x="2683" y="1108"/>
                  </a:lnTo>
                  <a:lnTo>
                    <a:pt x="2683" y="1109"/>
                  </a:lnTo>
                  <a:lnTo>
                    <a:pt x="2684" y="1112"/>
                  </a:lnTo>
                  <a:lnTo>
                    <a:pt x="2684" y="1114"/>
                  </a:lnTo>
                  <a:lnTo>
                    <a:pt x="2684" y="1118"/>
                  </a:lnTo>
                  <a:lnTo>
                    <a:pt x="2685" y="1120"/>
                  </a:lnTo>
                  <a:lnTo>
                    <a:pt x="2686" y="1122"/>
                  </a:lnTo>
                  <a:lnTo>
                    <a:pt x="2687" y="1126"/>
                  </a:lnTo>
                  <a:lnTo>
                    <a:pt x="2687" y="1128"/>
                  </a:lnTo>
                  <a:lnTo>
                    <a:pt x="2687" y="1129"/>
                  </a:lnTo>
                  <a:lnTo>
                    <a:pt x="2688" y="1133"/>
                  </a:lnTo>
                  <a:lnTo>
                    <a:pt x="2688" y="1135"/>
                  </a:lnTo>
                  <a:lnTo>
                    <a:pt x="2688" y="1137"/>
                  </a:lnTo>
                  <a:lnTo>
                    <a:pt x="2689" y="1139"/>
                  </a:lnTo>
                  <a:lnTo>
                    <a:pt x="2689" y="1142"/>
                  </a:lnTo>
                  <a:lnTo>
                    <a:pt x="2690" y="1145"/>
                  </a:lnTo>
                  <a:lnTo>
                    <a:pt x="2690" y="1147"/>
                  </a:lnTo>
                  <a:lnTo>
                    <a:pt x="2693" y="1151"/>
                  </a:lnTo>
                  <a:lnTo>
                    <a:pt x="2694" y="1152"/>
                  </a:lnTo>
                  <a:lnTo>
                    <a:pt x="2694" y="1152"/>
                  </a:lnTo>
                  <a:lnTo>
                    <a:pt x="2696" y="1154"/>
                  </a:lnTo>
                  <a:lnTo>
                    <a:pt x="2695" y="1155"/>
                  </a:lnTo>
                  <a:lnTo>
                    <a:pt x="2697" y="1159"/>
                  </a:lnTo>
                  <a:lnTo>
                    <a:pt x="2697" y="1161"/>
                  </a:lnTo>
                  <a:lnTo>
                    <a:pt x="2700" y="1163"/>
                  </a:lnTo>
                  <a:lnTo>
                    <a:pt x="2700" y="1164"/>
                  </a:lnTo>
                  <a:lnTo>
                    <a:pt x="2700" y="1164"/>
                  </a:lnTo>
                  <a:lnTo>
                    <a:pt x="2701" y="1165"/>
                  </a:lnTo>
                  <a:lnTo>
                    <a:pt x="2702" y="1167"/>
                  </a:lnTo>
                  <a:lnTo>
                    <a:pt x="2703" y="1169"/>
                  </a:lnTo>
                  <a:lnTo>
                    <a:pt x="2704" y="1172"/>
                  </a:lnTo>
                  <a:lnTo>
                    <a:pt x="2705" y="1172"/>
                  </a:lnTo>
                  <a:lnTo>
                    <a:pt x="2704" y="1172"/>
                  </a:lnTo>
                  <a:lnTo>
                    <a:pt x="2704" y="1172"/>
                  </a:lnTo>
                  <a:lnTo>
                    <a:pt x="2705" y="1176"/>
                  </a:lnTo>
                  <a:lnTo>
                    <a:pt x="2706" y="1178"/>
                  </a:lnTo>
                  <a:lnTo>
                    <a:pt x="2707" y="1180"/>
                  </a:lnTo>
                  <a:lnTo>
                    <a:pt x="2707" y="1180"/>
                  </a:lnTo>
                  <a:lnTo>
                    <a:pt x="2707" y="1181"/>
                  </a:lnTo>
                  <a:lnTo>
                    <a:pt x="2707" y="1184"/>
                  </a:lnTo>
                  <a:lnTo>
                    <a:pt x="2709" y="1187"/>
                  </a:lnTo>
                  <a:lnTo>
                    <a:pt x="2709" y="1189"/>
                  </a:lnTo>
                  <a:lnTo>
                    <a:pt x="2710" y="1191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1" y="1195"/>
                  </a:lnTo>
                  <a:lnTo>
                    <a:pt x="2712" y="1197"/>
                  </a:lnTo>
                  <a:lnTo>
                    <a:pt x="2712" y="1198"/>
                  </a:lnTo>
                  <a:lnTo>
                    <a:pt x="2713" y="1201"/>
                  </a:lnTo>
                  <a:lnTo>
                    <a:pt x="2715" y="1203"/>
                  </a:lnTo>
                  <a:lnTo>
                    <a:pt x="2715" y="1204"/>
                  </a:lnTo>
                  <a:lnTo>
                    <a:pt x="2717" y="1204"/>
                  </a:lnTo>
                  <a:lnTo>
                    <a:pt x="2717" y="1204"/>
                  </a:lnTo>
                  <a:lnTo>
                    <a:pt x="2717" y="1205"/>
                  </a:lnTo>
                  <a:lnTo>
                    <a:pt x="2718" y="1206"/>
                  </a:lnTo>
                  <a:lnTo>
                    <a:pt x="2720" y="1208"/>
                  </a:lnTo>
                  <a:lnTo>
                    <a:pt x="2720" y="1210"/>
                  </a:lnTo>
                  <a:lnTo>
                    <a:pt x="2720" y="1210"/>
                  </a:lnTo>
                  <a:lnTo>
                    <a:pt x="2722" y="1213"/>
                  </a:lnTo>
                  <a:lnTo>
                    <a:pt x="2722" y="1215"/>
                  </a:lnTo>
                  <a:lnTo>
                    <a:pt x="2723" y="1218"/>
                  </a:lnTo>
                  <a:lnTo>
                    <a:pt x="2724" y="1221"/>
                  </a:lnTo>
                  <a:lnTo>
                    <a:pt x="2726" y="1223"/>
                  </a:lnTo>
                  <a:lnTo>
                    <a:pt x="2727" y="1225"/>
                  </a:lnTo>
                  <a:lnTo>
                    <a:pt x="2728" y="1229"/>
                  </a:lnTo>
                  <a:lnTo>
                    <a:pt x="2728" y="1231"/>
                  </a:lnTo>
                  <a:lnTo>
                    <a:pt x="2729" y="1231"/>
                  </a:lnTo>
                  <a:lnTo>
                    <a:pt x="2729" y="1232"/>
                  </a:lnTo>
                  <a:lnTo>
                    <a:pt x="2730" y="1233"/>
                  </a:lnTo>
                  <a:lnTo>
                    <a:pt x="2730" y="1236"/>
                  </a:lnTo>
                  <a:lnTo>
                    <a:pt x="2729" y="1233"/>
                  </a:lnTo>
                  <a:lnTo>
                    <a:pt x="2729" y="1232"/>
                  </a:lnTo>
                  <a:lnTo>
                    <a:pt x="2729" y="1232"/>
                  </a:lnTo>
                  <a:lnTo>
                    <a:pt x="2729" y="1233"/>
                  </a:lnTo>
                  <a:lnTo>
                    <a:pt x="2729" y="1236"/>
                  </a:lnTo>
                  <a:lnTo>
                    <a:pt x="2729" y="1238"/>
                  </a:lnTo>
                  <a:lnTo>
                    <a:pt x="2730" y="1240"/>
                  </a:lnTo>
                  <a:lnTo>
                    <a:pt x="2731" y="1244"/>
                  </a:lnTo>
                  <a:lnTo>
                    <a:pt x="2732" y="1246"/>
                  </a:lnTo>
                  <a:lnTo>
                    <a:pt x="2732" y="1246"/>
                  </a:lnTo>
                  <a:lnTo>
                    <a:pt x="2733" y="1247"/>
                  </a:lnTo>
                  <a:lnTo>
                    <a:pt x="2733" y="1247"/>
                  </a:lnTo>
                  <a:lnTo>
                    <a:pt x="2736" y="1249"/>
                  </a:lnTo>
                  <a:lnTo>
                    <a:pt x="2738" y="1253"/>
                  </a:lnTo>
                  <a:lnTo>
                    <a:pt x="2740" y="1255"/>
                  </a:lnTo>
                  <a:lnTo>
                    <a:pt x="2741" y="1255"/>
                  </a:lnTo>
                  <a:lnTo>
                    <a:pt x="2744" y="1257"/>
                  </a:lnTo>
                  <a:lnTo>
                    <a:pt x="2746" y="1258"/>
                  </a:lnTo>
                  <a:lnTo>
                    <a:pt x="2749" y="1256"/>
                  </a:lnTo>
                  <a:lnTo>
                    <a:pt x="2752" y="1255"/>
                  </a:lnTo>
                  <a:lnTo>
                    <a:pt x="2754" y="1253"/>
                  </a:lnTo>
                  <a:lnTo>
                    <a:pt x="2754" y="1249"/>
                  </a:lnTo>
                  <a:lnTo>
                    <a:pt x="2755" y="1248"/>
                  </a:lnTo>
                  <a:lnTo>
                    <a:pt x="2756" y="1245"/>
                  </a:lnTo>
                  <a:lnTo>
                    <a:pt x="2760" y="1244"/>
                  </a:lnTo>
                  <a:lnTo>
                    <a:pt x="2764" y="1241"/>
                  </a:lnTo>
                  <a:lnTo>
                    <a:pt x="2767" y="1241"/>
                  </a:lnTo>
                  <a:lnTo>
                    <a:pt x="2770" y="1241"/>
                  </a:lnTo>
                  <a:lnTo>
                    <a:pt x="2772" y="1244"/>
                  </a:lnTo>
                  <a:lnTo>
                    <a:pt x="2773" y="1244"/>
                  </a:lnTo>
                  <a:lnTo>
                    <a:pt x="2771" y="1241"/>
                  </a:lnTo>
                  <a:lnTo>
                    <a:pt x="2769" y="1241"/>
                  </a:lnTo>
                  <a:lnTo>
                    <a:pt x="2765" y="1239"/>
                  </a:lnTo>
                  <a:lnTo>
                    <a:pt x="2766" y="1237"/>
                  </a:lnTo>
                  <a:lnTo>
                    <a:pt x="2767" y="1233"/>
                  </a:lnTo>
                  <a:lnTo>
                    <a:pt x="2770" y="1231"/>
                  </a:lnTo>
                  <a:lnTo>
                    <a:pt x="2770" y="1230"/>
                  </a:lnTo>
                  <a:lnTo>
                    <a:pt x="2771" y="1228"/>
                  </a:lnTo>
                  <a:lnTo>
                    <a:pt x="2773" y="1227"/>
                  </a:lnTo>
                  <a:lnTo>
                    <a:pt x="2775" y="1227"/>
                  </a:lnTo>
                  <a:lnTo>
                    <a:pt x="2779" y="1225"/>
                  </a:lnTo>
                  <a:lnTo>
                    <a:pt x="2778" y="1223"/>
                  </a:lnTo>
                  <a:lnTo>
                    <a:pt x="2778" y="1215"/>
                  </a:lnTo>
                  <a:lnTo>
                    <a:pt x="2775" y="1213"/>
                  </a:lnTo>
                  <a:lnTo>
                    <a:pt x="2777" y="1213"/>
                  </a:lnTo>
                  <a:lnTo>
                    <a:pt x="2777" y="1211"/>
                  </a:lnTo>
                  <a:lnTo>
                    <a:pt x="2777" y="1207"/>
                  </a:lnTo>
                  <a:lnTo>
                    <a:pt x="2778" y="1207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4"/>
                  </a:lnTo>
                  <a:lnTo>
                    <a:pt x="2779" y="1204"/>
                  </a:lnTo>
                  <a:lnTo>
                    <a:pt x="2779" y="1203"/>
                  </a:lnTo>
                  <a:lnTo>
                    <a:pt x="2780" y="1201"/>
                  </a:lnTo>
                  <a:lnTo>
                    <a:pt x="2780" y="1201"/>
                  </a:lnTo>
                  <a:lnTo>
                    <a:pt x="2782" y="1197"/>
                  </a:lnTo>
                  <a:lnTo>
                    <a:pt x="2782" y="1197"/>
                  </a:lnTo>
                  <a:lnTo>
                    <a:pt x="2783" y="1195"/>
                  </a:lnTo>
                  <a:lnTo>
                    <a:pt x="2783" y="1191"/>
                  </a:lnTo>
                  <a:lnTo>
                    <a:pt x="2784" y="1189"/>
                  </a:lnTo>
                  <a:lnTo>
                    <a:pt x="2784" y="1186"/>
                  </a:lnTo>
                  <a:lnTo>
                    <a:pt x="2784" y="1184"/>
                  </a:lnTo>
                  <a:lnTo>
                    <a:pt x="2783" y="1184"/>
                  </a:lnTo>
                  <a:lnTo>
                    <a:pt x="2782" y="1182"/>
                  </a:lnTo>
                  <a:lnTo>
                    <a:pt x="2781" y="1182"/>
                  </a:lnTo>
                  <a:lnTo>
                    <a:pt x="2782" y="1181"/>
                  </a:lnTo>
                  <a:lnTo>
                    <a:pt x="2784" y="1182"/>
                  </a:lnTo>
                  <a:lnTo>
                    <a:pt x="2784" y="1182"/>
                  </a:lnTo>
                  <a:lnTo>
                    <a:pt x="2783" y="1180"/>
                  </a:lnTo>
                  <a:lnTo>
                    <a:pt x="2783" y="1177"/>
                  </a:lnTo>
                  <a:lnTo>
                    <a:pt x="2782" y="1174"/>
                  </a:lnTo>
                  <a:lnTo>
                    <a:pt x="2782" y="1171"/>
                  </a:lnTo>
                  <a:lnTo>
                    <a:pt x="2782" y="1169"/>
                  </a:lnTo>
                  <a:lnTo>
                    <a:pt x="2782" y="1168"/>
                  </a:lnTo>
                  <a:lnTo>
                    <a:pt x="2782" y="1167"/>
                  </a:lnTo>
                  <a:lnTo>
                    <a:pt x="2781" y="1164"/>
                  </a:lnTo>
                  <a:lnTo>
                    <a:pt x="2781" y="1162"/>
                  </a:lnTo>
                  <a:lnTo>
                    <a:pt x="2781" y="1159"/>
                  </a:lnTo>
                  <a:lnTo>
                    <a:pt x="2782" y="1156"/>
                  </a:lnTo>
                  <a:lnTo>
                    <a:pt x="2783" y="1154"/>
                  </a:lnTo>
                  <a:lnTo>
                    <a:pt x="2786" y="1151"/>
                  </a:lnTo>
                  <a:lnTo>
                    <a:pt x="2788" y="1150"/>
                  </a:lnTo>
                  <a:lnTo>
                    <a:pt x="2791" y="1150"/>
                  </a:lnTo>
                  <a:lnTo>
                    <a:pt x="2792" y="1147"/>
                  </a:lnTo>
                  <a:lnTo>
                    <a:pt x="2794" y="1150"/>
                  </a:lnTo>
                  <a:lnTo>
                    <a:pt x="2794" y="1151"/>
                  </a:lnTo>
                  <a:lnTo>
                    <a:pt x="2796" y="1148"/>
                  </a:lnTo>
                  <a:lnTo>
                    <a:pt x="2797" y="1145"/>
                  </a:lnTo>
                  <a:lnTo>
                    <a:pt x="2798" y="1143"/>
                  </a:lnTo>
                  <a:lnTo>
                    <a:pt x="2800" y="1143"/>
                  </a:lnTo>
                  <a:lnTo>
                    <a:pt x="2804" y="1143"/>
                  </a:lnTo>
                  <a:lnTo>
                    <a:pt x="2804" y="1143"/>
                  </a:lnTo>
                  <a:lnTo>
                    <a:pt x="2806" y="1143"/>
                  </a:lnTo>
                  <a:lnTo>
                    <a:pt x="2807" y="1142"/>
                  </a:lnTo>
                  <a:lnTo>
                    <a:pt x="2809" y="1141"/>
                  </a:lnTo>
                  <a:lnTo>
                    <a:pt x="2812" y="1139"/>
                  </a:lnTo>
                  <a:lnTo>
                    <a:pt x="2813" y="1136"/>
                  </a:lnTo>
                  <a:lnTo>
                    <a:pt x="2813" y="1133"/>
                  </a:lnTo>
                  <a:lnTo>
                    <a:pt x="2814" y="1131"/>
                  </a:lnTo>
                  <a:lnTo>
                    <a:pt x="2816" y="1129"/>
                  </a:lnTo>
                  <a:lnTo>
                    <a:pt x="2820" y="1128"/>
                  </a:lnTo>
                  <a:lnTo>
                    <a:pt x="2822" y="1127"/>
                  </a:lnTo>
                  <a:lnTo>
                    <a:pt x="2825" y="1125"/>
                  </a:lnTo>
                  <a:lnTo>
                    <a:pt x="2824" y="1124"/>
                  </a:lnTo>
                  <a:lnTo>
                    <a:pt x="2825" y="1124"/>
                  </a:lnTo>
                  <a:lnTo>
                    <a:pt x="2828" y="1121"/>
                  </a:lnTo>
                  <a:lnTo>
                    <a:pt x="2830" y="1119"/>
                  </a:lnTo>
                  <a:lnTo>
                    <a:pt x="2832" y="1118"/>
                  </a:lnTo>
                  <a:lnTo>
                    <a:pt x="2834" y="1117"/>
                  </a:lnTo>
                  <a:lnTo>
                    <a:pt x="2837" y="1114"/>
                  </a:lnTo>
                  <a:lnTo>
                    <a:pt x="2839" y="1112"/>
                  </a:lnTo>
                  <a:lnTo>
                    <a:pt x="2841" y="1110"/>
                  </a:lnTo>
                  <a:lnTo>
                    <a:pt x="2843" y="1107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8" y="1101"/>
                  </a:lnTo>
                  <a:lnTo>
                    <a:pt x="2851" y="1099"/>
                  </a:lnTo>
                  <a:lnTo>
                    <a:pt x="2854" y="1097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2" y="1096"/>
                  </a:lnTo>
                  <a:lnTo>
                    <a:pt x="2850" y="1099"/>
                  </a:lnTo>
                  <a:lnTo>
                    <a:pt x="2851" y="1095"/>
                  </a:lnTo>
                  <a:lnTo>
                    <a:pt x="2855" y="1093"/>
                  </a:lnTo>
                  <a:lnTo>
                    <a:pt x="2856" y="1095"/>
                  </a:lnTo>
                  <a:lnTo>
                    <a:pt x="2855" y="1095"/>
                  </a:lnTo>
                  <a:lnTo>
                    <a:pt x="2858" y="1095"/>
                  </a:lnTo>
                  <a:lnTo>
                    <a:pt x="2866" y="1093"/>
                  </a:lnTo>
                  <a:lnTo>
                    <a:pt x="2866" y="1091"/>
                  </a:lnTo>
                  <a:lnTo>
                    <a:pt x="2865" y="1090"/>
                  </a:lnTo>
                  <a:lnTo>
                    <a:pt x="2867" y="1091"/>
                  </a:lnTo>
                  <a:lnTo>
                    <a:pt x="2867" y="1091"/>
                  </a:lnTo>
                  <a:lnTo>
                    <a:pt x="2869" y="1088"/>
                  </a:lnTo>
                  <a:lnTo>
                    <a:pt x="2872" y="1087"/>
                  </a:lnTo>
                  <a:lnTo>
                    <a:pt x="2872" y="1087"/>
                  </a:lnTo>
                  <a:lnTo>
                    <a:pt x="2873" y="1084"/>
                  </a:lnTo>
                  <a:lnTo>
                    <a:pt x="2875" y="1083"/>
                  </a:lnTo>
                  <a:lnTo>
                    <a:pt x="2876" y="1082"/>
                  </a:lnTo>
                  <a:lnTo>
                    <a:pt x="2875" y="1082"/>
                  </a:lnTo>
                  <a:lnTo>
                    <a:pt x="2874" y="1081"/>
                  </a:lnTo>
                  <a:lnTo>
                    <a:pt x="2875" y="1077"/>
                  </a:lnTo>
                  <a:lnTo>
                    <a:pt x="2874" y="1075"/>
                  </a:lnTo>
                  <a:lnTo>
                    <a:pt x="2875" y="1073"/>
                  </a:lnTo>
                  <a:lnTo>
                    <a:pt x="2877" y="1069"/>
                  </a:lnTo>
                  <a:lnTo>
                    <a:pt x="2881" y="1069"/>
                  </a:lnTo>
                  <a:lnTo>
                    <a:pt x="2881" y="1069"/>
                  </a:lnTo>
                  <a:lnTo>
                    <a:pt x="2883" y="1068"/>
                  </a:lnTo>
                  <a:lnTo>
                    <a:pt x="2885" y="1068"/>
                  </a:lnTo>
                  <a:lnTo>
                    <a:pt x="2888" y="1066"/>
                  </a:lnTo>
                  <a:lnTo>
                    <a:pt x="2890" y="1064"/>
                  </a:lnTo>
                  <a:lnTo>
                    <a:pt x="2892" y="1061"/>
                  </a:lnTo>
                  <a:lnTo>
                    <a:pt x="2893" y="1062"/>
                  </a:lnTo>
                  <a:lnTo>
                    <a:pt x="2892" y="1065"/>
                  </a:lnTo>
                  <a:lnTo>
                    <a:pt x="2892" y="1067"/>
                  </a:lnTo>
                  <a:lnTo>
                    <a:pt x="2893" y="1068"/>
                  </a:lnTo>
                  <a:lnTo>
                    <a:pt x="2893" y="1068"/>
                  </a:lnTo>
                  <a:lnTo>
                    <a:pt x="2893" y="1069"/>
                  </a:lnTo>
                  <a:lnTo>
                    <a:pt x="2893" y="1068"/>
                  </a:lnTo>
                  <a:lnTo>
                    <a:pt x="2894" y="1067"/>
                  </a:lnTo>
                  <a:lnTo>
                    <a:pt x="2895" y="1067"/>
                  </a:lnTo>
                  <a:lnTo>
                    <a:pt x="2895" y="1068"/>
                  </a:lnTo>
                  <a:lnTo>
                    <a:pt x="2897" y="1066"/>
                  </a:lnTo>
                  <a:lnTo>
                    <a:pt x="2897" y="1065"/>
                  </a:lnTo>
                  <a:lnTo>
                    <a:pt x="2897" y="1067"/>
                  </a:lnTo>
                  <a:lnTo>
                    <a:pt x="2897" y="1068"/>
                  </a:lnTo>
                  <a:lnTo>
                    <a:pt x="2897" y="1068"/>
                  </a:lnTo>
                  <a:lnTo>
                    <a:pt x="2898" y="1069"/>
                  </a:lnTo>
                  <a:lnTo>
                    <a:pt x="2898" y="1069"/>
                  </a:lnTo>
                  <a:lnTo>
                    <a:pt x="2898" y="1068"/>
                  </a:lnTo>
                  <a:lnTo>
                    <a:pt x="2898" y="1066"/>
                  </a:lnTo>
                  <a:lnTo>
                    <a:pt x="2898" y="1064"/>
                  </a:lnTo>
                  <a:lnTo>
                    <a:pt x="2898" y="1061"/>
                  </a:lnTo>
                  <a:lnTo>
                    <a:pt x="2899" y="1060"/>
                  </a:lnTo>
                  <a:lnTo>
                    <a:pt x="2899" y="1060"/>
                  </a:lnTo>
                  <a:lnTo>
                    <a:pt x="2899" y="1062"/>
                  </a:lnTo>
                  <a:lnTo>
                    <a:pt x="2900" y="1061"/>
                  </a:lnTo>
                  <a:lnTo>
                    <a:pt x="2900" y="1062"/>
                  </a:lnTo>
                  <a:lnTo>
                    <a:pt x="2899" y="1065"/>
                  </a:lnTo>
                  <a:lnTo>
                    <a:pt x="2899" y="1067"/>
                  </a:lnTo>
                  <a:lnTo>
                    <a:pt x="2900" y="1068"/>
                  </a:lnTo>
                  <a:lnTo>
                    <a:pt x="2901" y="1067"/>
                  </a:lnTo>
                  <a:lnTo>
                    <a:pt x="2901" y="1067"/>
                  </a:lnTo>
                  <a:lnTo>
                    <a:pt x="2901" y="1066"/>
                  </a:lnTo>
                  <a:lnTo>
                    <a:pt x="2902" y="1068"/>
                  </a:lnTo>
                  <a:lnTo>
                    <a:pt x="2903" y="1065"/>
                  </a:lnTo>
                  <a:lnTo>
                    <a:pt x="2903" y="1065"/>
                  </a:lnTo>
                  <a:lnTo>
                    <a:pt x="2902" y="1064"/>
                  </a:lnTo>
                  <a:lnTo>
                    <a:pt x="2902" y="1062"/>
                  </a:lnTo>
                  <a:lnTo>
                    <a:pt x="2902" y="1062"/>
                  </a:lnTo>
                  <a:lnTo>
                    <a:pt x="2905" y="1060"/>
                  </a:lnTo>
                  <a:lnTo>
                    <a:pt x="2905" y="1061"/>
                  </a:lnTo>
                  <a:lnTo>
                    <a:pt x="2905" y="1064"/>
                  </a:lnTo>
                  <a:lnTo>
                    <a:pt x="2906" y="1066"/>
                  </a:lnTo>
                  <a:lnTo>
                    <a:pt x="2907" y="1066"/>
                  </a:lnTo>
                  <a:lnTo>
                    <a:pt x="2908" y="1064"/>
                  </a:lnTo>
                  <a:lnTo>
                    <a:pt x="2908" y="1062"/>
                  </a:lnTo>
                  <a:lnTo>
                    <a:pt x="2908" y="1066"/>
                  </a:lnTo>
                  <a:lnTo>
                    <a:pt x="2910" y="1065"/>
                  </a:lnTo>
                  <a:lnTo>
                    <a:pt x="2910" y="1061"/>
                  </a:lnTo>
                  <a:lnTo>
                    <a:pt x="2910" y="1059"/>
                  </a:lnTo>
                  <a:lnTo>
                    <a:pt x="2910" y="1058"/>
                  </a:lnTo>
                  <a:lnTo>
                    <a:pt x="2910" y="1061"/>
                  </a:lnTo>
                  <a:lnTo>
                    <a:pt x="2911" y="1062"/>
                  </a:lnTo>
                  <a:lnTo>
                    <a:pt x="2911" y="1060"/>
                  </a:lnTo>
                  <a:lnTo>
                    <a:pt x="2911" y="1058"/>
                  </a:lnTo>
                  <a:lnTo>
                    <a:pt x="2911" y="1060"/>
                  </a:lnTo>
                  <a:lnTo>
                    <a:pt x="2911" y="1064"/>
                  </a:lnTo>
                  <a:lnTo>
                    <a:pt x="2911" y="1064"/>
                  </a:lnTo>
                  <a:lnTo>
                    <a:pt x="2911" y="1065"/>
                  </a:lnTo>
                  <a:lnTo>
                    <a:pt x="2911" y="1066"/>
                  </a:lnTo>
                  <a:lnTo>
                    <a:pt x="2912" y="1064"/>
                  </a:lnTo>
                  <a:lnTo>
                    <a:pt x="2912" y="1064"/>
                  </a:lnTo>
                  <a:lnTo>
                    <a:pt x="2915" y="1065"/>
                  </a:lnTo>
                  <a:lnTo>
                    <a:pt x="2915" y="1061"/>
                  </a:lnTo>
                  <a:lnTo>
                    <a:pt x="2915" y="1059"/>
                  </a:lnTo>
                  <a:lnTo>
                    <a:pt x="2915" y="1057"/>
                  </a:lnTo>
                  <a:lnTo>
                    <a:pt x="2917" y="1056"/>
                  </a:lnTo>
                  <a:lnTo>
                    <a:pt x="2917" y="1056"/>
                  </a:lnTo>
                  <a:lnTo>
                    <a:pt x="2916" y="1058"/>
                  </a:lnTo>
                  <a:lnTo>
                    <a:pt x="2916" y="1060"/>
                  </a:lnTo>
                  <a:lnTo>
                    <a:pt x="2916" y="1062"/>
                  </a:lnTo>
                  <a:lnTo>
                    <a:pt x="2917" y="1062"/>
                  </a:lnTo>
                  <a:lnTo>
                    <a:pt x="2918" y="1060"/>
                  </a:lnTo>
                  <a:lnTo>
                    <a:pt x="2917" y="1062"/>
                  </a:lnTo>
                  <a:lnTo>
                    <a:pt x="2917" y="1062"/>
                  </a:lnTo>
                  <a:lnTo>
                    <a:pt x="2919" y="1061"/>
                  </a:lnTo>
                  <a:lnTo>
                    <a:pt x="2918" y="1062"/>
                  </a:lnTo>
                  <a:lnTo>
                    <a:pt x="2919" y="1064"/>
                  </a:lnTo>
                  <a:lnTo>
                    <a:pt x="2920" y="1065"/>
                  </a:lnTo>
                  <a:lnTo>
                    <a:pt x="2922" y="1062"/>
                  </a:lnTo>
                  <a:lnTo>
                    <a:pt x="2922" y="1062"/>
                  </a:lnTo>
                  <a:lnTo>
                    <a:pt x="2923" y="1061"/>
                  </a:lnTo>
                  <a:lnTo>
                    <a:pt x="2923" y="1059"/>
                  </a:lnTo>
                  <a:lnTo>
                    <a:pt x="2923" y="1061"/>
                  </a:lnTo>
                  <a:lnTo>
                    <a:pt x="2925" y="1059"/>
                  </a:lnTo>
                  <a:lnTo>
                    <a:pt x="2925" y="1057"/>
                  </a:lnTo>
                  <a:lnTo>
                    <a:pt x="2924" y="1056"/>
                  </a:lnTo>
                  <a:lnTo>
                    <a:pt x="2924" y="1053"/>
                  </a:lnTo>
                  <a:lnTo>
                    <a:pt x="2923" y="1052"/>
                  </a:lnTo>
                  <a:lnTo>
                    <a:pt x="2923" y="1052"/>
                  </a:lnTo>
                  <a:lnTo>
                    <a:pt x="2923" y="1051"/>
                  </a:lnTo>
                  <a:lnTo>
                    <a:pt x="2924" y="1049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5" y="1044"/>
                  </a:lnTo>
                  <a:lnTo>
                    <a:pt x="2924" y="1044"/>
                  </a:lnTo>
                  <a:lnTo>
                    <a:pt x="2922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4" y="1042"/>
                  </a:lnTo>
                  <a:lnTo>
                    <a:pt x="2924" y="1040"/>
                  </a:lnTo>
                  <a:lnTo>
                    <a:pt x="2924" y="1040"/>
                  </a:lnTo>
                  <a:lnTo>
                    <a:pt x="2926" y="1040"/>
                  </a:lnTo>
                  <a:lnTo>
                    <a:pt x="2926" y="1041"/>
                  </a:lnTo>
                  <a:lnTo>
                    <a:pt x="2927" y="1041"/>
                  </a:lnTo>
                  <a:lnTo>
                    <a:pt x="2927" y="1041"/>
                  </a:lnTo>
                  <a:lnTo>
                    <a:pt x="2926" y="1043"/>
                  </a:lnTo>
                  <a:lnTo>
                    <a:pt x="2926" y="1045"/>
                  </a:lnTo>
                  <a:lnTo>
                    <a:pt x="2926" y="1048"/>
                  </a:lnTo>
                  <a:lnTo>
                    <a:pt x="2926" y="1048"/>
                  </a:lnTo>
                  <a:lnTo>
                    <a:pt x="2927" y="1049"/>
                  </a:lnTo>
                  <a:lnTo>
                    <a:pt x="2928" y="1051"/>
                  </a:lnTo>
                  <a:lnTo>
                    <a:pt x="2929" y="1054"/>
                  </a:lnTo>
                  <a:lnTo>
                    <a:pt x="2931" y="1054"/>
                  </a:lnTo>
                  <a:lnTo>
                    <a:pt x="2933" y="1051"/>
                  </a:lnTo>
                  <a:lnTo>
                    <a:pt x="2936" y="1051"/>
                  </a:lnTo>
                  <a:lnTo>
                    <a:pt x="2937" y="1050"/>
                  </a:lnTo>
                  <a:lnTo>
                    <a:pt x="2937" y="1052"/>
                  </a:lnTo>
                  <a:lnTo>
                    <a:pt x="2940" y="1054"/>
                  </a:lnTo>
                  <a:lnTo>
                    <a:pt x="2941" y="1058"/>
                  </a:lnTo>
                  <a:lnTo>
                    <a:pt x="2942" y="1058"/>
                  </a:lnTo>
                  <a:lnTo>
                    <a:pt x="2943" y="1058"/>
                  </a:lnTo>
                  <a:lnTo>
                    <a:pt x="2943" y="1058"/>
                  </a:lnTo>
                  <a:lnTo>
                    <a:pt x="2942" y="1058"/>
                  </a:lnTo>
                  <a:lnTo>
                    <a:pt x="2942" y="1061"/>
                  </a:lnTo>
                  <a:lnTo>
                    <a:pt x="2943" y="1062"/>
                  </a:lnTo>
                  <a:lnTo>
                    <a:pt x="2943" y="1064"/>
                  </a:lnTo>
                  <a:lnTo>
                    <a:pt x="2944" y="1067"/>
                  </a:lnTo>
                  <a:lnTo>
                    <a:pt x="2944" y="1069"/>
                  </a:lnTo>
                  <a:lnTo>
                    <a:pt x="2945" y="1071"/>
                  </a:lnTo>
                  <a:lnTo>
                    <a:pt x="2945" y="1075"/>
                  </a:lnTo>
                  <a:lnTo>
                    <a:pt x="2948" y="1077"/>
                  </a:lnTo>
                  <a:lnTo>
                    <a:pt x="2948" y="1078"/>
                  </a:lnTo>
                  <a:lnTo>
                    <a:pt x="2948" y="1076"/>
                  </a:lnTo>
                  <a:lnTo>
                    <a:pt x="2949" y="1079"/>
                  </a:lnTo>
                  <a:lnTo>
                    <a:pt x="2950" y="1082"/>
                  </a:lnTo>
                  <a:lnTo>
                    <a:pt x="2952" y="1084"/>
                  </a:lnTo>
                  <a:lnTo>
                    <a:pt x="2954" y="1087"/>
                  </a:lnTo>
                  <a:lnTo>
                    <a:pt x="2954" y="1084"/>
                  </a:lnTo>
                  <a:lnTo>
                    <a:pt x="2954" y="1083"/>
                  </a:lnTo>
                  <a:lnTo>
                    <a:pt x="2956" y="1085"/>
                  </a:lnTo>
                  <a:lnTo>
                    <a:pt x="2957" y="1086"/>
                  </a:lnTo>
                  <a:lnTo>
                    <a:pt x="2956" y="1087"/>
                  </a:lnTo>
                  <a:lnTo>
                    <a:pt x="2957" y="1088"/>
                  </a:lnTo>
                  <a:lnTo>
                    <a:pt x="2959" y="1086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6"/>
                  </a:lnTo>
                  <a:lnTo>
                    <a:pt x="2959" y="1086"/>
                  </a:lnTo>
                  <a:lnTo>
                    <a:pt x="2960" y="1086"/>
                  </a:lnTo>
                  <a:lnTo>
                    <a:pt x="2958" y="1088"/>
                  </a:lnTo>
                  <a:lnTo>
                    <a:pt x="2960" y="1088"/>
                  </a:lnTo>
                  <a:lnTo>
                    <a:pt x="2960" y="1088"/>
                  </a:lnTo>
                  <a:lnTo>
                    <a:pt x="2959" y="1091"/>
                  </a:lnTo>
                  <a:lnTo>
                    <a:pt x="2960" y="1094"/>
                  </a:lnTo>
                  <a:lnTo>
                    <a:pt x="2960" y="1091"/>
                  </a:lnTo>
                  <a:lnTo>
                    <a:pt x="2960" y="1091"/>
                  </a:lnTo>
                  <a:lnTo>
                    <a:pt x="2961" y="1091"/>
                  </a:lnTo>
                  <a:lnTo>
                    <a:pt x="2962" y="1091"/>
                  </a:lnTo>
                  <a:lnTo>
                    <a:pt x="2962" y="1090"/>
                  </a:lnTo>
                  <a:lnTo>
                    <a:pt x="2961" y="1087"/>
                  </a:lnTo>
                  <a:lnTo>
                    <a:pt x="2963" y="1090"/>
                  </a:lnTo>
                  <a:lnTo>
                    <a:pt x="2963" y="1090"/>
                  </a:lnTo>
                  <a:lnTo>
                    <a:pt x="2962" y="1090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2" y="1101"/>
                  </a:lnTo>
                  <a:lnTo>
                    <a:pt x="2972" y="1101"/>
                  </a:lnTo>
                  <a:lnTo>
                    <a:pt x="2972" y="1103"/>
                  </a:lnTo>
                  <a:lnTo>
                    <a:pt x="2972" y="1105"/>
                  </a:lnTo>
                  <a:lnTo>
                    <a:pt x="2975" y="1109"/>
                  </a:lnTo>
                  <a:lnTo>
                    <a:pt x="2975" y="1110"/>
                  </a:lnTo>
                  <a:lnTo>
                    <a:pt x="2976" y="1113"/>
                  </a:lnTo>
                  <a:lnTo>
                    <a:pt x="2977" y="1116"/>
                  </a:lnTo>
                  <a:lnTo>
                    <a:pt x="2978" y="1117"/>
                  </a:lnTo>
                  <a:lnTo>
                    <a:pt x="2978" y="1119"/>
                  </a:lnTo>
                  <a:lnTo>
                    <a:pt x="2978" y="1122"/>
                  </a:lnTo>
                  <a:lnTo>
                    <a:pt x="2980" y="1125"/>
                  </a:lnTo>
                  <a:lnTo>
                    <a:pt x="2979" y="1127"/>
                  </a:lnTo>
                  <a:lnTo>
                    <a:pt x="2979" y="1130"/>
                  </a:lnTo>
                  <a:lnTo>
                    <a:pt x="2978" y="1131"/>
                  </a:lnTo>
                  <a:lnTo>
                    <a:pt x="2978" y="1134"/>
                  </a:lnTo>
                  <a:lnTo>
                    <a:pt x="2977" y="1136"/>
                  </a:lnTo>
                  <a:lnTo>
                    <a:pt x="2976" y="1139"/>
                  </a:lnTo>
                  <a:lnTo>
                    <a:pt x="2976" y="1142"/>
                  </a:lnTo>
                  <a:lnTo>
                    <a:pt x="2975" y="1145"/>
                  </a:lnTo>
                  <a:lnTo>
                    <a:pt x="2975" y="1147"/>
                  </a:lnTo>
                  <a:lnTo>
                    <a:pt x="2977" y="1147"/>
                  </a:lnTo>
                  <a:lnTo>
                    <a:pt x="2979" y="1144"/>
                  </a:lnTo>
                  <a:lnTo>
                    <a:pt x="2982" y="1142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3"/>
                  </a:lnTo>
                  <a:lnTo>
                    <a:pt x="2982" y="1145"/>
                  </a:lnTo>
                  <a:lnTo>
                    <a:pt x="2980" y="1147"/>
                  </a:lnTo>
                  <a:lnTo>
                    <a:pt x="2983" y="1145"/>
                  </a:lnTo>
                  <a:lnTo>
                    <a:pt x="2982" y="1148"/>
                  </a:lnTo>
                  <a:lnTo>
                    <a:pt x="2984" y="1145"/>
                  </a:lnTo>
                  <a:lnTo>
                    <a:pt x="2985" y="1144"/>
                  </a:lnTo>
                  <a:lnTo>
                    <a:pt x="2984" y="1147"/>
                  </a:lnTo>
                  <a:lnTo>
                    <a:pt x="2985" y="1147"/>
                  </a:lnTo>
                  <a:lnTo>
                    <a:pt x="2984" y="1150"/>
                  </a:lnTo>
                  <a:lnTo>
                    <a:pt x="2985" y="1151"/>
                  </a:lnTo>
                  <a:lnTo>
                    <a:pt x="2986" y="1148"/>
                  </a:lnTo>
                  <a:lnTo>
                    <a:pt x="2987" y="1145"/>
                  </a:lnTo>
                  <a:lnTo>
                    <a:pt x="2988" y="1146"/>
                  </a:lnTo>
                  <a:lnTo>
                    <a:pt x="2988" y="1146"/>
                  </a:lnTo>
                  <a:lnTo>
                    <a:pt x="2987" y="1147"/>
                  </a:lnTo>
                  <a:lnTo>
                    <a:pt x="2987" y="1150"/>
                  </a:lnTo>
                  <a:lnTo>
                    <a:pt x="2989" y="1147"/>
                  </a:lnTo>
                  <a:lnTo>
                    <a:pt x="2989" y="1146"/>
                  </a:lnTo>
                  <a:lnTo>
                    <a:pt x="2989" y="1146"/>
                  </a:lnTo>
                  <a:lnTo>
                    <a:pt x="2991" y="1145"/>
                  </a:lnTo>
                  <a:lnTo>
                    <a:pt x="2991" y="1148"/>
                  </a:lnTo>
                  <a:lnTo>
                    <a:pt x="2989" y="1151"/>
                  </a:lnTo>
                  <a:lnTo>
                    <a:pt x="2992" y="1151"/>
                  </a:lnTo>
                  <a:lnTo>
                    <a:pt x="2994" y="1148"/>
                  </a:lnTo>
                  <a:lnTo>
                    <a:pt x="2995" y="1146"/>
                  </a:lnTo>
                  <a:lnTo>
                    <a:pt x="2995" y="1145"/>
                  </a:lnTo>
                  <a:lnTo>
                    <a:pt x="2997" y="1144"/>
                  </a:lnTo>
                  <a:lnTo>
                    <a:pt x="3000" y="1143"/>
                  </a:lnTo>
                  <a:lnTo>
                    <a:pt x="3002" y="1143"/>
                  </a:lnTo>
                  <a:lnTo>
                    <a:pt x="3003" y="1141"/>
                  </a:lnTo>
                  <a:lnTo>
                    <a:pt x="3003" y="1139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3" y="1136"/>
                  </a:lnTo>
                  <a:lnTo>
                    <a:pt x="3003" y="1136"/>
                  </a:lnTo>
                  <a:lnTo>
                    <a:pt x="3003" y="1138"/>
                  </a:lnTo>
                  <a:lnTo>
                    <a:pt x="3005" y="1141"/>
                  </a:lnTo>
                  <a:lnTo>
                    <a:pt x="3008" y="1139"/>
                  </a:lnTo>
                  <a:lnTo>
                    <a:pt x="3011" y="1137"/>
                  </a:lnTo>
                  <a:lnTo>
                    <a:pt x="3011" y="1135"/>
                  </a:lnTo>
                  <a:lnTo>
                    <a:pt x="3011" y="1133"/>
                  </a:lnTo>
                  <a:lnTo>
                    <a:pt x="3011" y="1131"/>
                  </a:lnTo>
                  <a:lnTo>
                    <a:pt x="3012" y="1129"/>
                  </a:lnTo>
                  <a:lnTo>
                    <a:pt x="3011" y="1127"/>
                  </a:lnTo>
                  <a:lnTo>
                    <a:pt x="3013" y="1130"/>
                  </a:lnTo>
                  <a:lnTo>
                    <a:pt x="3016" y="1131"/>
                  </a:lnTo>
                  <a:lnTo>
                    <a:pt x="3016" y="1135"/>
                  </a:lnTo>
                  <a:lnTo>
                    <a:pt x="3017" y="1136"/>
                  </a:lnTo>
                  <a:lnTo>
                    <a:pt x="3018" y="1139"/>
                  </a:lnTo>
                  <a:lnTo>
                    <a:pt x="3020" y="1141"/>
                  </a:lnTo>
                  <a:lnTo>
                    <a:pt x="3021" y="1141"/>
                  </a:lnTo>
                  <a:lnTo>
                    <a:pt x="3022" y="1139"/>
                  </a:lnTo>
                  <a:lnTo>
                    <a:pt x="3023" y="1139"/>
                  </a:lnTo>
                  <a:lnTo>
                    <a:pt x="3022" y="1141"/>
                  </a:lnTo>
                  <a:lnTo>
                    <a:pt x="3021" y="1142"/>
                  </a:lnTo>
                  <a:lnTo>
                    <a:pt x="3021" y="1145"/>
                  </a:lnTo>
                  <a:lnTo>
                    <a:pt x="3021" y="1146"/>
                  </a:lnTo>
                  <a:lnTo>
                    <a:pt x="3022" y="1150"/>
                  </a:lnTo>
                  <a:lnTo>
                    <a:pt x="3023" y="1152"/>
                  </a:lnTo>
                  <a:lnTo>
                    <a:pt x="3023" y="1153"/>
                  </a:lnTo>
                  <a:lnTo>
                    <a:pt x="3023" y="1155"/>
                  </a:lnTo>
                  <a:lnTo>
                    <a:pt x="3023" y="1159"/>
                  </a:lnTo>
                  <a:lnTo>
                    <a:pt x="3023" y="1161"/>
                  </a:lnTo>
                  <a:lnTo>
                    <a:pt x="3025" y="1162"/>
                  </a:lnTo>
                  <a:lnTo>
                    <a:pt x="3023" y="1163"/>
                  </a:lnTo>
                  <a:lnTo>
                    <a:pt x="3027" y="1165"/>
                  </a:lnTo>
                  <a:lnTo>
                    <a:pt x="3026" y="1168"/>
                  </a:lnTo>
                  <a:lnTo>
                    <a:pt x="3027" y="1171"/>
                  </a:lnTo>
                  <a:lnTo>
                    <a:pt x="3027" y="1172"/>
                  </a:lnTo>
                  <a:lnTo>
                    <a:pt x="3028" y="1176"/>
                  </a:lnTo>
                  <a:lnTo>
                    <a:pt x="3028" y="1178"/>
                  </a:lnTo>
                  <a:lnTo>
                    <a:pt x="3029" y="1180"/>
                  </a:lnTo>
                  <a:lnTo>
                    <a:pt x="3029" y="1178"/>
                  </a:lnTo>
                  <a:lnTo>
                    <a:pt x="3029" y="1176"/>
                  </a:lnTo>
                  <a:lnTo>
                    <a:pt x="3029" y="1174"/>
                  </a:lnTo>
                  <a:lnTo>
                    <a:pt x="3029" y="1176"/>
                  </a:lnTo>
                  <a:lnTo>
                    <a:pt x="3030" y="1178"/>
                  </a:lnTo>
                  <a:lnTo>
                    <a:pt x="3031" y="1180"/>
                  </a:lnTo>
                  <a:lnTo>
                    <a:pt x="3033" y="1184"/>
                  </a:lnTo>
                  <a:lnTo>
                    <a:pt x="3034" y="1186"/>
                  </a:lnTo>
                  <a:lnTo>
                    <a:pt x="3035" y="1188"/>
                  </a:lnTo>
                  <a:lnTo>
                    <a:pt x="3035" y="1191"/>
                  </a:lnTo>
                  <a:lnTo>
                    <a:pt x="3036" y="1194"/>
                  </a:lnTo>
                  <a:lnTo>
                    <a:pt x="3036" y="1194"/>
                  </a:lnTo>
                  <a:lnTo>
                    <a:pt x="3036" y="1195"/>
                  </a:lnTo>
                  <a:lnTo>
                    <a:pt x="3035" y="1197"/>
                  </a:lnTo>
                  <a:lnTo>
                    <a:pt x="3036" y="1198"/>
                  </a:lnTo>
                  <a:lnTo>
                    <a:pt x="3036" y="1199"/>
                  </a:lnTo>
                  <a:lnTo>
                    <a:pt x="3037" y="1201"/>
                  </a:lnTo>
                  <a:lnTo>
                    <a:pt x="3036" y="1202"/>
                  </a:lnTo>
                  <a:lnTo>
                    <a:pt x="3036" y="1205"/>
                  </a:lnTo>
                  <a:lnTo>
                    <a:pt x="3035" y="1207"/>
                  </a:lnTo>
                  <a:lnTo>
                    <a:pt x="3038" y="1206"/>
                  </a:lnTo>
                  <a:lnTo>
                    <a:pt x="3037" y="1208"/>
                  </a:lnTo>
                  <a:lnTo>
                    <a:pt x="3037" y="1211"/>
                  </a:lnTo>
                  <a:lnTo>
                    <a:pt x="3037" y="1214"/>
                  </a:lnTo>
                  <a:lnTo>
                    <a:pt x="3037" y="1216"/>
                  </a:lnTo>
                  <a:lnTo>
                    <a:pt x="3035" y="1219"/>
                  </a:lnTo>
                  <a:lnTo>
                    <a:pt x="3033" y="1221"/>
                  </a:lnTo>
                  <a:lnTo>
                    <a:pt x="3034" y="1224"/>
                  </a:lnTo>
                  <a:lnTo>
                    <a:pt x="3034" y="1225"/>
                  </a:lnTo>
                  <a:lnTo>
                    <a:pt x="3034" y="1229"/>
                  </a:lnTo>
                  <a:lnTo>
                    <a:pt x="3034" y="1231"/>
                  </a:lnTo>
                  <a:lnTo>
                    <a:pt x="3034" y="1231"/>
                  </a:lnTo>
                  <a:lnTo>
                    <a:pt x="3035" y="1231"/>
                  </a:lnTo>
                  <a:lnTo>
                    <a:pt x="3036" y="1229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6" y="1229"/>
                  </a:lnTo>
                  <a:lnTo>
                    <a:pt x="3036" y="1230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2"/>
                  </a:lnTo>
                  <a:lnTo>
                    <a:pt x="3035" y="1233"/>
                  </a:lnTo>
                  <a:lnTo>
                    <a:pt x="3035" y="1235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1" y="1241"/>
                  </a:lnTo>
                  <a:lnTo>
                    <a:pt x="3031" y="1244"/>
                  </a:lnTo>
                  <a:lnTo>
                    <a:pt x="3031" y="1244"/>
                  </a:lnTo>
                  <a:lnTo>
                    <a:pt x="3030" y="1247"/>
                  </a:lnTo>
                  <a:lnTo>
                    <a:pt x="3030" y="1248"/>
                  </a:lnTo>
                  <a:lnTo>
                    <a:pt x="3030" y="1249"/>
                  </a:lnTo>
                  <a:lnTo>
                    <a:pt x="3029" y="1250"/>
                  </a:lnTo>
                  <a:lnTo>
                    <a:pt x="3029" y="1253"/>
                  </a:lnTo>
                  <a:lnTo>
                    <a:pt x="3030" y="1255"/>
                  </a:lnTo>
                  <a:lnTo>
                    <a:pt x="3036" y="1254"/>
                  </a:lnTo>
                  <a:lnTo>
                    <a:pt x="3036" y="1256"/>
                  </a:lnTo>
                  <a:lnTo>
                    <a:pt x="3042" y="1261"/>
                  </a:lnTo>
                  <a:lnTo>
                    <a:pt x="3042" y="1263"/>
                  </a:lnTo>
                  <a:lnTo>
                    <a:pt x="3044" y="1264"/>
                  </a:lnTo>
                  <a:lnTo>
                    <a:pt x="3045" y="1266"/>
                  </a:lnTo>
                  <a:lnTo>
                    <a:pt x="3048" y="1268"/>
                  </a:lnTo>
                  <a:lnTo>
                    <a:pt x="3050" y="1271"/>
                  </a:lnTo>
                  <a:lnTo>
                    <a:pt x="3051" y="1271"/>
                  </a:lnTo>
                  <a:lnTo>
                    <a:pt x="3050" y="1273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6" y="1283"/>
                  </a:lnTo>
                  <a:lnTo>
                    <a:pt x="3057" y="1284"/>
                  </a:lnTo>
                  <a:lnTo>
                    <a:pt x="3059" y="1287"/>
                  </a:lnTo>
                  <a:lnTo>
                    <a:pt x="3060" y="1290"/>
                  </a:lnTo>
                  <a:lnTo>
                    <a:pt x="3059" y="1292"/>
                  </a:lnTo>
                  <a:lnTo>
                    <a:pt x="3060" y="1293"/>
                  </a:lnTo>
                  <a:lnTo>
                    <a:pt x="3060" y="1296"/>
                  </a:lnTo>
                  <a:lnTo>
                    <a:pt x="3060" y="1298"/>
                  </a:lnTo>
                  <a:lnTo>
                    <a:pt x="3060" y="1301"/>
                  </a:lnTo>
                  <a:lnTo>
                    <a:pt x="3062" y="1304"/>
                  </a:lnTo>
                  <a:lnTo>
                    <a:pt x="3063" y="1306"/>
                  </a:lnTo>
                  <a:lnTo>
                    <a:pt x="3062" y="1309"/>
                  </a:lnTo>
                  <a:lnTo>
                    <a:pt x="3063" y="1312"/>
                  </a:lnTo>
                  <a:lnTo>
                    <a:pt x="3067" y="1314"/>
                  </a:lnTo>
                  <a:lnTo>
                    <a:pt x="3065" y="1316"/>
                  </a:lnTo>
                  <a:lnTo>
                    <a:pt x="3065" y="1317"/>
                  </a:lnTo>
                  <a:lnTo>
                    <a:pt x="3068" y="1319"/>
                  </a:lnTo>
                  <a:lnTo>
                    <a:pt x="3070" y="1322"/>
                  </a:lnTo>
                  <a:lnTo>
                    <a:pt x="3072" y="1324"/>
                  </a:lnTo>
                  <a:lnTo>
                    <a:pt x="3073" y="1327"/>
                  </a:lnTo>
                  <a:lnTo>
                    <a:pt x="3072" y="1330"/>
                  </a:lnTo>
                  <a:lnTo>
                    <a:pt x="3074" y="1332"/>
                  </a:lnTo>
                  <a:lnTo>
                    <a:pt x="3077" y="1333"/>
                  </a:lnTo>
                  <a:lnTo>
                    <a:pt x="3078" y="1333"/>
                  </a:lnTo>
                  <a:lnTo>
                    <a:pt x="3079" y="1333"/>
                  </a:lnTo>
                  <a:lnTo>
                    <a:pt x="3081" y="1336"/>
                  </a:lnTo>
                  <a:lnTo>
                    <a:pt x="3084" y="1339"/>
                  </a:lnTo>
                  <a:lnTo>
                    <a:pt x="3087" y="1340"/>
                  </a:lnTo>
                  <a:lnTo>
                    <a:pt x="3088" y="1340"/>
                  </a:lnTo>
                  <a:lnTo>
                    <a:pt x="3089" y="1341"/>
                  </a:lnTo>
                  <a:lnTo>
                    <a:pt x="3091" y="1343"/>
                  </a:lnTo>
                  <a:lnTo>
                    <a:pt x="3094" y="1344"/>
                  </a:lnTo>
                  <a:lnTo>
                    <a:pt x="3096" y="1345"/>
                  </a:lnTo>
                  <a:lnTo>
                    <a:pt x="3099" y="1347"/>
                  </a:lnTo>
                  <a:lnTo>
                    <a:pt x="3102" y="1350"/>
                  </a:lnTo>
                  <a:lnTo>
                    <a:pt x="3104" y="1350"/>
                  </a:lnTo>
                  <a:lnTo>
                    <a:pt x="3105" y="1349"/>
                  </a:lnTo>
                  <a:lnTo>
                    <a:pt x="3108" y="1349"/>
                  </a:lnTo>
                  <a:lnTo>
                    <a:pt x="3108" y="1347"/>
                  </a:lnTo>
                  <a:lnTo>
                    <a:pt x="3108" y="1345"/>
                  </a:lnTo>
                  <a:lnTo>
                    <a:pt x="3110" y="1349"/>
                  </a:lnTo>
                  <a:lnTo>
                    <a:pt x="3113" y="1350"/>
                  </a:lnTo>
                  <a:lnTo>
                    <a:pt x="3112" y="1347"/>
                  </a:lnTo>
                  <a:lnTo>
                    <a:pt x="3112" y="1344"/>
                  </a:lnTo>
                  <a:lnTo>
                    <a:pt x="3111" y="1341"/>
                  </a:lnTo>
                  <a:lnTo>
                    <a:pt x="3108" y="1339"/>
                  </a:lnTo>
                  <a:lnTo>
                    <a:pt x="3107" y="1336"/>
                  </a:lnTo>
                  <a:lnTo>
                    <a:pt x="3107" y="1335"/>
                  </a:lnTo>
                  <a:lnTo>
                    <a:pt x="3106" y="1333"/>
                  </a:lnTo>
                  <a:lnTo>
                    <a:pt x="3104" y="1332"/>
                  </a:lnTo>
                  <a:lnTo>
                    <a:pt x="3103" y="1332"/>
                  </a:lnTo>
                  <a:lnTo>
                    <a:pt x="3102" y="1329"/>
                  </a:lnTo>
                  <a:lnTo>
                    <a:pt x="3102" y="1324"/>
                  </a:lnTo>
                  <a:lnTo>
                    <a:pt x="3102" y="1321"/>
                  </a:lnTo>
                  <a:lnTo>
                    <a:pt x="3100" y="1319"/>
                  </a:lnTo>
                  <a:lnTo>
                    <a:pt x="3100" y="1317"/>
                  </a:lnTo>
                  <a:lnTo>
                    <a:pt x="3102" y="1314"/>
                  </a:lnTo>
                  <a:lnTo>
                    <a:pt x="3102" y="1312"/>
                  </a:lnTo>
                  <a:lnTo>
                    <a:pt x="3102" y="1312"/>
                  </a:lnTo>
                  <a:lnTo>
                    <a:pt x="3102" y="1309"/>
                  </a:lnTo>
                  <a:lnTo>
                    <a:pt x="3102" y="1306"/>
                  </a:lnTo>
                  <a:lnTo>
                    <a:pt x="3102" y="1304"/>
                  </a:lnTo>
                  <a:lnTo>
                    <a:pt x="3099" y="1300"/>
                  </a:lnTo>
                  <a:lnTo>
                    <a:pt x="3098" y="1298"/>
                  </a:lnTo>
                  <a:lnTo>
                    <a:pt x="3097" y="1296"/>
                  </a:lnTo>
                  <a:lnTo>
                    <a:pt x="3097" y="1296"/>
                  </a:lnTo>
                  <a:lnTo>
                    <a:pt x="3094" y="1292"/>
                  </a:lnTo>
                  <a:lnTo>
                    <a:pt x="3091" y="1291"/>
                  </a:lnTo>
                  <a:lnTo>
                    <a:pt x="3089" y="1289"/>
                  </a:lnTo>
                  <a:lnTo>
                    <a:pt x="3087" y="1285"/>
                  </a:lnTo>
                  <a:lnTo>
                    <a:pt x="3085" y="1283"/>
                  </a:lnTo>
                  <a:lnTo>
                    <a:pt x="3082" y="1283"/>
                  </a:lnTo>
                  <a:lnTo>
                    <a:pt x="3080" y="1281"/>
                  </a:lnTo>
                  <a:lnTo>
                    <a:pt x="3078" y="1279"/>
                  </a:lnTo>
                  <a:lnTo>
                    <a:pt x="3076" y="1275"/>
                  </a:lnTo>
                  <a:lnTo>
                    <a:pt x="3073" y="1274"/>
                  </a:lnTo>
                  <a:lnTo>
                    <a:pt x="3072" y="1274"/>
                  </a:lnTo>
                  <a:lnTo>
                    <a:pt x="3069" y="1274"/>
                  </a:lnTo>
                  <a:lnTo>
                    <a:pt x="3067" y="1273"/>
                  </a:lnTo>
                  <a:lnTo>
                    <a:pt x="3063" y="1272"/>
                  </a:lnTo>
                  <a:lnTo>
                    <a:pt x="3061" y="1271"/>
                  </a:lnTo>
                  <a:lnTo>
                    <a:pt x="3060" y="1268"/>
                  </a:lnTo>
                  <a:lnTo>
                    <a:pt x="3056" y="1266"/>
                  </a:lnTo>
                  <a:lnTo>
                    <a:pt x="3056" y="1263"/>
                  </a:lnTo>
                  <a:lnTo>
                    <a:pt x="3056" y="1262"/>
                  </a:lnTo>
                  <a:lnTo>
                    <a:pt x="3057" y="1265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5"/>
                  </a:lnTo>
                  <a:lnTo>
                    <a:pt x="3060" y="1262"/>
                  </a:lnTo>
                  <a:lnTo>
                    <a:pt x="3059" y="1261"/>
                  </a:lnTo>
                  <a:lnTo>
                    <a:pt x="3057" y="1256"/>
                  </a:lnTo>
                  <a:lnTo>
                    <a:pt x="3057" y="1254"/>
                  </a:lnTo>
                  <a:lnTo>
                    <a:pt x="3056" y="1252"/>
                  </a:lnTo>
                  <a:lnTo>
                    <a:pt x="3056" y="1253"/>
                  </a:lnTo>
                  <a:lnTo>
                    <a:pt x="3056" y="1252"/>
                  </a:lnTo>
                  <a:lnTo>
                    <a:pt x="3056" y="1254"/>
                  </a:lnTo>
                  <a:lnTo>
                    <a:pt x="3054" y="1252"/>
                  </a:lnTo>
                  <a:lnTo>
                    <a:pt x="3054" y="1250"/>
                  </a:lnTo>
                  <a:lnTo>
                    <a:pt x="3053" y="1247"/>
                  </a:lnTo>
                  <a:lnTo>
                    <a:pt x="3053" y="1246"/>
                  </a:lnTo>
                  <a:lnTo>
                    <a:pt x="3053" y="1244"/>
                  </a:lnTo>
                  <a:lnTo>
                    <a:pt x="3051" y="1241"/>
                  </a:lnTo>
                  <a:lnTo>
                    <a:pt x="3048" y="1241"/>
                  </a:lnTo>
                  <a:lnTo>
                    <a:pt x="3046" y="1242"/>
                  </a:lnTo>
                  <a:lnTo>
                    <a:pt x="3045" y="1240"/>
                  </a:lnTo>
                  <a:lnTo>
                    <a:pt x="3044" y="1239"/>
                  </a:lnTo>
                  <a:lnTo>
                    <a:pt x="3044" y="1237"/>
                  </a:lnTo>
                  <a:lnTo>
                    <a:pt x="3043" y="1235"/>
                  </a:lnTo>
                  <a:lnTo>
                    <a:pt x="3043" y="1231"/>
                  </a:lnTo>
                  <a:lnTo>
                    <a:pt x="3043" y="1231"/>
                  </a:lnTo>
                  <a:lnTo>
                    <a:pt x="3043" y="1229"/>
                  </a:lnTo>
                  <a:lnTo>
                    <a:pt x="3044" y="1227"/>
                  </a:lnTo>
                  <a:lnTo>
                    <a:pt x="3044" y="1225"/>
                  </a:lnTo>
                  <a:lnTo>
                    <a:pt x="3044" y="1223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7" y="1218"/>
                  </a:lnTo>
                  <a:lnTo>
                    <a:pt x="3047" y="1218"/>
                  </a:lnTo>
                  <a:lnTo>
                    <a:pt x="3047" y="1216"/>
                  </a:lnTo>
                  <a:lnTo>
                    <a:pt x="3048" y="1213"/>
                  </a:lnTo>
                  <a:lnTo>
                    <a:pt x="3048" y="1212"/>
                  </a:lnTo>
                  <a:lnTo>
                    <a:pt x="3050" y="1210"/>
                  </a:lnTo>
                  <a:lnTo>
                    <a:pt x="3052" y="1207"/>
                  </a:lnTo>
                  <a:lnTo>
                    <a:pt x="3052" y="1206"/>
                  </a:lnTo>
                  <a:lnTo>
                    <a:pt x="3052" y="1206"/>
                  </a:lnTo>
                  <a:lnTo>
                    <a:pt x="3052" y="1204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198"/>
                  </a:lnTo>
                  <a:lnTo>
                    <a:pt x="3054" y="1195"/>
                  </a:lnTo>
                  <a:lnTo>
                    <a:pt x="3054" y="1195"/>
                  </a:lnTo>
                  <a:lnTo>
                    <a:pt x="3054" y="1194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4" y="1187"/>
                  </a:lnTo>
                  <a:lnTo>
                    <a:pt x="3054" y="1186"/>
                  </a:lnTo>
                  <a:lnTo>
                    <a:pt x="3055" y="1184"/>
                  </a:lnTo>
                  <a:lnTo>
                    <a:pt x="3057" y="1182"/>
                  </a:lnTo>
                  <a:lnTo>
                    <a:pt x="3061" y="1184"/>
                  </a:lnTo>
                  <a:lnTo>
                    <a:pt x="3062" y="1181"/>
                  </a:lnTo>
                  <a:lnTo>
                    <a:pt x="3065" y="1184"/>
                  </a:lnTo>
                  <a:lnTo>
                    <a:pt x="3068" y="1184"/>
                  </a:lnTo>
                  <a:lnTo>
                    <a:pt x="3068" y="1184"/>
                  </a:lnTo>
                  <a:lnTo>
                    <a:pt x="3067" y="1185"/>
                  </a:lnTo>
                  <a:lnTo>
                    <a:pt x="3067" y="1186"/>
                  </a:lnTo>
                  <a:lnTo>
                    <a:pt x="3067" y="1189"/>
                  </a:lnTo>
                  <a:lnTo>
                    <a:pt x="3067" y="1190"/>
                  </a:lnTo>
                  <a:lnTo>
                    <a:pt x="3067" y="1191"/>
                  </a:lnTo>
                  <a:lnTo>
                    <a:pt x="3067" y="1193"/>
                  </a:lnTo>
                  <a:lnTo>
                    <a:pt x="3068" y="1195"/>
                  </a:lnTo>
                  <a:lnTo>
                    <a:pt x="3070" y="1195"/>
                  </a:lnTo>
                  <a:lnTo>
                    <a:pt x="3071" y="1195"/>
                  </a:lnTo>
                  <a:lnTo>
                    <a:pt x="3073" y="1195"/>
                  </a:lnTo>
                  <a:lnTo>
                    <a:pt x="3079" y="1194"/>
                  </a:lnTo>
                  <a:lnTo>
                    <a:pt x="3081" y="1196"/>
                  </a:lnTo>
                  <a:lnTo>
                    <a:pt x="3082" y="1197"/>
                  </a:lnTo>
                  <a:lnTo>
                    <a:pt x="3082" y="1197"/>
                  </a:lnTo>
                  <a:lnTo>
                    <a:pt x="3085" y="1199"/>
                  </a:lnTo>
                  <a:lnTo>
                    <a:pt x="3086" y="1198"/>
                  </a:lnTo>
                  <a:lnTo>
                    <a:pt x="3087" y="1202"/>
                  </a:lnTo>
                  <a:lnTo>
                    <a:pt x="3089" y="1201"/>
                  </a:lnTo>
                  <a:lnTo>
                    <a:pt x="3091" y="1203"/>
                  </a:lnTo>
                  <a:lnTo>
                    <a:pt x="3091" y="1203"/>
                  </a:lnTo>
                  <a:lnTo>
                    <a:pt x="3091" y="1204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7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5" y="1208"/>
                  </a:lnTo>
                  <a:lnTo>
                    <a:pt x="3096" y="1208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6" y="1210"/>
                  </a:lnTo>
                  <a:lnTo>
                    <a:pt x="3097" y="1211"/>
                  </a:lnTo>
                  <a:lnTo>
                    <a:pt x="3097" y="1215"/>
                  </a:lnTo>
                  <a:lnTo>
                    <a:pt x="3097" y="1216"/>
                  </a:lnTo>
                  <a:lnTo>
                    <a:pt x="3097" y="1218"/>
                  </a:lnTo>
                  <a:lnTo>
                    <a:pt x="3097" y="1219"/>
                  </a:lnTo>
                  <a:lnTo>
                    <a:pt x="3097" y="1220"/>
                  </a:lnTo>
                  <a:lnTo>
                    <a:pt x="3100" y="1220"/>
                  </a:lnTo>
                  <a:lnTo>
                    <a:pt x="3100" y="1219"/>
                  </a:lnTo>
                  <a:lnTo>
                    <a:pt x="3100" y="1219"/>
                  </a:lnTo>
                  <a:lnTo>
                    <a:pt x="3102" y="1216"/>
                  </a:lnTo>
                  <a:lnTo>
                    <a:pt x="3103" y="1215"/>
                  </a:lnTo>
                  <a:lnTo>
                    <a:pt x="3105" y="1218"/>
                  </a:lnTo>
                  <a:lnTo>
                    <a:pt x="3105" y="1219"/>
                  </a:lnTo>
                  <a:lnTo>
                    <a:pt x="3104" y="1221"/>
                  </a:lnTo>
                  <a:lnTo>
                    <a:pt x="3105" y="1221"/>
                  </a:lnTo>
                  <a:lnTo>
                    <a:pt x="3105" y="1221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3"/>
                  </a:lnTo>
                  <a:lnTo>
                    <a:pt x="3105" y="1224"/>
                  </a:lnTo>
                  <a:lnTo>
                    <a:pt x="3107" y="1223"/>
                  </a:lnTo>
                  <a:lnTo>
                    <a:pt x="3113" y="1225"/>
                  </a:lnTo>
                  <a:lnTo>
                    <a:pt x="3114" y="1224"/>
                  </a:lnTo>
                  <a:lnTo>
                    <a:pt x="3115" y="1227"/>
                  </a:lnTo>
                  <a:lnTo>
                    <a:pt x="3116" y="1225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7" y="1229"/>
                  </a:lnTo>
                  <a:lnTo>
                    <a:pt x="3120" y="1229"/>
                  </a:lnTo>
                  <a:lnTo>
                    <a:pt x="3123" y="1231"/>
                  </a:lnTo>
                  <a:lnTo>
                    <a:pt x="3124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7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40"/>
                  </a:lnTo>
                  <a:lnTo>
                    <a:pt x="3120" y="1248"/>
                  </a:lnTo>
                  <a:lnTo>
                    <a:pt x="3122" y="1248"/>
                  </a:lnTo>
                  <a:lnTo>
                    <a:pt x="3122" y="1249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2" y="1252"/>
                  </a:lnTo>
                  <a:lnTo>
                    <a:pt x="3124" y="1249"/>
                  </a:lnTo>
                  <a:lnTo>
                    <a:pt x="3125" y="1249"/>
                  </a:lnTo>
                  <a:lnTo>
                    <a:pt x="3125" y="1249"/>
                  </a:lnTo>
                  <a:lnTo>
                    <a:pt x="3127" y="1248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5"/>
                  </a:lnTo>
                  <a:lnTo>
                    <a:pt x="3131" y="1244"/>
                  </a:lnTo>
                  <a:lnTo>
                    <a:pt x="3137" y="1241"/>
                  </a:lnTo>
                  <a:lnTo>
                    <a:pt x="3138" y="1240"/>
                  </a:lnTo>
                  <a:lnTo>
                    <a:pt x="3138" y="1239"/>
                  </a:lnTo>
                  <a:lnTo>
                    <a:pt x="3138" y="1239"/>
                  </a:lnTo>
                  <a:lnTo>
                    <a:pt x="3138" y="1237"/>
                  </a:lnTo>
                  <a:lnTo>
                    <a:pt x="3137" y="1235"/>
                  </a:lnTo>
                  <a:lnTo>
                    <a:pt x="3134" y="1232"/>
                  </a:lnTo>
                  <a:lnTo>
                    <a:pt x="3134" y="1232"/>
                  </a:lnTo>
                  <a:lnTo>
                    <a:pt x="3136" y="1233"/>
                  </a:lnTo>
                  <a:lnTo>
                    <a:pt x="3138" y="1236"/>
                  </a:lnTo>
                  <a:lnTo>
                    <a:pt x="3141" y="1238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5"/>
                  </a:lnTo>
                  <a:lnTo>
                    <a:pt x="3141" y="1231"/>
                  </a:lnTo>
                  <a:lnTo>
                    <a:pt x="3140" y="1231"/>
                  </a:lnTo>
                  <a:lnTo>
                    <a:pt x="3139" y="1230"/>
                  </a:lnTo>
                  <a:lnTo>
                    <a:pt x="3138" y="1229"/>
                  </a:lnTo>
                  <a:lnTo>
                    <a:pt x="3140" y="1230"/>
                  </a:lnTo>
                  <a:lnTo>
                    <a:pt x="3140" y="1231"/>
                  </a:lnTo>
                  <a:lnTo>
                    <a:pt x="3141" y="1231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1"/>
                  </a:lnTo>
                  <a:lnTo>
                    <a:pt x="3142" y="1231"/>
                  </a:lnTo>
                  <a:lnTo>
                    <a:pt x="3144" y="1231"/>
                  </a:lnTo>
                  <a:lnTo>
                    <a:pt x="3145" y="1231"/>
                  </a:lnTo>
                  <a:lnTo>
                    <a:pt x="3146" y="1230"/>
                  </a:lnTo>
                  <a:lnTo>
                    <a:pt x="3146" y="1230"/>
                  </a:lnTo>
                  <a:lnTo>
                    <a:pt x="3144" y="1228"/>
                  </a:lnTo>
                  <a:lnTo>
                    <a:pt x="3142" y="1228"/>
                  </a:lnTo>
                  <a:lnTo>
                    <a:pt x="3142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4"/>
                  </a:lnTo>
                  <a:lnTo>
                    <a:pt x="3145" y="1224"/>
                  </a:lnTo>
                  <a:lnTo>
                    <a:pt x="3147" y="1222"/>
                  </a:lnTo>
                  <a:lnTo>
                    <a:pt x="3147" y="1222"/>
                  </a:lnTo>
                  <a:lnTo>
                    <a:pt x="3148" y="1222"/>
                  </a:lnTo>
                  <a:lnTo>
                    <a:pt x="3149" y="1222"/>
                  </a:lnTo>
                  <a:lnTo>
                    <a:pt x="3150" y="1224"/>
                  </a:lnTo>
                  <a:lnTo>
                    <a:pt x="3154" y="1225"/>
                  </a:lnTo>
                  <a:lnTo>
                    <a:pt x="3157" y="1224"/>
                  </a:lnTo>
                  <a:lnTo>
                    <a:pt x="3161" y="1222"/>
                  </a:lnTo>
                  <a:lnTo>
                    <a:pt x="3163" y="1222"/>
                  </a:lnTo>
                  <a:lnTo>
                    <a:pt x="3165" y="1220"/>
                  </a:lnTo>
                  <a:lnTo>
                    <a:pt x="3166" y="1219"/>
                  </a:lnTo>
                  <a:lnTo>
                    <a:pt x="3168" y="1218"/>
                  </a:lnTo>
                  <a:lnTo>
                    <a:pt x="3171" y="1215"/>
                  </a:lnTo>
                  <a:lnTo>
                    <a:pt x="3175" y="1213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0"/>
                  </a:lnTo>
                  <a:lnTo>
                    <a:pt x="3180" y="1207"/>
                  </a:lnTo>
                  <a:lnTo>
                    <a:pt x="3180" y="1207"/>
                  </a:lnTo>
                  <a:lnTo>
                    <a:pt x="3181" y="1207"/>
                  </a:lnTo>
                  <a:lnTo>
                    <a:pt x="3179" y="1206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3"/>
                  </a:lnTo>
                  <a:lnTo>
                    <a:pt x="3181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199"/>
                  </a:lnTo>
                  <a:lnTo>
                    <a:pt x="3180" y="1199"/>
                  </a:lnTo>
                  <a:lnTo>
                    <a:pt x="3180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2" y="1189"/>
                  </a:lnTo>
                  <a:lnTo>
                    <a:pt x="3182" y="1189"/>
                  </a:lnTo>
                  <a:lnTo>
                    <a:pt x="3182" y="1186"/>
                  </a:lnTo>
                  <a:lnTo>
                    <a:pt x="3181" y="1184"/>
                  </a:lnTo>
                  <a:lnTo>
                    <a:pt x="3181" y="1177"/>
                  </a:lnTo>
                  <a:lnTo>
                    <a:pt x="3181" y="1174"/>
                  </a:lnTo>
                  <a:lnTo>
                    <a:pt x="3180" y="1172"/>
                  </a:lnTo>
                  <a:lnTo>
                    <a:pt x="3179" y="1169"/>
                  </a:lnTo>
                  <a:lnTo>
                    <a:pt x="3179" y="1167"/>
                  </a:lnTo>
                  <a:lnTo>
                    <a:pt x="3178" y="1164"/>
                  </a:lnTo>
                  <a:lnTo>
                    <a:pt x="3176" y="1162"/>
                  </a:lnTo>
                  <a:lnTo>
                    <a:pt x="3175" y="1160"/>
                  </a:lnTo>
                  <a:lnTo>
                    <a:pt x="3175" y="1158"/>
                  </a:lnTo>
                  <a:lnTo>
                    <a:pt x="3174" y="1158"/>
                  </a:lnTo>
                  <a:lnTo>
                    <a:pt x="3174" y="1156"/>
                  </a:lnTo>
                  <a:lnTo>
                    <a:pt x="3172" y="1155"/>
                  </a:lnTo>
                  <a:lnTo>
                    <a:pt x="3171" y="1153"/>
                  </a:lnTo>
                  <a:lnTo>
                    <a:pt x="3170" y="1150"/>
                  </a:lnTo>
                  <a:lnTo>
                    <a:pt x="3168" y="1150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6"/>
                  </a:lnTo>
                  <a:lnTo>
                    <a:pt x="3167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5"/>
                  </a:lnTo>
                  <a:lnTo>
                    <a:pt x="3165" y="1145"/>
                  </a:lnTo>
                  <a:lnTo>
                    <a:pt x="3162" y="1144"/>
                  </a:lnTo>
                  <a:lnTo>
                    <a:pt x="3161" y="1141"/>
                  </a:lnTo>
                  <a:lnTo>
                    <a:pt x="3159" y="1141"/>
                  </a:lnTo>
                  <a:lnTo>
                    <a:pt x="3158" y="1141"/>
                  </a:lnTo>
                  <a:lnTo>
                    <a:pt x="3156" y="1138"/>
                  </a:lnTo>
                  <a:lnTo>
                    <a:pt x="3156" y="1139"/>
                  </a:lnTo>
                  <a:lnTo>
                    <a:pt x="3156" y="1139"/>
                  </a:lnTo>
                  <a:lnTo>
                    <a:pt x="3156" y="1138"/>
                  </a:lnTo>
                  <a:lnTo>
                    <a:pt x="3154" y="1136"/>
                  </a:lnTo>
                  <a:lnTo>
                    <a:pt x="3151" y="1136"/>
                  </a:lnTo>
                  <a:lnTo>
                    <a:pt x="3151" y="1133"/>
                  </a:lnTo>
                  <a:lnTo>
                    <a:pt x="3147" y="1129"/>
                  </a:lnTo>
                  <a:lnTo>
                    <a:pt x="3145" y="1127"/>
                  </a:lnTo>
                  <a:lnTo>
                    <a:pt x="3144" y="1125"/>
                  </a:lnTo>
                  <a:lnTo>
                    <a:pt x="3142" y="1124"/>
                  </a:lnTo>
                  <a:lnTo>
                    <a:pt x="3142" y="1124"/>
                  </a:lnTo>
                  <a:lnTo>
                    <a:pt x="3141" y="1124"/>
                  </a:lnTo>
                  <a:lnTo>
                    <a:pt x="3141" y="1124"/>
                  </a:lnTo>
                  <a:lnTo>
                    <a:pt x="3142" y="1124"/>
                  </a:lnTo>
                  <a:lnTo>
                    <a:pt x="3142" y="1121"/>
                  </a:lnTo>
                  <a:lnTo>
                    <a:pt x="3144" y="1120"/>
                  </a:lnTo>
                  <a:lnTo>
                    <a:pt x="3138" y="1117"/>
                  </a:lnTo>
                  <a:lnTo>
                    <a:pt x="3134" y="1113"/>
                  </a:lnTo>
                  <a:lnTo>
                    <a:pt x="3133" y="1110"/>
                  </a:lnTo>
                  <a:lnTo>
                    <a:pt x="3132" y="1110"/>
                  </a:lnTo>
                  <a:lnTo>
                    <a:pt x="3131" y="1105"/>
                  </a:lnTo>
                  <a:lnTo>
                    <a:pt x="3133" y="1102"/>
                  </a:lnTo>
                  <a:lnTo>
                    <a:pt x="3133" y="1096"/>
                  </a:lnTo>
                  <a:lnTo>
                    <a:pt x="3134" y="1095"/>
                  </a:lnTo>
                  <a:lnTo>
                    <a:pt x="3136" y="1092"/>
                  </a:lnTo>
                  <a:lnTo>
                    <a:pt x="3138" y="1092"/>
                  </a:lnTo>
                  <a:lnTo>
                    <a:pt x="3139" y="1092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2" y="1087"/>
                  </a:lnTo>
                  <a:lnTo>
                    <a:pt x="3145" y="1084"/>
                  </a:lnTo>
                  <a:lnTo>
                    <a:pt x="3145" y="1082"/>
                  </a:lnTo>
                  <a:lnTo>
                    <a:pt x="3145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79"/>
                  </a:lnTo>
                  <a:lnTo>
                    <a:pt x="3146" y="1079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6" y="1077"/>
                  </a:lnTo>
                  <a:lnTo>
                    <a:pt x="3146" y="1077"/>
                  </a:lnTo>
                  <a:lnTo>
                    <a:pt x="3148" y="1078"/>
                  </a:lnTo>
                  <a:lnTo>
                    <a:pt x="3150" y="1077"/>
                  </a:lnTo>
                  <a:lnTo>
                    <a:pt x="3150" y="1078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5" y="1075"/>
                  </a:lnTo>
                  <a:lnTo>
                    <a:pt x="3155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7" y="1073"/>
                  </a:lnTo>
                  <a:lnTo>
                    <a:pt x="3161" y="1071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69"/>
                  </a:lnTo>
                  <a:lnTo>
                    <a:pt x="3166" y="1069"/>
                  </a:lnTo>
                  <a:lnTo>
                    <a:pt x="3168" y="1067"/>
                  </a:lnTo>
                  <a:lnTo>
                    <a:pt x="3171" y="1069"/>
                  </a:lnTo>
                  <a:lnTo>
                    <a:pt x="3171" y="1066"/>
                  </a:lnTo>
                  <a:lnTo>
                    <a:pt x="3170" y="1065"/>
                  </a:lnTo>
                  <a:lnTo>
                    <a:pt x="3170" y="1064"/>
                  </a:lnTo>
                  <a:lnTo>
                    <a:pt x="3170" y="1065"/>
                  </a:lnTo>
                  <a:lnTo>
                    <a:pt x="3172" y="1065"/>
                  </a:lnTo>
                  <a:lnTo>
                    <a:pt x="3173" y="1067"/>
                  </a:lnTo>
                  <a:lnTo>
                    <a:pt x="3173" y="1068"/>
                  </a:lnTo>
                  <a:lnTo>
                    <a:pt x="3176" y="1066"/>
                  </a:lnTo>
                  <a:lnTo>
                    <a:pt x="3179" y="1068"/>
                  </a:lnTo>
                  <a:lnTo>
                    <a:pt x="3178" y="1070"/>
                  </a:lnTo>
                  <a:lnTo>
                    <a:pt x="3181" y="1070"/>
                  </a:lnTo>
                  <a:lnTo>
                    <a:pt x="3181" y="1070"/>
                  </a:lnTo>
                  <a:lnTo>
                    <a:pt x="3183" y="1070"/>
                  </a:lnTo>
                  <a:lnTo>
                    <a:pt x="3183" y="1067"/>
                  </a:lnTo>
                  <a:lnTo>
                    <a:pt x="3187" y="1068"/>
                  </a:lnTo>
                  <a:lnTo>
                    <a:pt x="3188" y="1070"/>
                  </a:lnTo>
                  <a:lnTo>
                    <a:pt x="3188" y="1068"/>
                  </a:lnTo>
                  <a:lnTo>
                    <a:pt x="3190" y="1070"/>
                  </a:lnTo>
                  <a:lnTo>
                    <a:pt x="3190" y="1071"/>
                  </a:lnTo>
                  <a:lnTo>
                    <a:pt x="3188" y="1074"/>
                  </a:lnTo>
                  <a:lnTo>
                    <a:pt x="3187" y="1076"/>
                  </a:lnTo>
                  <a:lnTo>
                    <a:pt x="3187" y="1077"/>
                  </a:lnTo>
                  <a:lnTo>
                    <a:pt x="3189" y="1083"/>
                  </a:lnTo>
                  <a:lnTo>
                    <a:pt x="3191" y="1085"/>
                  </a:lnTo>
                  <a:lnTo>
                    <a:pt x="3191" y="1087"/>
                  </a:lnTo>
                  <a:lnTo>
                    <a:pt x="3195" y="1087"/>
                  </a:lnTo>
                  <a:lnTo>
                    <a:pt x="3197" y="1086"/>
                  </a:lnTo>
                  <a:lnTo>
                    <a:pt x="3198" y="1084"/>
                  </a:lnTo>
                  <a:lnTo>
                    <a:pt x="3196" y="1081"/>
                  </a:lnTo>
                  <a:lnTo>
                    <a:pt x="3197" y="1081"/>
                  </a:lnTo>
                  <a:lnTo>
                    <a:pt x="3197" y="1079"/>
                  </a:lnTo>
                  <a:lnTo>
                    <a:pt x="3193" y="1079"/>
                  </a:lnTo>
                  <a:lnTo>
                    <a:pt x="3193" y="1076"/>
                  </a:lnTo>
                  <a:lnTo>
                    <a:pt x="3195" y="1075"/>
                  </a:lnTo>
                  <a:lnTo>
                    <a:pt x="3197" y="1074"/>
                  </a:lnTo>
                  <a:lnTo>
                    <a:pt x="3196" y="1071"/>
                  </a:lnTo>
                  <a:lnTo>
                    <a:pt x="3197" y="1074"/>
                  </a:lnTo>
                  <a:lnTo>
                    <a:pt x="3199" y="1074"/>
                  </a:lnTo>
                  <a:lnTo>
                    <a:pt x="3200" y="1071"/>
                  </a:lnTo>
                  <a:lnTo>
                    <a:pt x="3201" y="1070"/>
                  </a:lnTo>
                  <a:lnTo>
                    <a:pt x="3200" y="1071"/>
                  </a:lnTo>
                  <a:lnTo>
                    <a:pt x="3204" y="1071"/>
                  </a:lnTo>
                  <a:lnTo>
                    <a:pt x="3207" y="1070"/>
                  </a:lnTo>
                  <a:lnTo>
                    <a:pt x="3207" y="1070"/>
                  </a:lnTo>
                  <a:lnTo>
                    <a:pt x="3208" y="1070"/>
                  </a:lnTo>
                  <a:lnTo>
                    <a:pt x="3210" y="1069"/>
                  </a:lnTo>
                  <a:lnTo>
                    <a:pt x="3210" y="1069"/>
                  </a:lnTo>
                  <a:lnTo>
                    <a:pt x="3213" y="1069"/>
                  </a:lnTo>
                  <a:lnTo>
                    <a:pt x="3215" y="1067"/>
                  </a:lnTo>
                  <a:lnTo>
                    <a:pt x="3217" y="1067"/>
                  </a:lnTo>
                  <a:lnTo>
                    <a:pt x="3217" y="1066"/>
                  </a:lnTo>
                  <a:lnTo>
                    <a:pt x="3217" y="1065"/>
                  </a:lnTo>
                  <a:lnTo>
                    <a:pt x="3217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21" y="1067"/>
                  </a:lnTo>
                  <a:lnTo>
                    <a:pt x="3223" y="1067"/>
                  </a:lnTo>
                  <a:lnTo>
                    <a:pt x="3224" y="1065"/>
                  </a:lnTo>
                  <a:lnTo>
                    <a:pt x="3224" y="1064"/>
                  </a:lnTo>
                  <a:lnTo>
                    <a:pt x="3224" y="1065"/>
                  </a:lnTo>
                  <a:lnTo>
                    <a:pt x="3226" y="1066"/>
                  </a:lnTo>
                  <a:lnTo>
                    <a:pt x="3230" y="1064"/>
                  </a:lnTo>
                  <a:lnTo>
                    <a:pt x="3232" y="1064"/>
                  </a:lnTo>
                  <a:lnTo>
                    <a:pt x="3232" y="1061"/>
                  </a:lnTo>
                  <a:lnTo>
                    <a:pt x="3233" y="1059"/>
                  </a:lnTo>
                  <a:lnTo>
                    <a:pt x="3236" y="1060"/>
                  </a:lnTo>
                  <a:lnTo>
                    <a:pt x="3235" y="1058"/>
                  </a:lnTo>
                  <a:lnTo>
                    <a:pt x="3234" y="1054"/>
                  </a:lnTo>
                  <a:lnTo>
                    <a:pt x="3235" y="1057"/>
                  </a:lnTo>
                  <a:lnTo>
                    <a:pt x="3238" y="1059"/>
                  </a:lnTo>
                  <a:lnTo>
                    <a:pt x="3238" y="1060"/>
                  </a:lnTo>
                  <a:lnTo>
                    <a:pt x="3240" y="1060"/>
                  </a:lnTo>
                  <a:lnTo>
                    <a:pt x="3240" y="1054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9" y="1051"/>
                  </a:lnTo>
                  <a:lnTo>
                    <a:pt x="3236" y="1050"/>
                  </a:lnTo>
                  <a:lnTo>
                    <a:pt x="3235" y="1050"/>
                  </a:lnTo>
                  <a:lnTo>
                    <a:pt x="3236" y="1050"/>
                  </a:lnTo>
                  <a:lnTo>
                    <a:pt x="3238" y="1049"/>
                  </a:lnTo>
                  <a:lnTo>
                    <a:pt x="3238" y="1048"/>
                  </a:lnTo>
                  <a:lnTo>
                    <a:pt x="3238" y="1047"/>
                  </a:lnTo>
                  <a:lnTo>
                    <a:pt x="3239" y="1048"/>
                  </a:lnTo>
                  <a:lnTo>
                    <a:pt x="3241" y="1047"/>
                  </a:lnTo>
                  <a:lnTo>
                    <a:pt x="3242" y="1047"/>
                  </a:lnTo>
                  <a:lnTo>
                    <a:pt x="3241" y="1047"/>
                  </a:lnTo>
                  <a:lnTo>
                    <a:pt x="3239" y="1048"/>
                  </a:lnTo>
                  <a:lnTo>
                    <a:pt x="3240" y="1048"/>
                  </a:lnTo>
                  <a:lnTo>
                    <a:pt x="3241" y="1048"/>
                  </a:lnTo>
                  <a:lnTo>
                    <a:pt x="3241" y="1049"/>
                  </a:lnTo>
                  <a:lnTo>
                    <a:pt x="3241" y="1052"/>
                  </a:lnTo>
                  <a:lnTo>
                    <a:pt x="3242" y="1052"/>
                  </a:lnTo>
                  <a:lnTo>
                    <a:pt x="3244" y="1056"/>
                  </a:lnTo>
                  <a:lnTo>
                    <a:pt x="3247" y="1056"/>
                  </a:lnTo>
                  <a:lnTo>
                    <a:pt x="3248" y="1058"/>
                  </a:lnTo>
                  <a:lnTo>
                    <a:pt x="3248" y="1058"/>
                  </a:lnTo>
                  <a:lnTo>
                    <a:pt x="3249" y="1058"/>
                  </a:lnTo>
                  <a:lnTo>
                    <a:pt x="3250" y="1059"/>
                  </a:lnTo>
                  <a:lnTo>
                    <a:pt x="3250" y="1056"/>
                  </a:lnTo>
                  <a:lnTo>
                    <a:pt x="3249" y="1054"/>
                  </a:lnTo>
                  <a:lnTo>
                    <a:pt x="3251" y="1054"/>
                  </a:lnTo>
                  <a:lnTo>
                    <a:pt x="3252" y="1054"/>
                  </a:lnTo>
                  <a:lnTo>
                    <a:pt x="3252" y="1056"/>
                  </a:lnTo>
                  <a:lnTo>
                    <a:pt x="3253" y="1053"/>
                  </a:lnTo>
                  <a:lnTo>
                    <a:pt x="3252" y="1053"/>
                  </a:lnTo>
                  <a:lnTo>
                    <a:pt x="3256" y="1051"/>
                  </a:lnTo>
                  <a:lnTo>
                    <a:pt x="3256" y="1053"/>
                  </a:lnTo>
                  <a:lnTo>
                    <a:pt x="3256" y="1054"/>
                  </a:lnTo>
                  <a:lnTo>
                    <a:pt x="3259" y="1053"/>
                  </a:lnTo>
                  <a:lnTo>
                    <a:pt x="3262" y="1051"/>
                  </a:lnTo>
                  <a:lnTo>
                    <a:pt x="3264" y="1051"/>
                  </a:lnTo>
                  <a:lnTo>
                    <a:pt x="3265" y="1052"/>
                  </a:lnTo>
                  <a:lnTo>
                    <a:pt x="3267" y="1053"/>
                  </a:lnTo>
                  <a:lnTo>
                    <a:pt x="3267" y="1053"/>
                  </a:lnTo>
                  <a:lnTo>
                    <a:pt x="3268" y="1050"/>
                  </a:lnTo>
                  <a:lnTo>
                    <a:pt x="3270" y="1051"/>
                  </a:lnTo>
                  <a:lnTo>
                    <a:pt x="3273" y="1050"/>
                  </a:lnTo>
                  <a:lnTo>
                    <a:pt x="3274" y="1050"/>
                  </a:lnTo>
                  <a:lnTo>
                    <a:pt x="3274" y="1049"/>
                  </a:lnTo>
                  <a:lnTo>
                    <a:pt x="3274" y="1050"/>
                  </a:lnTo>
                  <a:lnTo>
                    <a:pt x="3275" y="1050"/>
                  </a:lnTo>
                  <a:lnTo>
                    <a:pt x="3278" y="1049"/>
                  </a:lnTo>
                  <a:lnTo>
                    <a:pt x="3281" y="1049"/>
                  </a:lnTo>
                  <a:lnTo>
                    <a:pt x="3281" y="1047"/>
                  </a:lnTo>
                  <a:lnTo>
                    <a:pt x="3281" y="1045"/>
                  </a:lnTo>
                  <a:lnTo>
                    <a:pt x="3281" y="1045"/>
                  </a:lnTo>
                  <a:lnTo>
                    <a:pt x="3282" y="1045"/>
                  </a:lnTo>
                  <a:lnTo>
                    <a:pt x="3282" y="1043"/>
                  </a:lnTo>
                  <a:lnTo>
                    <a:pt x="3284" y="1042"/>
                  </a:lnTo>
                  <a:lnTo>
                    <a:pt x="3285" y="1042"/>
                  </a:lnTo>
                  <a:lnTo>
                    <a:pt x="3285" y="1039"/>
                  </a:lnTo>
                  <a:lnTo>
                    <a:pt x="3289" y="1040"/>
                  </a:lnTo>
                  <a:lnTo>
                    <a:pt x="3292" y="1036"/>
                  </a:lnTo>
                  <a:lnTo>
                    <a:pt x="3292" y="1036"/>
                  </a:lnTo>
                  <a:lnTo>
                    <a:pt x="3295" y="1035"/>
                  </a:lnTo>
                  <a:lnTo>
                    <a:pt x="3296" y="1033"/>
                  </a:lnTo>
                  <a:lnTo>
                    <a:pt x="3296" y="1033"/>
                  </a:lnTo>
                  <a:lnTo>
                    <a:pt x="3299" y="1033"/>
                  </a:lnTo>
                  <a:lnTo>
                    <a:pt x="3301" y="1031"/>
                  </a:lnTo>
                  <a:lnTo>
                    <a:pt x="3301" y="1027"/>
                  </a:lnTo>
                  <a:lnTo>
                    <a:pt x="3299" y="1027"/>
                  </a:lnTo>
                  <a:lnTo>
                    <a:pt x="3298" y="1027"/>
                  </a:lnTo>
                  <a:lnTo>
                    <a:pt x="3300" y="1027"/>
                  </a:lnTo>
                  <a:lnTo>
                    <a:pt x="3302" y="1026"/>
                  </a:lnTo>
                  <a:lnTo>
                    <a:pt x="3303" y="1025"/>
                  </a:lnTo>
                  <a:lnTo>
                    <a:pt x="3306" y="1025"/>
                  </a:lnTo>
                  <a:lnTo>
                    <a:pt x="3308" y="1025"/>
                  </a:lnTo>
                  <a:lnTo>
                    <a:pt x="3310" y="1025"/>
                  </a:lnTo>
                  <a:lnTo>
                    <a:pt x="3309" y="1023"/>
                  </a:lnTo>
                  <a:lnTo>
                    <a:pt x="3311" y="1020"/>
                  </a:lnTo>
                  <a:lnTo>
                    <a:pt x="3315" y="1019"/>
                  </a:lnTo>
                  <a:lnTo>
                    <a:pt x="3313" y="1017"/>
                  </a:lnTo>
                  <a:lnTo>
                    <a:pt x="3316" y="1017"/>
                  </a:lnTo>
                  <a:lnTo>
                    <a:pt x="3318" y="1017"/>
                  </a:lnTo>
                  <a:lnTo>
                    <a:pt x="3317" y="1014"/>
                  </a:lnTo>
                  <a:lnTo>
                    <a:pt x="3317" y="1013"/>
                  </a:lnTo>
                  <a:lnTo>
                    <a:pt x="3320" y="1011"/>
                  </a:lnTo>
                  <a:lnTo>
                    <a:pt x="3320" y="1014"/>
                  </a:lnTo>
                  <a:lnTo>
                    <a:pt x="3323" y="1011"/>
                  </a:lnTo>
                  <a:lnTo>
                    <a:pt x="3320" y="1010"/>
                  </a:lnTo>
                  <a:lnTo>
                    <a:pt x="3321" y="1009"/>
                  </a:lnTo>
                  <a:lnTo>
                    <a:pt x="3323" y="1006"/>
                  </a:lnTo>
                  <a:lnTo>
                    <a:pt x="3320" y="1005"/>
                  </a:lnTo>
                  <a:lnTo>
                    <a:pt x="3320" y="1005"/>
                  </a:lnTo>
                  <a:lnTo>
                    <a:pt x="3319" y="1006"/>
                  </a:lnTo>
                  <a:lnTo>
                    <a:pt x="3318" y="1005"/>
                  </a:lnTo>
                  <a:lnTo>
                    <a:pt x="3316" y="1002"/>
                  </a:lnTo>
                  <a:lnTo>
                    <a:pt x="3320" y="1005"/>
                  </a:lnTo>
                  <a:lnTo>
                    <a:pt x="3321" y="1002"/>
                  </a:lnTo>
                  <a:lnTo>
                    <a:pt x="3325" y="1000"/>
                  </a:lnTo>
                  <a:lnTo>
                    <a:pt x="3327" y="999"/>
                  </a:lnTo>
                  <a:lnTo>
                    <a:pt x="3325" y="999"/>
                  </a:lnTo>
                  <a:lnTo>
                    <a:pt x="3325" y="997"/>
                  </a:lnTo>
                  <a:lnTo>
                    <a:pt x="3325" y="997"/>
                  </a:lnTo>
                  <a:lnTo>
                    <a:pt x="3323" y="996"/>
                  </a:lnTo>
                  <a:lnTo>
                    <a:pt x="3321" y="993"/>
                  </a:lnTo>
                  <a:lnTo>
                    <a:pt x="3328" y="993"/>
                  </a:lnTo>
                  <a:lnTo>
                    <a:pt x="3328" y="994"/>
                  </a:lnTo>
                  <a:lnTo>
                    <a:pt x="3326" y="997"/>
                  </a:lnTo>
                  <a:lnTo>
                    <a:pt x="3328" y="996"/>
                  </a:lnTo>
                  <a:lnTo>
                    <a:pt x="3329" y="993"/>
                  </a:lnTo>
                  <a:lnTo>
                    <a:pt x="3332" y="989"/>
                  </a:lnTo>
                  <a:lnTo>
                    <a:pt x="3334" y="988"/>
                  </a:lnTo>
                  <a:lnTo>
                    <a:pt x="3330" y="987"/>
                  </a:lnTo>
                  <a:lnTo>
                    <a:pt x="3334" y="988"/>
                  </a:lnTo>
                  <a:lnTo>
                    <a:pt x="3335" y="984"/>
                  </a:lnTo>
                  <a:lnTo>
                    <a:pt x="3336" y="981"/>
                  </a:lnTo>
                  <a:lnTo>
                    <a:pt x="3337" y="981"/>
                  </a:lnTo>
                  <a:lnTo>
                    <a:pt x="3338" y="979"/>
                  </a:lnTo>
                  <a:lnTo>
                    <a:pt x="3337" y="975"/>
                  </a:lnTo>
                  <a:lnTo>
                    <a:pt x="3336" y="974"/>
                  </a:lnTo>
                  <a:lnTo>
                    <a:pt x="3338" y="975"/>
                  </a:lnTo>
                  <a:lnTo>
                    <a:pt x="3341" y="975"/>
                  </a:lnTo>
                  <a:lnTo>
                    <a:pt x="3343" y="973"/>
                  </a:lnTo>
                  <a:lnTo>
                    <a:pt x="3343" y="971"/>
                  </a:lnTo>
                  <a:lnTo>
                    <a:pt x="3344" y="970"/>
                  </a:lnTo>
                  <a:lnTo>
                    <a:pt x="3345" y="972"/>
                  </a:lnTo>
                  <a:lnTo>
                    <a:pt x="3347" y="971"/>
                  </a:lnTo>
                  <a:lnTo>
                    <a:pt x="3349" y="967"/>
                  </a:lnTo>
                  <a:lnTo>
                    <a:pt x="3349" y="965"/>
                  </a:lnTo>
                  <a:lnTo>
                    <a:pt x="3345" y="965"/>
                  </a:lnTo>
                  <a:lnTo>
                    <a:pt x="3344" y="963"/>
                  </a:lnTo>
                  <a:lnTo>
                    <a:pt x="3346" y="965"/>
                  </a:lnTo>
                  <a:lnTo>
                    <a:pt x="3347" y="965"/>
                  </a:lnTo>
                  <a:lnTo>
                    <a:pt x="3351" y="964"/>
                  </a:lnTo>
                  <a:lnTo>
                    <a:pt x="3350" y="959"/>
                  </a:lnTo>
                  <a:lnTo>
                    <a:pt x="3347" y="958"/>
                  </a:lnTo>
                  <a:lnTo>
                    <a:pt x="3350" y="956"/>
                  </a:lnTo>
                  <a:lnTo>
                    <a:pt x="3352" y="957"/>
                  </a:lnTo>
                  <a:lnTo>
                    <a:pt x="3353" y="958"/>
                  </a:lnTo>
                  <a:lnTo>
                    <a:pt x="3354" y="955"/>
                  </a:lnTo>
                  <a:lnTo>
                    <a:pt x="3354" y="953"/>
                  </a:lnTo>
                  <a:lnTo>
                    <a:pt x="3351" y="953"/>
                  </a:lnTo>
                  <a:lnTo>
                    <a:pt x="3349" y="954"/>
                  </a:lnTo>
                  <a:lnTo>
                    <a:pt x="3347" y="954"/>
                  </a:lnTo>
                  <a:lnTo>
                    <a:pt x="3351" y="953"/>
                  </a:lnTo>
                  <a:lnTo>
                    <a:pt x="3352" y="951"/>
                  </a:lnTo>
                  <a:lnTo>
                    <a:pt x="3353" y="949"/>
                  </a:lnTo>
                  <a:lnTo>
                    <a:pt x="3355" y="948"/>
                  </a:lnTo>
                  <a:lnTo>
                    <a:pt x="3353" y="946"/>
                  </a:lnTo>
                  <a:lnTo>
                    <a:pt x="3351" y="946"/>
                  </a:lnTo>
                  <a:lnTo>
                    <a:pt x="3350" y="945"/>
                  </a:lnTo>
                  <a:lnTo>
                    <a:pt x="3350" y="945"/>
                  </a:lnTo>
                  <a:lnTo>
                    <a:pt x="3347" y="942"/>
                  </a:lnTo>
                  <a:lnTo>
                    <a:pt x="3345" y="941"/>
                  </a:lnTo>
                  <a:lnTo>
                    <a:pt x="3343" y="941"/>
                  </a:lnTo>
                  <a:lnTo>
                    <a:pt x="3342" y="942"/>
                  </a:lnTo>
                  <a:lnTo>
                    <a:pt x="3337" y="943"/>
                  </a:lnTo>
                  <a:lnTo>
                    <a:pt x="3338" y="945"/>
                  </a:lnTo>
                  <a:lnTo>
                    <a:pt x="3337" y="943"/>
                  </a:lnTo>
                  <a:lnTo>
                    <a:pt x="3336" y="940"/>
                  </a:lnTo>
                  <a:lnTo>
                    <a:pt x="3334" y="941"/>
                  </a:lnTo>
                  <a:lnTo>
                    <a:pt x="3332" y="941"/>
                  </a:lnTo>
                  <a:lnTo>
                    <a:pt x="3333" y="940"/>
                  </a:lnTo>
                  <a:lnTo>
                    <a:pt x="3336" y="939"/>
                  </a:lnTo>
                  <a:lnTo>
                    <a:pt x="3338" y="940"/>
                  </a:lnTo>
                  <a:lnTo>
                    <a:pt x="3340" y="940"/>
                  </a:lnTo>
                  <a:lnTo>
                    <a:pt x="3341" y="938"/>
                  </a:lnTo>
                  <a:lnTo>
                    <a:pt x="3345" y="936"/>
                  </a:lnTo>
                  <a:lnTo>
                    <a:pt x="3349" y="933"/>
                  </a:lnTo>
                  <a:lnTo>
                    <a:pt x="3353" y="932"/>
                  </a:lnTo>
                  <a:lnTo>
                    <a:pt x="3353" y="930"/>
                  </a:lnTo>
                  <a:lnTo>
                    <a:pt x="3352" y="928"/>
                  </a:lnTo>
                  <a:lnTo>
                    <a:pt x="3350" y="925"/>
                  </a:lnTo>
                  <a:lnTo>
                    <a:pt x="3349" y="924"/>
                  </a:lnTo>
                  <a:lnTo>
                    <a:pt x="3346" y="923"/>
                  </a:lnTo>
                  <a:lnTo>
                    <a:pt x="3343" y="920"/>
                  </a:lnTo>
                  <a:lnTo>
                    <a:pt x="3338" y="919"/>
                  </a:lnTo>
                  <a:lnTo>
                    <a:pt x="3337" y="915"/>
                  </a:lnTo>
                  <a:lnTo>
                    <a:pt x="3335" y="915"/>
                  </a:lnTo>
                  <a:lnTo>
                    <a:pt x="3332" y="916"/>
                  </a:lnTo>
                  <a:lnTo>
                    <a:pt x="3328" y="916"/>
                  </a:lnTo>
                  <a:lnTo>
                    <a:pt x="3328" y="916"/>
                  </a:lnTo>
                  <a:lnTo>
                    <a:pt x="3326" y="914"/>
                  </a:lnTo>
                  <a:lnTo>
                    <a:pt x="3324" y="912"/>
                  </a:lnTo>
                  <a:lnTo>
                    <a:pt x="3323" y="913"/>
                  </a:lnTo>
                  <a:lnTo>
                    <a:pt x="3324" y="911"/>
                  </a:lnTo>
                  <a:lnTo>
                    <a:pt x="3323" y="910"/>
                  </a:lnTo>
                  <a:lnTo>
                    <a:pt x="3325" y="911"/>
                  </a:lnTo>
                  <a:lnTo>
                    <a:pt x="3327" y="913"/>
                  </a:lnTo>
                  <a:lnTo>
                    <a:pt x="3328" y="915"/>
                  </a:lnTo>
                  <a:lnTo>
                    <a:pt x="3330" y="916"/>
                  </a:lnTo>
                  <a:lnTo>
                    <a:pt x="3330" y="916"/>
                  </a:lnTo>
                  <a:lnTo>
                    <a:pt x="3334" y="914"/>
                  </a:lnTo>
                  <a:lnTo>
                    <a:pt x="3334" y="914"/>
                  </a:lnTo>
                  <a:lnTo>
                    <a:pt x="3337" y="914"/>
                  </a:lnTo>
                  <a:lnTo>
                    <a:pt x="3340" y="915"/>
                  </a:lnTo>
                  <a:lnTo>
                    <a:pt x="3341" y="917"/>
                  </a:lnTo>
                  <a:lnTo>
                    <a:pt x="3343" y="917"/>
                  </a:lnTo>
                  <a:lnTo>
                    <a:pt x="3346" y="917"/>
                  </a:lnTo>
                  <a:lnTo>
                    <a:pt x="3349" y="917"/>
                  </a:lnTo>
                  <a:lnTo>
                    <a:pt x="3351" y="919"/>
                  </a:lnTo>
                  <a:lnTo>
                    <a:pt x="3353" y="920"/>
                  </a:lnTo>
                  <a:lnTo>
                    <a:pt x="3353" y="917"/>
                  </a:lnTo>
                  <a:lnTo>
                    <a:pt x="3351" y="914"/>
                  </a:lnTo>
                  <a:lnTo>
                    <a:pt x="3351" y="914"/>
                  </a:lnTo>
                  <a:lnTo>
                    <a:pt x="3347" y="913"/>
                  </a:lnTo>
                  <a:lnTo>
                    <a:pt x="3347" y="910"/>
                  </a:lnTo>
                  <a:lnTo>
                    <a:pt x="3344" y="908"/>
                  </a:lnTo>
                  <a:lnTo>
                    <a:pt x="3342" y="906"/>
                  </a:lnTo>
                  <a:lnTo>
                    <a:pt x="3340" y="906"/>
                  </a:lnTo>
                  <a:lnTo>
                    <a:pt x="3340" y="903"/>
                  </a:lnTo>
                  <a:lnTo>
                    <a:pt x="3341" y="900"/>
                  </a:lnTo>
                  <a:lnTo>
                    <a:pt x="3338" y="898"/>
                  </a:lnTo>
                  <a:lnTo>
                    <a:pt x="3337" y="895"/>
                  </a:lnTo>
                  <a:lnTo>
                    <a:pt x="3336" y="893"/>
                  </a:lnTo>
                  <a:lnTo>
                    <a:pt x="3335" y="890"/>
                  </a:lnTo>
                  <a:lnTo>
                    <a:pt x="3333" y="885"/>
                  </a:lnTo>
                  <a:lnTo>
                    <a:pt x="3333" y="883"/>
                  </a:lnTo>
                  <a:lnTo>
                    <a:pt x="3332" y="880"/>
                  </a:lnTo>
                  <a:lnTo>
                    <a:pt x="3328" y="878"/>
                  </a:lnTo>
                  <a:lnTo>
                    <a:pt x="3325" y="878"/>
                  </a:lnTo>
                  <a:lnTo>
                    <a:pt x="3325" y="877"/>
                  </a:lnTo>
                  <a:lnTo>
                    <a:pt x="3323" y="876"/>
                  </a:lnTo>
                  <a:lnTo>
                    <a:pt x="3319" y="873"/>
                  </a:lnTo>
                  <a:lnTo>
                    <a:pt x="3317" y="873"/>
                  </a:lnTo>
                  <a:lnTo>
                    <a:pt x="3317" y="871"/>
                  </a:lnTo>
                  <a:lnTo>
                    <a:pt x="3317" y="869"/>
                  </a:lnTo>
                  <a:lnTo>
                    <a:pt x="3318" y="868"/>
                  </a:lnTo>
                  <a:lnTo>
                    <a:pt x="3319" y="866"/>
                  </a:lnTo>
                  <a:lnTo>
                    <a:pt x="3321" y="863"/>
                  </a:lnTo>
                  <a:lnTo>
                    <a:pt x="3324" y="860"/>
                  </a:lnTo>
                  <a:lnTo>
                    <a:pt x="3326" y="860"/>
                  </a:lnTo>
                  <a:lnTo>
                    <a:pt x="3328" y="857"/>
                  </a:lnTo>
                  <a:lnTo>
                    <a:pt x="3329" y="855"/>
                  </a:lnTo>
                  <a:lnTo>
                    <a:pt x="3330" y="855"/>
                  </a:lnTo>
                  <a:lnTo>
                    <a:pt x="3330" y="853"/>
                  </a:lnTo>
                  <a:lnTo>
                    <a:pt x="3329" y="852"/>
                  </a:lnTo>
                  <a:lnTo>
                    <a:pt x="3329" y="851"/>
                  </a:lnTo>
                  <a:lnTo>
                    <a:pt x="3333" y="849"/>
                  </a:lnTo>
                  <a:lnTo>
                    <a:pt x="3333" y="852"/>
                  </a:lnTo>
                  <a:lnTo>
                    <a:pt x="3335" y="853"/>
                  </a:lnTo>
                  <a:lnTo>
                    <a:pt x="3337" y="852"/>
                  </a:lnTo>
                  <a:lnTo>
                    <a:pt x="3337" y="848"/>
                  </a:lnTo>
                  <a:lnTo>
                    <a:pt x="3340" y="847"/>
                  </a:lnTo>
                  <a:lnTo>
                    <a:pt x="3340" y="844"/>
                  </a:lnTo>
                  <a:lnTo>
                    <a:pt x="3338" y="845"/>
                  </a:lnTo>
                  <a:lnTo>
                    <a:pt x="3340" y="844"/>
                  </a:lnTo>
                  <a:lnTo>
                    <a:pt x="3341" y="845"/>
                  </a:lnTo>
                  <a:lnTo>
                    <a:pt x="3346" y="843"/>
                  </a:lnTo>
                  <a:lnTo>
                    <a:pt x="3349" y="842"/>
                  </a:lnTo>
                  <a:lnTo>
                    <a:pt x="3351" y="840"/>
                  </a:lnTo>
                  <a:lnTo>
                    <a:pt x="3353" y="839"/>
                  </a:lnTo>
                  <a:lnTo>
                    <a:pt x="3355" y="839"/>
                  </a:lnTo>
                  <a:lnTo>
                    <a:pt x="3358" y="838"/>
                  </a:lnTo>
                  <a:lnTo>
                    <a:pt x="3358" y="840"/>
                  </a:lnTo>
                  <a:lnTo>
                    <a:pt x="3361" y="840"/>
                  </a:lnTo>
                  <a:lnTo>
                    <a:pt x="3362" y="838"/>
                  </a:lnTo>
                  <a:lnTo>
                    <a:pt x="3363" y="836"/>
                  </a:lnTo>
                  <a:lnTo>
                    <a:pt x="3363" y="833"/>
                  </a:lnTo>
                  <a:lnTo>
                    <a:pt x="3360" y="831"/>
                  </a:lnTo>
                  <a:lnTo>
                    <a:pt x="3360" y="831"/>
                  </a:lnTo>
                  <a:lnTo>
                    <a:pt x="3356" y="829"/>
                  </a:lnTo>
                  <a:lnTo>
                    <a:pt x="3355" y="831"/>
                  </a:lnTo>
                  <a:lnTo>
                    <a:pt x="3354" y="830"/>
                  </a:lnTo>
                  <a:lnTo>
                    <a:pt x="3349" y="831"/>
                  </a:lnTo>
                  <a:lnTo>
                    <a:pt x="3346" y="828"/>
                  </a:lnTo>
                  <a:lnTo>
                    <a:pt x="3344" y="829"/>
                  </a:lnTo>
                  <a:lnTo>
                    <a:pt x="3342" y="826"/>
                  </a:lnTo>
                  <a:lnTo>
                    <a:pt x="3338" y="825"/>
                  </a:lnTo>
                  <a:lnTo>
                    <a:pt x="3336" y="826"/>
                  </a:lnTo>
                  <a:lnTo>
                    <a:pt x="3333" y="827"/>
                  </a:lnTo>
                  <a:lnTo>
                    <a:pt x="3330" y="830"/>
                  </a:lnTo>
                  <a:lnTo>
                    <a:pt x="3328" y="831"/>
                  </a:lnTo>
                  <a:lnTo>
                    <a:pt x="3326" y="834"/>
                  </a:lnTo>
                  <a:lnTo>
                    <a:pt x="3324" y="836"/>
                  </a:lnTo>
                  <a:lnTo>
                    <a:pt x="3323" y="836"/>
                  </a:lnTo>
                  <a:lnTo>
                    <a:pt x="3319" y="836"/>
                  </a:lnTo>
                  <a:lnTo>
                    <a:pt x="3317" y="836"/>
                  </a:lnTo>
                  <a:lnTo>
                    <a:pt x="3313" y="834"/>
                  </a:lnTo>
                  <a:lnTo>
                    <a:pt x="3313" y="833"/>
                  </a:lnTo>
                  <a:lnTo>
                    <a:pt x="3313" y="830"/>
                  </a:lnTo>
                  <a:lnTo>
                    <a:pt x="3315" y="827"/>
                  </a:lnTo>
                  <a:lnTo>
                    <a:pt x="3316" y="825"/>
                  </a:lnTo>
                  <a:lnTo>
                    <a:pt x="3313" y="822"/>
                  </a:lnTo>
                  <a:lnTo>
                    <a:pt x="3311" y="819"/>
                  </a:lnTo>
                  <a:lnTo>
                    <a:pt x="3310" y="820"/>
                  </a:lnTo>
                  <a:lnTo>
                    <a:pt x="3309" y="822"/>
                  </a:lnTo>
                  <a:lnTo>
                    <a:pt x="3306" y="820"/>
                  </a:lnTo>
                  <a:lnTo>
                    <a:pt x="3303" y="820"/>
                  </a:lnTo>
                  <a:lnTo>
                    <a:pt x="3301" y="820"/>
                  </a:lnTo>
                  <a:lnTo>
                    <a:pt x="3299" y="818"/>
                  </a:lnTo>
                  <a:lnTo>
                    <a:pt x="3299" y="818"/>
                  </a:lnTo>
                  <a:lnTo>
                    <a:pt x="3295" y="816"/>
                  </a:lnTo>
                  <a:lnTo>
                    <a:pt x="3294" y="812"/>
                  </a:lnTo>
                  <a:lnTo>
                    <a:pt x="3294" y="810"/>
                  </a:lnTo>
                  <a:lnTo>
                    <a:pt x="3296" y="808"/>
                  </a:lnTo>
                  <a:lnTo>
                    <a:pt x="3296" y="806"/>
                  </a:lnTo>
                  <a:lnTo>
                    <a:pt x="3298" y="804"/>
                  </a:lnTo>
                  <a:lnTo>
                    <a:pt x="3301" y="803"/>
                  </a:lnTo>
                  <a:lnTo>
                    <a:pt x="3307" y="805"/>
                  </a:lnTo>
                  <a:lnTo>
                    <a:pt x="3309" y="803"/>
                  </a:lnTo>
                  <a:lnTo>
                    <a:pt x="3311" y="804"/>
                  </a:lnTo>
                  <a:lnTo>
                    <a:pt x="3315" y="803"/>
                  </a:lnTo>
                  <a:lnTo>
                    <a:pt x="3318" y="800"/>
                  </a:lnTo>
                  <a:lnTo>
                    <a:pt x="3318" y="797"/>
                  </a:lnTo>
                  <a:lnTo>
                    <a:pt x="3319" y="794"/>
                  </a:lnTo>
                  <a:lnTo>
                    <a:pt x="3323" y="792"/>
                  </a:lnTo>
                  <a:lnTo>
                    <a:pt x="3325" y="791"/>
                  </a:lnTo>
                  <a:lnTo>
                    <a:pt x="3326" y="791"/>
                  </a:lnTo>
                  <a:lnTo>
                    <a:pt x="3327" y="791"/>
                  </a:lnTo>
                  <a:lnTo>
                    <a:pt x="3328" y="789"/>
                  </a:lnTo>
                  <a:lnTo>
                    <a:pt x="3332" y="787"/>
                  </a:lnTo>
                  <a:lnTo>
                    <a:pt x="3336" y="785"/>
                  </a:lnTo>
                  <a:lnTo>
                    <a:pt x="3337" y="782"/>
                  </a:lnTo>
                  <a:lnTo>
                    <a:pt x="3340" y="779"/>
                  </a:lnTo>
                  <a:lnTo>
                    <a:pt x="3342" y="779"/>
                  </a:lnTo>
                  <a:lnTo>
                    <a:pt x="3343" y="776"/>
                  </a:lnTo>
                  <a:lnTo>
                    <a:pt x="3344" y="775"/>
                  </a:lnTo>
                  <a:lnTo>
                    <a:pt x="3346" y="775"/>
                  </a:lnTo>
                  <a:lnTo>
                    <a:pt x="3350" y="777"/>
                  </a:lnTo>
                  <a:lnTo>
                    <a:pt x="3351" y="777"/>
                  </a:lnTo>
                  <a:lnTo>
                    <a:pt x="3353" y="774"/>
                  </a:lnTo>
                  <a:lnTo>
                    <a:pt x="3353" y="775"/>
                  </a:lnTo>
                  <a:lnTo>
                    <a:pt x="3355" y="778"/>
                  </a:lnTo>
                  <a:lnTo>
                    <a:pt x="3358" y="779"/>
                  </a:lnTo>
                  <a:lnTo>
                    <a:pt x="3358" y="780"/>
                  </a:lnTo>
                  <a:lnTo>
                    <a:pt x="3359" y="783"/>
                  </a:lnTo>
                  <a:lnTo>
                    <a:pt x="3356" y="785"/>
                  </a:lnTo>
                  <a:lnTo>
                    <a:pt x="3355" y="788"/>
                  </a:lnTo>
                  <a:lnTo>
                    <a:pt x="3354" y="791"/>
                  </a:lnTo>
                  <a:lnTo>
                    <a:pt x="3353" y="791"/>
                  </a:lnTo>
                  <a:lnTo>
                    <a:pt x="3351" y="792"/>
                  </a:lnTo>
                  <a:lnTo>
                    <a:pt x="3349" y="794"/>
                  </a:lnTo>
                  <a:lnTo>
                    <a:pt x="3349" y="796"/>
                  </a:lnTo>
                  <a:lnTo>
                    <a:pt x="3347" y="796"/>
                  </a:lnTo>
                  <a:lnTo>
                    <a:pt x="3345" y="797"/>
                  </a:lnTo>
                  <a:lnTo>
                    <a:pt x="3347" y="797"/>
                  </a:lnTo>
                  <a:lnTo>
                    <a:pt x="3349" y="801"/>
                  </a:lnTo>
                  <a:lnTo>
                    <a:pt x="3354" y="800"/>
                  </a:lnTo>
                  <a:lnTo>
                    <a:pt x="3353" y="801"/>
                  </a:lnTo>
                  <a:lnTo>
                    <a:pt x="3350" y="803"/>
                  </a:lnTo>
                  <a:lnTo>
                    <a:pt x="3349" y="805"/>
                  </a:lnTo>
                  <a:lnTo>
                    <a:pt x="3346" y="806"/>
                  </a:lnTo>
                  <a:lnTo>
                    <a:pt x="3344" y="808"/>
                  </a:lnTo>
                  <a:lnTo>
                    <a:pt x="3344" y="811"/>
                  </a:lnTo>
                  <a:lnTo>
                    <a:pt x="3347" y="810"/>
                  </a:lnTo>
                  <a:lnTo>
                    <a:pt x="3350" y="808"/>
                  </a:lnTo>
                  <a:lnTo>
                    <a:pt x="3355" y="805"/>
                  </a:lnTo>
                  <a:lnTo>
                    <a:pt x="3358" y="803"/>
                  </a:lnTo>
                  <a:lnTo>
                    <a:pt x="3360" y="801"/>
                  </a:lnTo>
                  <a:lnTo>
                    <a:pt x="3362" y="799"/>
                  </a:lnTo>
                  <a:lnTo>
                    <a:pt x="3366" y="797"/>
                  </a:lnTo>
                  <a:lnTo>
                    <a:pt x="3371" y="795"/>
                  </a:lnTo>
                  <a:lnTo>
                    <a:pt x="3373" y="794"/>
                  </a:lnTo>
                  <a:lnTo>
                    <a:pt x="3376" y="793"/>
                  </a:lnTo>
                  <a:lnTo>
                    <a:pt x="3377" y="793"/>
                  </a:lnTo>
                  <a:lnTo>
                    <a:pt x="3379" y="793"/>
                  </a:lnTo>
                  <a:lnTo>
                    <a:pt x="3385" y="793"/>
                  </a:lnTo>
                  <a:lnTo>
                    <a:pt x="3387" y="791"/>
                  </a:lnTo>
                  <a:lnTo>
                    <a:pt x="3387" y="791"/>
                  </a:lnTo>
                  <a:lnTo>
                    <a:pt x="3388" y="788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8" y="791"/>
                  </a:lnTo>
                  <a:lnTo>
                    <a:pt x="3388" y="791"/>
                  </a:lnTo>
                  <a:lnTo>
                    <a:pt x="3388" y="793"/>
                  </a:lnTo>
                  <a:lnTo>
                    <a:pt x="3390" y="795"/>
                  </a:lnTo>
                  <a:lnTo>
                    <a:pt x="3394" y="794"/>
                  </a:lnTo>
                  <a:lnTo>
                    <a:pt x="3396" y="796"/>
                  </a:lnTo>
                  <a:lnTo>
                    <a:pt x="3397" y="796"/>
                  </a:lnTo>
                  <a:lnTo>
                    <a:pt x="3400" y="797"/>
                  </a:lnTo>
                  <a:lnTo>
                    <a:pt x="3403" y="797"/>
                  </a:lnTo>
                  <a:lnTo>
                    <a:pt x="3402" y="800"/>
                  </a:lnTo>
                  <a:lnTo>
                    <a:pt x="3402" y="802"/>
                  </a:lnTo>
                  <a:lnTo>
                    <a:pt x="3401" y="804"/>
                  </a:lnTo>
                  <a:lnTo>
                    <a:pt x="3398" y="808"/>
                  </a:lnTo>
                  <a:lnTo>
                    <a:pt x="3400" y="810"/>
                  </a:lnTo>
                  <a:lnTo>
                    <a:pt x="3400" y="811"/>
                  </a:lnTo>
                  <a:lnTo>
                    <a:pt x="3403" y="810"/>
                  </a:lnTo>
                  <a:lnTo>
                    <a:pt x="3405" y="812"/>
                  </a:lnTo>
                  <a:lnTo>
                    <a:pt x="3405" y="812"/>
                  </a:lnTo>
                  <a:lnTo>
                    <a:pt x="3404" y="812"/>
                  </a:lnTo>
                  <a:lnTo>
                    <a:pt x="3402" y="811"/>
                  </a:lnTo>
                  <a:lnTo>
                    <a:pt x="3400" y="811"/>
                  </a:lnTo>
                  <a:lnTo>
                    <a:pt x="3396" y="813"/>
                  </a:lnTo>
                  <a:lnTo>
                    <a:pt x="3396" y="814"/>
                  </a:lnTo>
                  <a:lnTo>
                    <a:pt x="3395" y="816"/>
                  </a:lnTo>
                  <a:lnTo>
                    <a:pt x="3395" y="818"/>
                  </a:lnTo>
                  <a:lnTo>
                    <a:pt x="3394" y="820"/>
                  </a:lnTo>
                  <a:lnTo>
                    <a:pt x="3396" y="821"/>
                  </a:lnTo>
                  <a:lnTo>
                    <a:pt x="3400" y="821"/>
                  </a:lnTo>
                  <a:lnTo>
                    <a:pt x="3396" y="822"/>
                  </a:lnTo>
                  <a:lnTo>
                    <a:pt x="3396" y="823"/>
                  </a:lnTo>
                  <a:lnTo>
                    <a:pt x="3398" y="825"/>
                  </a:lnTo>
                  <a:lnTo>
                    <a:pt x="3401" y="826"/>
                  </a:lnTo>
                  <a:lnTo>
                    <a:pt x="3403" y="823"/>
                  </a:lnTo>
                  <a:lnTo>
                    <a:pt x="3403" y="827"/>
                  </a:lnTo>
                  <a:lnTo>
                    <a:pt x="3405" y="825"/>
                  </a:lnTo>
                  <a:lnTo>
                    <a:pt x="3405" y="822"/>
                  </a:lnTo>
                  <a:lnTo>
                    <a:pt x="3407" y="822"/>
                  </a:lnTo>
                  <a:lnTo>
                    <a:pt x="3410" y="825"/>
                  </a:lnTo>
                  <a:lnTo>
                    <a:pt x="3413" y="825"/>
                  </a:lnTo>
                  <a:lnTo>
                    <a:pt x="3415" y="823"/>
                  </a:lnTo>
                  <a:lnTo>
                    <a:pt x="3419" y="826"/>
                  </a:lnTo>
                  <a:lnTo>
                    <a:pt x="3420" y="825"/>
                  </a:lnTo>
                  <a:lnTo>
                    <a:pt x="3420" y="825"/>
                  </a:lnTo>
                  <a:lnTo>
                    <a:pt x="3420" y="827"/>
                  </a:lnTo>
                  <a:lnTo>
                    <a:pt x="3418" y="826"/>
                  </a:lnTo>
                  <a:lnTo>
                    <a:pt x="3418" y="827"/>
                  </a:lnTo>
                  <a:lnTo>
                    <a:pt x="3419" y="829"/>
                  </a:lnTo>
                  <a:lnTo>
                    <a:pt x="3420" y="831"/>
                  </a:lnTo>
                  <a:lnTo>
                    <a:pt x="3420" y="831"/>
                  </a:lnTo>
                  <a:lnTo>
                    <a:pt x="3421" y="835"/>
                  </a:lnTo>
                  <a:lnTo>
                    <a:pt x="3420" y="836"/>
                  </a:lnTo>
                  <a:lnTo>
                    <a:pt x="3422" y="836"/>
                  </a:lnTo>
                  <a:lnTo>
                    <a:pt x="3424" y="839"/>
                  </a:lnTo>
                  <a:lnTo>
                    <a:pt x="3422" y="842"/>
                  </a:lnTo>
                  <a:lnTo>
                    <a:pt x="3421" y="838"/>
                  </a:lnTo>
                  <a:lnTo>
                    <a:pt x="3418" y="839"/>
                  </a:lnTo>
                  <a:lnTo>
                    <a:pt x="3415" y="840"/>
                  </a:lnTo>
                  <a:lnTo>
                    <a:pt x="3413" y="840"/>
                  </a:lnTo>
                  <a:lnTo>
                    <a:pt x="3413" y="843"/>
                  </a:lnTo>
                  <a:lnTo>
                    <a:pt x="3414" y="843"/>
                  </a:lnTo>
                  <a:lnTo>
                    <a:pt x="3417" y="844"/>
                  </a:lnTo>
                  <a:lnTo>
                    <a:pt x="3419" y="846"/>
                  </a:lnTo>
                  <a:lnTo>
                    <a:pt x="3418" y="849"/>
                  </a:lnTo>
                  <a:lnTo>
                    <a:pt x="3418" y="852"/>
                  </a:lnTo>
                  <a:lnTo>
                    <a:pt x="3420" y="853"/>
                  </a:lnTo>
                  <a:lnTo>
                    <a:pt x="3419" y="854"/>
                  </a:lnTo>
                  <a:lnTo>
                    <a:pt x="3421" y="856"/>
                  </a:lnTo>
                  <a:lnTo>
                    <a:pt x="3418" y="859"/>
                  </a:lnTo>
                  <a:lnTo>
                    <a:pt x="3420" y="861"/>
                  </a:lnTo>
                  <a:lnTo>
                    <a:pt x="3417" y="862"/>
                  </a:lnTo>
                  <a:lnTo>
                    <a:pt x="3417" y="862"/>
                  </a:lnTo>
                  <a:lnTo>
                    <a:pt x="3415" y="865"/>
                  </a:lnTo>
                  <a:lnTo>
                    <a:pt x="3417" y="868"/>
                  </a:lnTo>
                  <a:lnTo>
                    <a:pt x="3413" y="866"/>
                  </a:lnTo>
                  <a:lnTo>
                    <a:pt x="3414" y="869"/>
                  </a:lnTo>
                  <a:lnTo>
                    <a:pt x="3415" y="871"/>
                  </a:lnTo>
                  <a:lnTo>
                    <a:pt x="3417" y="872"/>
                  </a:lnTo>
                  <a:lnTo>
                    <a:pt x="3419" y="872"/>
                  </a:lnTo>
                  <a:lnTo>
                    <a:pt x="3417" y="873"/>
                  </a:lnTo>
                  <a:lnTo>
                    <a:pt x="3417" y="876"/>
                  </a:lnTo>
                  <a:lnTo>
                    <a:pt x="3414" y="874"/>
                  </a:lnTo>
                  <a:lnTo>
                    <a:pt x="3417" y="877"/>
                  </a:lnTo>
                  <a:lnTo>
                    <a:pt x="3417" y="879"/>
                  </a:lnTo>
                  <a:lnTo>
                    <a:pt x="3419" y="879"/>
                  </a:lnTo>
                  <a:lnTo>
                    <a:pt x="3420" y="877"/>
                  </a:lnTo>
                  <a:lnTo>
                    <a:pt x="3423" y="877"/>
                  </a:lnTo>
                  <a:lnTo>
                    <a:pt x="3426" y="874"/>
                  </a:lnTo>
                  <a:lnTo>
                    <a:pt x="3428" y="873"/>
                  </a:lnTo>
                  <a:lnTo>
                    <a:pt x="3427" y="876"/>
                  </a:lnTo>
                  <a:lnTo>
                    <a:pt x="3429" y="878"/>
                  </a:lnTo>
                  <a:lnTo>
                    <a:pt x="3429" y="877"/>
                  </a:lnTo>
                  <a:lnTo>
                    <a:pt x="3430" y="876"/>
                  </a:lnTo>
                  <a:lnTo>
                    <a:pt x="3430" y="876"/>
                  </a:lnTo>
                  <a:lnTo>
                    <a:pt x="3429" y="872"/>
                  </a:lnTo>
                  <a:lnTo>
                    <a:pt x="3430" y="871"/>
                  </a:lnTo>
                  <a:lnTo>
                    <a:pt x="3431" y="874"/>
                  </a:lnTo>
                  <a:lnTo>
                    <a:pt x="3434" y="873"/>
                  </a:lnTo>
                  <a:lnTo>
                    <a:pt x="3431" y="871"/>
                  </a:lnTo>
                  <a:lnTo>
                    <a:pt x="3435" y="870"/>
                  </a:lnTo>
                  <a:lnTo>
                    <a:pt x="3436" y="870"/>
                  </a:lnTo>
                  <a:lnTo>
                    <a:pt x="3438" y="868"/>
                  </a:lnTo>
                  <a:lnTo>
                    <a:pt x="3439" y="871"/>
                  </a:lnTo>
                  <a:lnTo>
                    <a:pt x="3441" y="871"/>
                  </a:lnTo>
                  <a:lnTo>
                    <a:pt x="3443" y="872"/>
                  </a:lnTo>
                  <a:lnTo>
                    <a:pt x="3444" y="871"/>
                  </a:lnTo>
                  <a:lnTo>
                    <a:pt x="3444" y="869"/>
                  </a:lnTo>
                  <a:lnTo>
                    <a:pt x="3446" y="866"/>
                  </a:lnTo>
                  <a:lnTo>
                    <a:pt x="3448" y="868"/>
                  </a:lnTo>
                  <a:lnTo>
                    <a:pt x="3451" y="868"/>
                  </a:lnTo>
                  <a:lnTo>
                    <a:pt x="3451" y="866"/>
                  </a:lnTo>
                  <a:lnTo>
                    <a:pt x="3454" y="866"/>
                  </a:lnTo>
                  <a:lnTo>
                    <a:pt x="3455" y="866"/>
                  </a:lnTo>
                  <a:lnTo>
                    <a:pt x="3456" y="863"/>
                  </a:lnTo>
                  <a:lnTo>
                    <a:pt x="3456" y="861"/>
                  </a:lnTo>
                  <a:lnTo>
                    <a:pt x="3457" y="859"/>
                  </a:lnTo>
                  <a:lnTo>
                    <a:pt x="3458" y="856"/>
                  </a:lnTo>
                  <a:lnTo>
                    <a:pt x="3460" y="854"/>
                  </a:lnTo>
                  <a:lnTo>
                    <a:pt x="3457" y="854"/>
                  </a:lnTo>
                  <a:lnTo>
                    <a:pt x="3456" y="851"/>
                  </a:lnTo>
                  <a:lnTo>
                    <a:pt x="3456" y="848"/>
                  </a:lnTo>
                  <a:lnTo>
                    <a:pt x="3457" y="845"/>
                  </a:lnTo>
                  <a:lnTo>
                    <a:pt x="3457" y="843"/>
                  </a:lnTo>
                  <a:lnTo>
                    <a:pt x="3457" y="840"/>
                  </a:lnTo>
                  <a:lnTo>
                    <a:pt x="3457" y="837"/>
                  </a:lnTo>
                  <a:lnTo>
                    <a:pt x="3456" y="836"/>
                  </a:lnTo>
                  <a:lnTo>
                    <a:pt x="3455" y="833"/>
                  </a:lnTo>
                  <a:lnTo>
                    <a:pt x="3454" y="831"/>
                  </a:lnTo>
                  <a:lnTo>
                    <a:pt x="3451" y="826"/>
                  </a:lnTo>
                  <a:lnTo>
                    <a:pt x="3448" y="823"/>
                  </a:lnTo>
                  <a:lnTo>
                    <a:pt x="3447" y="820"/>
                  </a:lnTo>
                  <a:lnTo>
                    <a:pt x="3445" y="818"/>
                  </a:lnTo>
                  <a:lnTo>
                    <a:pt x="3445" y="817"/>
                  </a:lnTo>
                  <a:lnTo>
                    <a:pt x="3444" y="814"/>
                  </a:lnTo>
                  <a:lnTo>
                    <a:pt x="3443" y="812"/>
                  </a:lnTo>
                  <a:lnTo>
                    <a:pt x="3440" y="810"/>
                  </a:lnTo>
                  <a:lnTo>
                    <a:pt x="3437" y="808"/>
                  </a:lnTo>
                  <a:lnTo>
                    <a:pt x="3435" y="805"/>
                  </a:lnTo>
                  <a:lnTo>
                    <a:pt x="3432" y="804"/>
                  </a:lnTo>
                  <a:lnTo>
                    <a:pt x="3430" y="803"/>
                  </a:lnTo>
                  <a:lnTo>
                    <a:pt x="3429" y="802"/>
                  </a:lnTo>
                  <a:lnTo>
                    <a:pt x="3430" y="800"/>
                  </a:lnTo>
                  <a:lnTo>
                    <a:pt x="3430" y="800"/>
                  </a:lnTo>
                  <a:lnTo>
                    <a:pt x="3431" y="796"/>
                  </a:lnTo>
                  <a:lnTo>
                    <a:pt x="3431" y="794"/>
                  </a:lnTo>
                  <a:lnTo>
                    <a:pt x="3434" y="793"/>
                  </a:lnTo>
                  <a:lnTo>
                    <a:pt x="3437" y="791"/>
                  </a:lnTo>
                  <a:lnTo>
                    <a:pt x="3437" y="791"/>
                  </a:lnTo>
                  <a:lnTo>
                    <a:pt x="3439" y="789"/>
                  </a:lnTo>
                  <a:lnTo>
                    <a:pt x="3443" y="789"/>
                  </a:lnTo>
                  <a:lnTo>
                    <a:pt x="3445" y="787"/>
                  </a:lnTo>
                  <a:lnTo>
                    <a:pt x="3447" y="785"/>
                  </a:lnTo>
                  <a:lnTo>
                    <a:pt x="3451" y="784"/>
                  </a:lnTo>
                  <a:lnTo>
                    <a:pt x="3453" y="783"/>
                  </a:lnTo>
                  <a:lnTo>
                    <a:pt x="3454" y="780"/>
                  </a:lnTo>
                  <a:lnTo>
                    <a:pt x="3456" y="778"/>
                  </a:lnTo>
                  <a:lnTo>
                    <a:pt x="3458" y="777"/>
                  </a:lnTo>
                  <a:lnTo>
                    <a:pt x="3462" y="776"/>
                  </a:lnTo>
                  <a:lnTo>
                    <a:pt x="3461" y="772"/>
                  </a:lnTo>
                  <a:lnTo>
                    <a:pt x="3462" y="770"/>
                  </a:lnTo>
                  <a:lnTo>
                    <a:pt x="3462" y="769"/>
                  </a:lnTo>
                  <a:lnTo>
                    <a:pt x="3462" y="768"/>
                  </a:lnTo>
                  <a:lnTo>
                    <a:pt x="3461" y="765"/>
                  </a:lnTo>
                  <a:lnTo>
                    <a:pt x="3462" y="762"/>
                  </a:lnTo>
                  <a:lnTo>
                    <a:pt x="3463" y="759"/>
                  </a:lnTo>
                  <a:lnTo>
                    <a:pt x="3465" y="758"/>
                  </a:lnTo>
                  <a:lnTo>
                    <a:pt x="3465" y="758"/>
                  </a:lnTo>
                  <a:lnTo>
                    <a:pt x="3468" y="756"/>
                  </a:lnTo>
                  <a:lnTo>
                    <a:pt x="3470" y="753"/>
                  </a:lnTo>
                  <a:lnTo>
                    <a:pt x="3473" y="753"/>
                  </a:lnTo>
                  <a:lnTo>
                    <a:pt x="3474" y="753"/>
                  </a:lnTo>
                  <a:lnTo>
                    <a:pt x="3475" y="750"/>
                  </a:lnTo>
                  <a:lnTo>
                    <a:pt x="3474" y="748"/>
                  </a:lnTo>
                  <a:lnTo>
                    <a:pt x="3480" y="746"/>
                  </a:lnTo>
                  <a:lnTo>
                    <a:pt x="3483" y="744"/>
                  </a:lnTo>
                  <a:lnTo>
                    <a:pt x="3484" y="742"/>
                  </a:lnTo>
                  <a:lnTo>
                    <a:pt x="3487" y="740"/>
                  </a:lnTo>
                  <a:lnTo>
                    <a:pt x="3488" y="737"/>
                  </a:lnTo>
                  <a:lnTo>
                    <a:pt x="3489" y="736"/>
                  </a:lnTo>
                  <a:lnTo>
                    <a:pt x="3492" y="736"/>
                  </a:lnTo>
                  <a:lnTo>
                    <a:pt x="3490" y="739"/>
                  </a:lnTo>
                  <a:lnTo>
                    <a:pt x="3494" y="739"/>
                  </a:lnTo>
                  <a:lnTo>
                    <a:pt x="3496" y="736"/>
                  </a:lnTo>
                  <a:lnTo>
                    <a:pt x="3497" y="740"/>
                  </a:lnTo>
                  <a:lnTo>
                    <a:pt x="3496" y="742"/>
                  </a:lnTo>
                  <a:lnTo>
                    <a:pt x="3501" y="743"/>
                  </a:lnTo>
                  <a:lnTo>
                    <a:pt x="3506" y="744"/>
                  </a:lnTo>
                  <a:lnTo>
                    <a:pt x="3508" y="746"/>
                  </a:lnTo>
                  <a:lnTo>
                    <a:pt x="3514" y="744"/>
                  </a:lnTo>
                  <a:lnTo>
                    <a:pt x="3516" y="743"/>
                  </a:lnTo>
                  <a:lnTo>
                    <a:pt x="3518" y="743"/>
                  </a:lnTo>
                  <a:lnTo>
                    <a:pt x="3522" y="741"/>
                  </a:lnTo>
                  <a:lnTo>
                    <a:pt x="3524" y="740"/>
                  </a:lnTo>
                  <a:lnTo>
                    <a:pt x="3526" y="737"/>
                  </a:lnTo>
                  <a:lnTo>
                    <a:pt x="3528" y="737"/>
                  </a:lnTo>
                  <a:lnTo>
                    <a:pt x="3530" y="736"/>
                  </a:lnTo>
                  <a:lnTo>
                    <a:pt x="3531" y="735"/>
                  </a:lnTo>
                  <a:lnTo>
                    <a:pt x="3535" y="733"/>
                  </a:lnTo>
                  <a:lnTo>
                    <a:pt x="3537" y="729"/>
                  </a:lnTo>
                  <a:lnTo>
                    <a:pt x="3539" y="728"/>
                  </a:lnTo>
                  <a:lnTo>
                    <a:pt x="3539" y="728"/>
                  </a:lnTo>
                  <a:lnTo>
                    <a:pt x="3540" y="725"/>
                  </a:lnTo>
                  <a:lnTo>
                    <a:pt x="3542" y="723"/>
                  </a:lnTo>
                  <a:lnTo>
                    <a:pt x="3547" y="717"/>
                  </a:lnTo>
                  <a:lnTo>
                    <a:pt x="3549" y="716"/>
                  </a:lnTo>
                  <a:lnTo>
                    <a:pt x="3550" y="714"/>
                  </a:lnTo>
                  <a:lnTo>
                    <a:pt x="3552" y="711"/>
                  </a:lnTo>
                  <a:lnTo>
                    <a:pt x="3555" y="709"/>
                  </a:lnTo>
                  <a:lnTo>
                    <a:pt x="3556" y="708"/>
                  </a:lnTo>
                  <a:lnTo>
                    <a:pt x="3558" y="705"/>
                  </a:lnTo>
                  <a:lnTo>
                    <a:pt x="3564" y="700"/>
                  </a:lnTo>
                  <a:lnTo>
                    <a:pt x="3568" y="695"/>
                  </a:lnTo>
                  <a:lnTo>
                    <a:pt x="3575" y="688"/>
                  </a:lnTo>
                  <a:lnTo>
                    <a:pt x="3577" y="683"/>
                  </a:lnTo>
                  <a:lnTo>
                    <a:pt x="3577" y="682"/>
                  </a:lnTo>
                  <a:lnTo>
                    <a:pt x="3580" y="680"/>
                  </a:lnTo>
                  <a:lnTo>
                    <a:pt x="3580" y="677"/>
                  </a:lnTo>
                  <a:lnTo>
                    <a:pt x="3582" y="674"/>
                  </a:lnTo>
                  <a:lnTo>
                    <a:pt x="3586" y="668"/>
                  </a:lnTo>
                  <a:lnTo>
                    <a:pt x="3589" y="666"/>
                  </a:lnTo>
                  <a:lnTo>
                    <a:pt x="3590" y="664"/>
                  </a:lnTo>
                  <a:lnTo>
                    <a:pt x="3591" y="662"/>
                  </a:lnTo>
                  <a:lnTo>
                    <a:pt x="3593" y="658"/>
                  </a:lnTo>
                  <a:lnTo>
                    <a:pt x="3596" y="656"/>
                  </a:lnTo>
                  <a:lnTo>
                    <a:pt x="3598" y="654"/>
                  </a:lnTo>
                  <a:lnTo>
                    <a:pt x="3601" y="651"/>
                  </a:lnTo>
                  <a:lnTo>
                    <a:pt x="3602" y="650"/>
                  </a:lnTo>
                  <a:lnTo>
                    <a:pt x="3605" y="648"/>
                  </a:lnTo>
                  <a:lnTo>
                    <a:pt x="3605" y="643"/>
                  </a:lnTo>
                  <a:lnTo>
                    <a:pt x="3606" y="640"/>
                  </a:lnTo>
                  <a:lnTo>
                    <a:pt x="3606" y="638"/>
                  </a:lnTo>
                  <a:lnTo>
                    <a:pt x="3607" y="638"/>
                  </a:lnTo>
                  <a:lnTo>
                    <a:pt x="3607" y="635"/>
                  </a:lnTo>
                  <a:lnTo>
                    <a:pt x="3607" y="633"/>
                  </a:lnTo>
                  <a:lnTo>
                    <a:pt x="3607" y="633"/>
                  </a:lnTo>
                  <a:lnTo>
                    <a:pt x="3608" y="631"/>
                  </a:lnTo>
                  <a:lnTo>
                    <a:pt x="3609" y="628"/>
                  </a:lnTo>
                  <a:lnTo>
                    <a:pt x="3609" y="625"/>
                  </a:lnTo>
                  <a:lnTo>
                    <a:pt x="3608" y="623"/>
                  </a:lnTo>
                  <a:lnTo>
                    <a:pt x="3609" y="621"/>
                  </a:lnTo>
                  <a:lnTo>
                    <a:pt x="3609" y="618"/>
                  </a:lnTo>
                  <a:lnTo>
                    <a:pt x="3609" y="615"/>
                  </a:lnTo>
                  <a:lnTo>
                    <a:pt x="3609" y="613"/>
                  </a:lnTo>
                  <a:lnTo>
                    <a:pt x="3609" y="612"/>
                  </a:lnTo>
                  <a:lnTo>
                    <a:pt x="3608" y="607"/>
                  </a:lnTo>
                  <a:lnTo>
                    <a:pt x="3611" y="601"/>
                  </a:lnTo>
                  <a:lnTo>
                    <a:pt x="3611" y="599"/>
                  </a:lnTo>
                  <a:lnTo>
                    <a:pt x="3614" y="597"/>
                  </a:lnTo>
                  <a:lnTo>
                    <a:pt x="3615" y="594"/>
                  </a:lnTo>
                  <a:lnTo>
                    <a:pt x="3615" y="591"/>
                  </a:lnTo>
                  <a:lnTo>
                    <a:pt x="3618" y="589"/>
                  </a:lnTo>
                  <a:lnTo>
                    <a:pt x="3620" y="587"/>
                  </a:lnTo>
                  <a:lnTo>
                    <a:pt x="3620" y="583"/>
                  </a:lnTo>
                  <a:lnTo>
                    <a:pt x="3623" y="581"/>
                  </a:lnTo>
                  <a:lnTo>
                    <a:pt x="3623" y="580"/>
                  </a:lnTo>
                  <a:lnTo>
                    <a:pt x="3620" y="579"/>
                  </a:lnTo>
                  <a:lnTo>
                    <a:pt x="3617" y="578"/>
                  </a:lnTo>
                  <a:lnTo>
                    <a:pt x="3619" y="574"/>
                  </a:lnTo>
                  <a:lnTo>
                    <a:pt x="3619" y="572"/>
                  </a:lnTo>
                  <a:lnTo>
                    <a:pt x="3619" y="570"/>
                  </a:lnTo>
                  <a:lnTo>
                    <a:pt x="3611" y="564"/>
                  </a:lnTo>
                  <a:lnTo>
                    <a:pt x="3617" y="566"/>
                  </a:lnTo>
                  <a:lnTo>
                    <a:pt x="3619" y="564"/>
                  </a:lnTo>
                  <a:lnTo>
                    <a:pt x="3620" y="562"/>
                  </a:lnTo>
                  <a:lnTo>
                    <a:pt x="3618" y="560"/>
                  </a:lnTo>
                  <a:lnTo>
                    <a:pt x="3616" y="558"/>
                  </a:lnTo>
                  <a:lnTo>
                    <a:pt x="3612" y="555"/>
                  </a:lnTo>
                  <a:lnTo>
                    <a:pt x="3609" y="554"/>
                  </a:lnTo>
                  <a:lnTo>
                    <a:pt x="3607" y="552"/>
                  </a:lnTo>
                  <a:lnTo>
                    <a:pt x="3606" y="548"/>
                  </a:lnTo>
                  <a:lnTo>
                    <a:pt x="3605" y="546"/>
                  </a:lnTo>
                  <a:lnTo>
                    <a:pt x="3602" y="545"/>
                  </a:lnTo>
                  <a:lnTo>
                    <a:pt x="3599" y="543"/>
                  </a:lnTo>
                  <a:lnTo>
                    <a:pt x="3597" y="543"/>
                  </a:lnTo>
                  <a:lnTo>
                    <a:pt x="3593" y="544"/>
                  </a:lnTo>
                  <a:lnTo>
                    <a:pt x="3591" y="544"/>
                  </a:lnTo>
                  <a:lnTo>
                    <a:pt x="3588" y="543"/>
                  </a:lnTo>
                  <a:lnTo>
                    <a:pt x="3585" y="541"/>
                  </a:lnTo>
                  <a:lnTo>
                    <a:pt x="3584" y="545"/>
                  </a:lnTo>
                  <a:lnTo>
                    <a:pt x="3585" y="547"/>
                  </a:lnTo>
                  <a:lnTo>
                    <a:pt x="3584" y="549"/>
                  </a:lnTo>
                  <a:lnTo>
                    <a:pt x="3583" y="553"/>
                  </a:lnTo>
                  <a:lnTo>
                    <a:pt x="3582" y="555"/>
                  </a:lnTo>
                  <a:lnTo>
                    <a:pt x="3579" y="556"/>
                  </a:lnTo>
                  <a:lnTo>
                    <a:pt x="3580" y="554"/>
                  </a:lnTo>
                  <a:lnTo>
                    <a:pt x="3582" y="551"/>
                  </a:lnTo>
                  <a:lnTo>
                    <a:pt x="3582" y="548"/>
                  </a:lnTo>
                  <a:lnTo>
                    <a:pt x="3580" y="549"/>
                  </a:lnTo>
                  <a:lnTo>
                    <a:pt x="3579" y="552"/>
                  </a:lnTo>
                  <a:lnTo>
                    <a:pt x="3573" y="555"/>
                  </a:lnTo>
                  <a:lnTo>
                    <a:pt x="3568" y="556"/>
                  </a:lnTo>
                  <a:lnTo>
                    <a:pt x="3568" y="556"/>
                  </a:lnTo>
                  <a:lnTo>
                    <a:pt x="3565" y="556"/>
                  </a:lnTo>
                  <a:lnTo>
                    <a:pt x="3567" y="553"/>
                  </a:lnTo>
                  <a:lnTo>
                    <a:pt x="3568" y="551"/>
                  </a:lnTo>
                  <a:lnTo>
                    <a:pt x="3572" y="549"/>
                  </a:lnTo>
                  <a:lnTo>
                    <a:pt x="3568" y="548"/>
                  </a:lnTo>
                  <a:lnTo>
                    <a:pt x="3566" y="547"/>
                  </a:lnTo>
                  <a:lnTo>
                    <a:pt x="3568" y="544"/>
                  </a:lnTo>
                  <a:lnTo>
                    <a:pt x="3571" y="541"/>
                  </a:lnTo>
                  <a:lnTo>
                    <a:pt x="3567" y="541"/>
                  </a:lnTo>
                  <a:lnTo>
                    <a:pt x="3565" y="543"/>
                  </a:lnTo>
                  <a:lnTo>
                    <a:pt x="3562" y="545"/>
                  </a:lnTo>
                  <a:lnTo>
                    <a:pt x="3565" y="546"/>
                  </a:lnTo>
                  <a:lnTo>
                    <a:pt x="3564" y="549"/>
                  </a:lnTo>
                  <a:lnTo>
                    <a:pt x="3560" y="551"/>
                  </a:lnTo>
                  <a:lnTo>
                    <a:pt x="3558" y="552"/>
                  </a:lnTo>
                  <a:lnTo>
                    <a:pt x="3558" y="552"/>
                  </a:lnTo>
                  <a:lnTo>
                    <a:pt x="3556" y="548"/>
                  </a:lnTo>
                  <a:lnTo>
                    <a:pt x="3558" y="546"/>
                  </a:lnTo>
                  <a:lnTo>
                    <a:pt x="3557" y="540"/>
                  </a:lnTo>
                  <a:lnTo>
                    <a:pt x="3558" y="538"/>
                  </a:lnTo>
                  <a:lnTo>
                    <a:pt x="3558" y="536"/>
                  </a:lnTo>
                  <a:lnTo>
                    <a:pt x="3556" y="535"/>
                  </a:lnTo>
                  <a:lnTo>
                    <a:pt x="3552" y="536"/>
                  </a:lnTo>
                  <a:lnTo>
                    <a:pt x="3550" y="536"/>
                  </a:lnTo>
                  <a:lnTo>
                    <a:pt x="3545" y="537"/>
                  </a:lnTo>
                  <a:lnTo>
                    <a:pt x="3542" y="535"/>
                  </a:lnTo>
                  <a:lnTo>
                    <a:pt x="3539" y="535"/>
                  </a:lnTo>
                  <a:lnTo>
                    <a:pt x="3537" y="534"/>
                  </a:lnTo>
                  <a:lnTo>
                    <a:pt x="3535" y="531"/>
                  </a:lnTo>
                  <a:lnTo>
                    <a:pt x="3538" y="529"/>
                  </a:lnTo>
                  <a:lnTo>
                    <a:pt x="3541" y="527"/>
                  </a:lnTo>
                  <a:lnTo>
                    <a:pt x="3543" y="526"/>
                  </a:lnTo>
                  <a:lnTo>
                    <a:pt x="3549" y="522"/>
                  </a:lnTo>
                  <a:lnTo>
                    <a:pt x="3551" y="520"/>
                  </a:lnTo>
                  <a:lnTo>
                    <a:pt x="3554" y="518"/>
                  </a:lnTo>
                  <a:lnTo>
                    <a:pt x="3556" y="517"/>
                  </a:lnTo>
                  <a:lnTo>
                    <a:pt x="3559" y="514"/>
                  </a:lnTo>
                  <a:lnTo>
                    <a:pt x="3562" y="513"/>
                  </a:lnTo>
                  <a:lnTo>
                    <a:pt x="3566" y="510"/>
                  </a:lnTo>
                  <a:lnTo>
                    <a:pt x="3567" y="509"/>
                  </a:lnTo>
                  <a:lnTo>
                    <a:pt x="3569" y="506"/>
                  </a:lnTo>
                  <a:lnTo>
                    <a:pt x="3575" y="502"/>
                  </a:lnTo>
                  <a:lnTo>
                    <a:pt x="3577" y="501"/>
                  </a:lnTo>
                  <a:lnTo>
                    <a:pt x="3576" y="497"/>
                  </a:lnTo>
                  <a:lnTo>
                    <a:pt x="3580" y="495"/>
                  </a:lnTo>
                  <a:lnTo>
                    <a:pt x="3580" y="494"/>
                  </a:lnTo>
                  <a:lnTo>
                    <a:pt x="3585" y="491"/>
                  </a:lnTo>
                  <a:lnTo>
                    <a:pt x="3588" y="488"/>
                  </a:lnTo>
                  <a:lnTo>
                    <a:pt x="3590" y="486"/>
                  </a:lnTo>
                  <a:lnTo>
                    <a:pt x="3592" y="484"/>
                  </a:lnTo>
                  <a:lnTo>
                    <a:pt x="3594" y="484"/>
                  </a:lnTo>
                  <a:lnTo>
                    <a:pt x="3598" y="480"/>
                  </a:lnTo>
                  <a:lnTo>
                    <a:pt x="3600" y="479"/>
                  </a:lnTo>
                  <a:lnTo>
                    <a:pt x="3602" y="476"/>
                  </a:lnTo>
                  <a:lnTo>
                    <a:pt x="3608" y="475"/>
                  </a:lnTo>
                  <a:lnTo>
                    <a:pt x="3609" y="471"/>
                  </a:lnTo>
                  <a:lnTo>
                    <a:pt x="3610" y="469"/>
                  </a:lnTo>
                  <a:lnTo>
                    <a:pt x="3611" y="466"/>
                  </a:lnTo>
                  <a:lnTo>
                    <a:pt x="3614" y="463"/>
                  </a:lnTo>
                  <a:lnTo>
                    <a:pt x="3616" y="461"/>
                  </a:lnTo>
                  <a:lnTo>
                    <a:pt x="3619" y="461"/>
                  </a:lnTo>
                  <a:lnTo>
                    <a:pt x="3625" y="457"/>
                  </a:lnTo>
                  <a:lnTo>
                    <a:pt x="3627" y="454"/>
                  </a:lnTo>
                  <a:lnTo>
                    <a:pt x="3628" y="451"/>
                  </a:lnTo>
                  <a:lnTo>
                    <a:pt x="3631" y="449"/>
                  </a:lnTo>
                  <a:lnTo>
                    <a:pt x="3636" y="445"/>
                  </a:lnTo>
                  <a:lnTo>
                    <a:pt x="3642" y="444"/>
                  </a:lnTo>
                  <a:lnTo>
                    <a:pt x="3645" y="443"/>
                  </a:lnTo>
                  <a:lnTo>
                    <a:pt x="3645" y="443"/>
                  </a:lnTo>
                  <a:lnTo>
                    <a:pt x="3649" y="443"/>
                  </a:lnTo>
                  <a:lnTo>
                    <a:pt x="3651" y="443"/>
                  </a:lnTo>
                  <a:lnTo>
                    <a:pt x="3651" y="443"/>
                  </a:lnTo>
                  <a:lnTo>
                    <a:pt x="3657" y="442"/>
                  </a:lnTo>
                  <a:lnTo>
                    <a:pt x="3660" y="442"/>
                  </a:lnTo>
                  <a:lnTo>
                    <a:pt x="3662" y="442"/>
                  </a:lnTo>
                  <a:lnTo>
                    <a:pt x="3665" y="443"/>
                  </a:lnTo>
                  <a:lnTo>
                    <a:pt x="3670" y="443"/>
                  </a:lnTo>
                  <a:lnTo>
                    <a:pt x="3673" y="442"/>
                  </a:lnTo>
                  <a:lnTo>
                    <a:pt x="3676" y="442"/>
                  </a:lnTo>
                  <a:lnTo>
                    <a:pt x="3678" y="442"/>
                  </a:lnTo>
                  <a:lnTo>
                    <a:pt x="3682" y="442"/>
                  </a:lnTo>
                  <a:lnTo>
                    <a:pt x="3682" y="445"/>
                  </a:lnTo>
                  <a:lnTo>
                    <a:pt x="3684" y="447"/>
                  </a:lnTo>
                  <a:lnTo>
                    <a:pt x="3686" y="446"/>
                  </a:lnTo>
                  <a:lnTo>
                    <a:pt x="3688" y="443"/>
                  </a:lnTo>
                  <a:lnTo>
                    <a:pt x="3691" y="441"/>
                  </a:lnTo>
                  <a:lnTo>
                    <a:pt x="3694" y="443"/>
                  </a:lnTo>
                  <a:lnTo>
                    <a:pt x="3696" y="443"/>
                  </a:lnTo>
                  <a:lnTo>
                    <a:pt x="3702" y="444"/>
                  </a:lnTo>
                  <a:lnTo>
                    <a:pt x="3704" y="445"/>
                  </a:lnTo>
                  <a:lnTo>
                    <a:pt x="3708" y="444"/>
                  </a:lnTo>
                  <a:lnTo>
                    <a:pt x="3710" y="442"/>
                  </a:lnTo>
                  <a:lnTo>
                    <a:pt x="3712" y="442"/>
                  </a:lnTo>
                  <a:lnTo>
                    <a:pt x="3716" y="442"/>
                  </a:lnTo>
                  <a:lnTo>
                    <a:pt x="3717" y="444"/>
                  </a:lnTo>
                  <a:lnTo>
                    <a:pt x="3720" y="445"/>
                  </a:lnTo>
                  <a:lnTo>
                    <a:pt x="3722" y="444"/>
                  </a:lnTo>
                  <a:lnTo>
                    <a:pt x="3721" y="442"/>
                  </a:lnTo>
                  <a:lnTo>
                    <a:pt x="3722" y="440"/>
                  </a:lnTo>
                  <a:lnTo>
                    <a:pt x="3726" y="441"/>
                  </a:lnTo>
                  <a:lnTo>
                    <a:pt x="3726" y="437"/>
                  </a:lnTo>
                  <a:lnTo>
                    <a:pt x="3728" y="436"/>
                  </a:lnTo>
                  <a:lnTo>
                    <a:pt x="3731" y="435"/>
                  </a:lnTo>
                  <a:lnTo>
                    <a:pt x="3734" y="435"/>
                  </a:lnTo>
                  <a:lnTo>
                    <a:pt x="3737" y="435"/>
                  </a:lnTo>
                  <a:lnTo>
                    <a:pt x="3738" y="436"/>
                  </a:lnTo>
                  <a:lnTo>
                    <a:pt x="3740" y="436"/>
                  </a:lnTo>
                  <a:lnTo>
                    <a:pt x="3743" y="437"/>
                  </a:lnTo>
                  <a:lnTo>
                    <a:pt x="3746" y="438"/>
                  </a:lnTo>
                  <a:lnTo>
                    <a:pt x="3748" y="440"/>
                  </a:lnTo>
                  <a:lnTo>
                    <a:pt x="3746" y="440"/>
                  </a:lnTo>
                  <a:lnTo>
                    <a:pt x="3748" y="441"/>
                  </a:lnTo>
                  <a:lnTo>
                    <a:pt x="3751" y="441"/>
                  </a:lnTo>
                  <a:lnTo>
                    <a:pt x="3753" y="438"/>
                  </a:lnTo>
                  <a:lnTo>
                    <a:pt x="3756" y="438"/>
                  </a:lnTo>
                  <a:lnTo>
                    <a:pt x="3759" y="440"/>
                  </a:lnTo>
                  <a:lnTo>
                    <a:pt x="3761" y="442"/>
                  </a:lnTo>
                  <a:lnTo>
                    <a:pt x="3762" y="444"/>
                  </a:lnTo>
                  <a:lnTo>
                    <a:pt x="3764" y="444"/>
                  </a:lnTo>
                  <a:lnTo>
                    <a:pt x="3768" y="446"/>
                  </a:lnTo>
                  <a:lnTo>
                    <a:pt x="3762" y="447"/>
                  </a:lnTo>
                  <a:lnTo>
                    <a:pt x="3760" y="447"/>
                  </a:lnTo>
                  <a:lnTo>
                    <a:pt x="3756" y="447"/>
                  </a:lnTo>
                  <a:lnTo>
                    <a:pt x="3754" y="447"/>
                  </a:lnTo>
                  <a:lnTo>
                    <a:pt x="3755" y="451"/>
                  </a:lnTo>
                  <a:lnTo>
                    <a:pt x="3756" y="453"/>
                  </a:lnTo>
                  <a:lnTo>
                    <a:pt x="3761" y="453"/>
                  </a:lnTo>
                  <a:lnTo>
                    <a:pt x="3762" y="453"/>
                  </a:lnTo>
                  <a:lnTo>
                    <a:pt x="3765" y="452"/>
                  </a:lnTo>
                  <a:lnTo>
                    <a:pt x="3768" y="451"/>
                  </a:lnTo>
                  <a:lnTo>
                    <a:pt x="3770" y="450"/>
                  </a:lnTo>
                  <a:lnTo>
                    <a:pt x="3776" y="452"/>
                  </a:lnTo>
                  <a:lnTo>
                    <a:pt x="3779" y="451"/>
                  </a:lnTo>
                  <a:lnTo>
                    <a:pt x="3781" y="449"/>
                  </a:lnTo>
                  <a:lnTo>
                    <a:pt x="3785" y="449"/>
                  </a:lnTo>
                  <a:lnTo>
                    <a:pt x="3785" y="445"/>
                  </a:lnTo>
                  <a:lnTo>
                    <a:pt x="3788" y="446"/>
                  </a:lnTo>
                  <a:lnTo>
                    <a:pt x="3790" y="446"/>
                  </a:lnTo>
                  <a:lnTo>
                    <a:pt x="3793" y="449"/>
                  </a:lnTo>
                  <a:lnTo>
                    <a:pt x="3796" y="449"/>
                  </a:lnTo>
                  <a:lnTo>
                    <a:pt x="3798" y="446"/>
                  </a:lnTo>
                  <a:lnTo>
                    <a:pt x="3802" y="446"/>
                  </a:lnTo>
                  <a:lnTo>
                    <a:pt x="3807" y="446"/>
                  </a:lnTo>
                  <a:lnTo>
                    <a:pt x="3810" y="445"/>
                  </a:lnTo>
                  <a:lnTo>
                    <a:pt x="3808" y="442"/>
                  </a:lnTo>
                  <a:lnTo>
                    <a:pt x="3806" y="441"/>
                  </a:lnTo>
                  <a:lnTo>
                    <a:pt x="3803" y="440"/>
                  </a:lnTo>
                  <a:lnTo>
                    <a:pt x="3801" y="441"/>
                  </a:lnTo>
                  <a:lnTo>
                    <a:pt x="3798" y="441"/>
                  </a:lnTo>
                  <a:lnTo>
                    <a:pt x="3795" y="440"/>
                  </a:lnTo>
                  <a:lnTo>
                    <a:pt x="3798" y="437"/>
                  </a:lnTo>
                  <a:lnTo>
                    <a:pt x="3797" y="435"/>
                  </a:lnTo>
                  <a:lnTo>
                    <a:pt x="3797" y="432"/>
                  </a:lnTo>
                  <a:lnTo>
                    <a:pt x="3799" y="433"/>
                  </a:lnTo>
                  <a:lnTo>
                    <a:pt x="3801" y="429"/>
                  </a:lnTo>
                  <a:lnTo>
                    <a:pt x="3802" y="427"/>
                  </a:lnTo>
                  <a:lnTo>
                    <a:pt x="3804" y="425"/>
                  </a:lnTo>
                  <a:lnTo>
                    <a:pt x="3807" y="423"/>
                  </a:lnTo>
                  <a:lnTo>
                    <a:pt x="3813" y="419"/>
                  </a:lnTo>
                  <a:lnTo>
                    <a:pt x="3815" y="417"/>
                  </a:lnTo>
                  <a:lnTo>
                    <a:pt x="3819" y="416"/>
                  </a:lnTo>
                  <a:lnTo>
                    <a:pt x="3821" y="410"/>
                  </a:lnTo>
                  <a:lnTo>
                    <a:pt x="3824" y="408"/>
                  </a:lnTo>
                  <a:lnTo>
                    <a:pt x="3827" y="406"/>
                  </a:lnTo>
                  <a:lnTo>
                    <a:pt x="3830" y="404"/>
                  </a:lnTo>
                  <a:lnTo>
                    <a:pt x="3830" y="402"/>
                  </a:lnTo>
                  <a:lnTo>
                    <a:pt x="3830" y="399"/>
                  </a:lnTo>
                  <a:lnTo>
                    <a:pt x="3833" y="398"/>
                  </a:lnTo>
                  <a:lnTo>
                    <a:pt x="3836" y="395"/>
                  </a:lnTo>
                  <a:lnTo>
                    <a:pt x="3838" y="394"/>
                  </a:lnTo>
                  <a:lnTo>
                    <a:pt x="3841" y="392"/>
                  </a:lnTo>
                  <a:lnTo>
                    <a:pt x="3847" y="393"/>
                  </a:lnTo>
                  <a:lnTo>
                    <a:pt x="3849" y="394"/>
                  </a:lnTo>
                  <a:lnTo>
                    <a:pt x="3852" y="392"/>
                  </a:lnTo>
                  <a:lnTo>
                    <a:pt x="3855" y="392"/>
                  </a:lnTo>
                  <a:lnTo>
                    <a:pt x="3859" y="392"/>
                  </a:lnTo>
                  <a:lnTo>
                    <a:pt x="3863" y="390"/>
                  </a:lnTo>
                  <a:lnTo>
                    <a:pt x="3865" y="390"/>
                  </a:lnTo>
                  <a:lnTo>
                    <a:pt x="3867" y="392"/>
                  </a:lnTo>
                  <a:lnTo>
                    <a:pt x="3870" y="395"/>
                  </a:lnTo>
                  <a:lnTo>
                    <a:pt x="3872" y="394"/>
                  </a:lnTo>
                  <a:lnTo>
                    <a:pt x="3879" y="390"/>
                  </a:lnTo>
                  <a:lnTo>
                    <a:pt x="3881" y="393"/>
                  </a:lnTo>
                  <a:lnTo>
                    <a:pt x="3876" y="401"/>
                  </a:lnTo>
                  <a:lnTo>
                    <a:pt x="3875" y="401"/>
                  </a:lnTo>
                  <a:lnTo>
                    <a:pt x="3873" y="403"/>
                  </a:lnTo>
                  <a:lnTo>
                    <a:pt x="3875" y="406"/>
                  </a:lnTo>
                  <a:lnTo>
                    <a:pt x="3874" y="409"/>
                  </a:lnTo>
                  <a:lnTo>
                    <a:pt x="3875" y="409"/>
                  </a:lnTo>
                  <a:lnTo>
                    <a:pt x="3879" y="408"/>
                  </a:lnTo>
                  <a:lnTo>
                    <a:pt x="3881" y="408"/>
                  </a:lnTo>
                  <a:lnTo>
                    <a:pt x="3881" y="411"/>
                  </a:lnTo>
                  <a:lnTo>
                    <a:pt x="3879" y="414"/>
                  </a:lnTo>
                  <a:lnTo>
                    <a:pt x="3878" y="416"/>
                  </a:lnTo>
                  <a:lnTo>
                    <a:pt x="3880" y="416"/>
                  </a:lnTo>
                  <a:lnTo>
                    <a:pt x="3883" y="415"/>
                  </a:lnTo>
                  <a:lnTo>
                    <a:pt x="3885" y="415"/>
                  </a:lnTo>
                  <a:lnTo>
                    <a:pt x="3888" y="411"/>
                  </a:lnTo>
                  <a:lnTo>
                    <a:pt x="3893" y="408"/>
                  </a:lnTo>
                  <a:lnTo>
                    <a:pt x="3896" y="404"/>
                  </a:lnTo>
                  <a:lnTo>
                    <a:pt x="3901" y="401"/>
                  </a:lnTo>
                  <a:lnTo>
                    <a:pt x="3905" y="400"/>
                  </a:lnTo>
                  <a:lnTo>
                    <a:pt x="3907" y="397"/>
                  </a:lnTo>
                  <a:lnTo>
                    <a:pt x="3909" y="395"/>
                  </a:lnTo>
                  <a:lnTo>
                    <a:pt x="3910" y="395"/>
                  </a:lnTo>
                  <a:lnTo>
                    <a:pt x="3913" y="397"/>
                  </a:lnTo>
                  <a:lnTo>
                    <a:pt x="3916" y="394"/>
                  </a:lnTo>
                  <a:lnTo>
                    <a:pt x="3916" y="398"/>
                  </a:lnTo>
                  <a:lnTo>
                    <a:pt x="3919" y="397"/>
                  </a:lnTo>
                  <a:lnTo>
                    <a:pt x="3919" y="393"/>
                  </a:lnTo>
                  <a:lnTo>
                    <a:pt x="3916" y="393"/>
                  </a:lnTo>
                  <a:lnTo>
                    <a:pt x="3917" y="390"/>
                  </a:lnTo>
                  <a:lnTo>
                    <a:pt x="3918" y="387"/>
                  </a:lnTo>
                  <a:lnTo>
                    <a:pt x="3918" y="384"/>
                  </a:lnTo>
                  <a:lnTo>
                    <a:pt x="3918" y="382"/>
                  </a:lnTo>
                  <a:lnTo>
                    <a:pt x="3922" y="381"/>
                  </a:lnTo>
                  <a:lnTo>
                    <a:pt x="3919" y="378"/>
                  </a:lnTo>
                  <a:lnTo>
                    <a:pt x="3923" y="376"/>
                  </a:lnTo>
                  <a:lnTo>
                    <a:pt x="3925" y="375"/>
                  </a:lnTo>
                  <a:lnTo>
                    <a:pt x="3929" y="375"/>
                  </a:lnTo>
                  <a:lnTo>
                    <a:pt x="3931" y="374"/>
                  </a:lnTo>
                  <a:lnTo>
                    <a:pt x="3934" y="374"/>
                  </a:lnTo>
                  <a:lnTo>
                    <a:pt x="3936" y="374"/>
                  </a:lnTo>
                  <a:lnTo>
                    <a:pt x="3939" y="375"/>
                  </a:lnTo>
                  <a:lnTo>
                    <a:pt x="3942" y="376"/>
                  </a:lnTo>
                  <a:lnTo>
                    <a:pt x="3944" y="377"/>
                  </a:lnTo>
                  <a:lnTo>
                    <a:pt x="3950" y="378"/>
                  </a:lnTo>
                  <a:lnTo>
                    <a:pt x="3952" y="378"/>
                  </a:lnTo>
                  <a:lnTo>
                    <a:pt x="3953" y="378"/>
                  </a:lnTo>
                  <a:lnTo>
                    <a:pt x="3952" y="378"/>
                  </a:lnTo>
                  <a:lnTo>
                    <a:pt x="3948" y="378"/>
                  </a:lnTo>
                  <a:lnTo>
                    <a:pt x="3948" y="381"/>
                  </a:lnTo>
                  <a:lnTo>
                    <a:pt x="3946" y="380"/>
                  </a:lnTo>
                  <a:lnTo>
                    <a:pt x="3942" y="380"/>
                  </a:lnTo>
                  <a:lnTo>
                    <a:pt x="3940" y="378"/>
                  </a:lnTo>
                  <a:lnTo>
                    <a:pt x="3938" y="378"/>
                  </a:lnTo>
                  <a:lnTo>
                    <a:pt x="3934" y="381"/>
                  </a:lnTo>
                  <a:lnTo>
                    <a:pt x="3932" y="383"/>
                  </a:lnTo>
                  <a:lnTo>
                    <a:pt x="3932" y="385"/>
                  </a:lnTo>
                  <a:lnTo>
                    <a:pt x="3931" y="389"/>
                  </a:lnTo>
                  <a:lnTo>
                    <a:pt x="3931" y="394"/>
                  </a:lnTo>
                  <a:lnTo>
                    <a:pt x="3929" y="395"/>
                  </a:lnTo>
                  <a:lnTo>
                    <a:pt x="3927" y="399"/>
                  </a:lnTo>
                  <a:lnTo>
                    <a:pt x="3930" y="401"/>
                  </a:lnTo>
                  <a:lnTo>
                    <a:pt x="3930" y="403"/>
                  </a:lnTo>
                  <a:lnTo>
                    <a:pt x="3927" y="406"/>
                  </a:lnTo>
                  <a:lnTo>
                    <a:pt x="3924" y="408"/>
                  </a:lnTo>
                  <a:lnTo>
                    <a:pt x="3927" y="410"/>
                  </a:lnTo>
                  <a:lnTo>
                    <a:pt x="3922" y="414"/>
                  </a:lnTo>
                  <a:lnTo>
                    <a:pt x="3919" y="414"/>
                  </a:lnTo>
                  <a:lnTo>
                    <a:pt x="3916" y="414"/>
                  </a:lnTo>
                  <a:lnTo>
                    <a:pt x="3914" y="417"/>
                  </a:lnTo>
                  <a:lnTo>
                    <a:pt x="3910" y="417"/>
                  </a:lnTo>
                  <a:lnTo>
                    <a:pt x="3908" y="418"/>
                  </a:lnTo>
                  <a:lnTo>
                    <a:pt x="3906" y="419"/>
                  </a:lnTo>
                  <a:lnTo>
                    <a:pt x="3902" y="420"/>
                  </a:lnTo>
                  <a:lnTo>
                    <a:pt x="3902" y="424"/>
                  </a:lnTo>
                  <a:lnTo>
                    <a:pt x="3900" y="426"/>
                  </a:lnTo>
                  <a:lnTo>
                    <a:pt x="3898" y="428"/>
                  </a:lnTo>
                  <a:lnTo>
                    <a:pt x="3895" y="429"/>
                  </a:lnTo>
                  <a:lnTo>
                    <a:pt x="3893" y="433"/>
                  </a:lnTo>
                  <a:lnTo>
                    <a:pt x="3890" y="435"/>
                  </a:lnTo>
                  <a:lnTo>
                    <a:pt x="3888" y="437"/>
                  </a:lnTo>
                  <a:lnTo>
                    <a:pt x="3885" y="438"/>
                  </a:lnTo>
                  <a:lnTo>
                    <a:pt x="3882" y="440"/>
                  </a:lnTo>
                  <a:lnTo>
                    <a:pt x="3881" y="442"/>
                  </a:lnTo>
                  <a:lnTo>
                    <a:pt x="3879" y="444"/>
                  </a:lnTo>
                  <a:lnTo>
                    <a:pt x="3875" y="446"/>
                  </a:lnTo>
                  <a:lnTo>
                    <a:pt x="3873" y="449"/>
                  </a:lnTo>
                  <a:lnTo>
                    <a:pt x="3873" y="451"/>
                  </a:lnTo>
                  <a:lnTo>
                    <a:pt x="3871" y="453"/>
                  </a:lnTo>
                  <a:lnTo>
                    <a:pt x="3868" y="457"/>
                  </a:lnTo>
                  <a:lnTo>
                    <a:pt x="3865" y="459"/>
                  </a:lnTo>
                  <a:lnTo>
                    <a:pt x="3863" y="461"/>
                  </a:lnTo>
                  <a:lnTo>
                    <a:pt x="3861" y="463"/>
                  </a:lnTo>
                  <a:lnTo>
                    <a:pt x="3857" y="464"/>
                  </a:lnTo>
                  <a:lnTo>
                    <a:pt x="3855" y="467"/>
                  </a:lnTo>
                  <a:lnTo>
                    <a:pt x="3852" y="469"/>
                  </a:lnTo>
                  <a:lnTo>
                    <a:pt x="3849" y="470"/>
                  </a:lnTo>
                  <a:lnTo>
                    <a:pt x="3847" y="470"/>
                  </a:lnTo>
                  <a:lnTo>
                    <a:pt x="3844" y="470"/>
                  </a:lnTo>
                  <a:lnTo>
                    <a:pt x="3842" y="472"/>
                  </a:lnTo>
                  <a:lnTo>
                    <a:pt x="3839" y="475"/>
                  </a:lnTo>
                  <a:lnTo>
                    <a:pt x="3837" y="475"/>
                  </a:lnTo>
                  <a:lnTo>
                    <a:pt x="3833" y="474"/>
                  </a:lnTo>
                  <a:lnTo>
                    <a:pt x="3831" y="475"/>
                  </a:lnTo>
                  <a:lnTo>
                    <a:pt x="3833" y="478"/>
                  </a:lnTo>
                  <a:lnTo>
                    <a:pt x="3835" y="480"/>
                  </a:lnTo>
                  <a:lnTo>
                    <a:pt x="3833" y="484"/>
                  </a:lnTo>
                  <a:lnTo>
                    <a:pt x="3831" y="486"/>
                  </a:lnTo>
                  <a:lnTo>
                    <a:pt x="3830" y="488"/>
                  </a:lnTo>
                  <a:lnTo>
                    <a:pt x="3828" y="489"/>
                  </a:lnTo>
                  <a:lnTo>
                    <a:pt x="3825" y="492"/>
                  </a:lnTo>
                  <a:lnTo>
                    <a:pt x="3822" y="495"/>
                  </a:lnTo>
                  <a:lnTo>
                    <a:pt x="3820" y="497"/>
                  </a:lnTo>
                  <a:lnTo>
                    <a:pt x="3820" y="501"/>
                  </a:lnTo>
                  <a:lnTo>
                    <a:pt x="3819" y="503"/>
                  </a:lnTo>
                  <a:lnTo>
                    <a:pt x="3818" y="505"/>
                  </a:lnTo>
                  <a:lnTo>
                    <a:pt x="3816" y="509"/>
                  </a:lnTo>
                  <a:lnTo>
                    <a:pt x="3816" y="511"/>
                  </a:lnTo>
                  <a:lnTo>
                    <a:pt x="3816" y="513"/>
                  </a:lnTo>
                  <a:lnTo>
                    <a:pt x="3816" y="515"/>
                  </a:lnTo>
                  <a:lnTo>
                    <a:pt x="3815" y="519"/>
                  </a:lnTo>
                  <a:lnTo>
                    <a:pt x="3815" y="521"/>
                  </a:lnTo>
                  <a:lnTo>
                    <a:pt x="3815" y="523"/>
                  </a:lnTo>
                  <a:lnTo>
                    <a:pt x="3815" y="527"/>
                  </a:lnTo>
                  <a:lnTo>
                    <a:pt x="3815" y="529"/>
                  </a:lnTo>
                  <a:lnTo>
                    <a:pt x="3816" y="532"/>
                  </a:lnTo>
                  <a:lnTo>
                    <a:pt x="3816" y="535"/>
                  </a:lnTo>
                  <a:lnTo>
                    <a:pt x="3816" y="537"/>
                  </a:lnTo>
                  <a:lnTo>
                    <a:pt x="3818" y="540"/>
                  </a:lnTo>
                  <a:lnTo>
                    <a:pt x="3818" y="543"/>
                  </a:lnTo>
                  <a:lnTo>
                    <a:pt x="3819" y="546"/>
                  </a:lnTo>
                  <a:lnTo>
                    <a:pt x="3820" y="548"/>
                  </a:lnTo>
                  <a:lnTo>
                    <a:pt x="3820" y="551"/>
                  </a:lnTo>
                  <a:lnTo>
                    <a:pt x="3821" y="554"/>
                  </a:lnTo>
                  <a:lnTo>
                    <a:pt x="3821" y="556"/>
                  </a:lnTo>
                  <a:lnTo>
                    <a:pt x="3821" y="560"/>
                  </a:lnTo>
                  <a:lnTo>
                    <a:pt x="3822" y="562"/>
                  </a:lnTo>
                  <a:lnTo>
                    <a:pt x="3822" y="564"/>
                  </a:lnTo>
                  <a:lnTo>
                    <a:pt x="3822" y="568"/>
                  </a:lnTo>
                  <a:lnTo>
                    <a:pt x="3823" y="570"/>
                  </a:lnTo>
                  <a:lnTo>
                    <a:pt x="3824" y="573"/>
                  </a:lnTo>
                  <a:lnTo>
                    <a:pt x="3827" y="574"/>
                  </a:lnTo>
                  <a:lnTo>
                    <a:pt x="3825" y="578"/>
                  </a:lnTo>
                  <a:lnTo>
                    <a:pt x="3827" y="580"/>
                  </a:lnTo>
                  <a:lnTo>
                    <a:pt x="3828" y="583"/>
                  </a:lnTo>
                  <a:lnTo>
                    <a:pt x="3828" y="586"/>
                  </a:lnTo>
                  <a:lnTo>
                    <a:pt x="3828" y="588"/>
                  </a:lnTo>
                  <a:lnTo>
                    <a:pt x="3828" y="591"/>
                  </a:lnTo>
                  <a:lnTo>
                    <a:pt x="3828" y="594"/>
                  </a:lnTo>
                  <a:lnTo>
                    <a:pt x="3828" y="597"/>
                  </a:lnTo>
                  <a:lnTo>
                    <a:pt x="3831" y="599"/>
                  </a:lnTo>
                  <a:lnTo>
                    <a:pt x="3831" y="601"/>
                  </a:lnTo>
                  <a:lnTo>
                    <a:pt x="3830" y="605"/>
                  </a:lnTo>
                  <a:lnTo>
                    <a:pt x="3832" y="603"/>
                  </a:lnTo>
                  <a:lnTo>
                    <a:pt x="3836" y="600"/>
                  </a:lnTo>
                  <a:lnTo>
                    <a:pt x="3837" y="599"/>
                  </a:lnTo>
                  <a:lnTo>
                    <a:pt x="3840" y="597"/>
                  </a:lnTo>
                  <a:lnTo>
                    <a:pt x="3842" y="594"/>
                  </a:lnTo>
                  <a:lnTo>
                    <a:pt x="3845" y="592"/>
                  </a:lnTo>
                  <a:lnTo>
                    <a:pt x="3847" y="590"/>
                  </a:lnTo>
                  <a:lnTo>
                    <a:pt x="3850" y="588"/>
                  </a:lnTo>
                  <a:lnTo>
                    <a:pt x="3853" y="585"/>
                  </a:lnTo>
                  <a:lnTo>
                    <a:pt x="3853" y="582"/>
                  </a:lnTo>
                  <a:lnTo>
                    <a:pt x="3854" y="580"/>
                  </a:lnTo>
                  <a:lnTo>
                    <a:pt x="3856" y="577"/>
                  </a:lnTo>
                  <a:lnTo>
                    <a:pt x="3856" y="574"/>
                  </a:lnTo>
                  <a:lnTo>
                    <a:pt x="3856" y="571"/>
                  </a:lnTo>
                  <a:lnTo>
                    <a:pt x="3857" y="569"/>
                  </a:lnTo>
                  <a:lnTo>
                    <a:pt x="3855" y="568"/>
                  </a:lnTo>
                  <a:lnTo>
                    <a:pt x="3856" y="565"/>
                  </a:lnTo>
                  <a:lnTo>
                    <a:pt x="3858" y="568"/>
                  </a:lnTo>
                  <a:lnTo>
                    <a:pt x="3861" y="566"/>
                  </a:lnTo>
                  <a:lnTo>
                    <a:pt x="3863" y="564"/>
                  </a:lnTo>
                  <a:lnTo>
                    <a:pt x="3866" y="563"/>
                  </a:lnTo>
                  <a:lnTo>
                    <a:pt x="3868" y="562"/>
                  </a:lnTo>
                  <a:lnTo>
                    <a:pt x="3872" y="562"/>
                  </a:lnTo>
                  <a:lnTo>
                    <a:pt x="3874" y="563"/>
                  </a:lnTo>
                  <a:lnTo>
                    <a:pt x="3875" y="564"/>
                  </a:lnTo>
                  <a:lnTo>
                    <a:pt x="3876" y="562"/>
                  </a:lnTo>
                  <a:lnTo>
                    <a:pt x="3875" y="561"/>
                  </a:lnTo>
                  <a:lnTo>
                    <a:pt x="3874" y="558"/>
                  </a:lnTo>
                  <a:lnTo>
                    <a:pt x="3875" y="555"/>
                  </a:lnTo>
                  <a:lnTo>
                    <a:pt x="3873" y="553"/>
                  </a:lnTo>
                  <a:lnTo>
                    <a:pt x="3874" y="549"/>
                  </a:lnTo>
                  <a:lnTo>
                    <a:pt x="3874" y="547"/>
                  </a:lnTo>
                  <a:lnTo>
                    <a:pt x="3875" y="545"/>
                  </a:lnTo>
                  <a:lnTo>
                    <a:pt x="3879" y="543"/>
                  </a:lnTo>
                  <a:lnTo>
                    <a:pt x="3881" y="540"/>
                  </a:lnTo>
                  <a:lnTo>
                    <a:pt x="3884" y="538"/>
                  </a:lnTo>
                  <a:lnTo>
                    <a:pt x="3887" y="537"/>
                  </a:lnTo>
                  <a:lnTo>
                    <a:pt x="3890" y="536"/>
                  </a:lnTo>
                  <a:lnTo>
                    <a:pt x="3892" y="537"/>
                  </a:lnTo>
                  <a:lnTo>
                    <a:pt x="3895" y="538"/>
                  </a:lnTo>
                  <a:lnTo>
                    <a:pt x="3898" y="537"/>
                  </a:lnTo>
                  <a:lnTo>
                    <a:pt x="3900" y="536"/>
                  </a:lnTo>
                  <a:lnTo>
                    <a:pt x="3904" y="534"/>
                  </a:lnTo>
                  <a:lnTo>
                    <a:pt x="3905" y="531"/>
                  </a:lnTo>
                  <a:lnTo>
                    <a:pt x="3904" y="529"/>
                  </a:lnTo>
                  <a:lnTo>
                    <a:pt x="3900" y="526"/>
                  </a:lnTo>
                  <a:lnTo>
                    <a:pt x="3899" y="523"/>
                  </a:lnTo>
                  <a:lnTo>
                    <a:pt x="3899" y="520"/>
                  </a:lnTo>
                  <a:lnTo>
                    <a:pt x="3899" y="518"/>
                  </a:lnTo>
                  <a:lnTo>
                    <a:pt x="3900" y="514"/>
                  </a:lnTo>
                  <a:lnTo>
                    <a:pt x="3902" y="512"/>
                  </a:lnTo>
                  <a:lnTo>
                    <a:pt x="3904" y="510"/>
                  </a:lnTo>
                  <a:lnTo>
                    <a:pt x="3905" y="506"/>
                  </a:lnTo>
                  <a:lnTo>
                    <a:pt x="3908" y="505"/>
                  </a:lnTo>
                  <a:lnTo>
                    <a:pt x="3909" y="505"/>
                  </a:lnTo>
                  <a:lnTo>
                    <a:pt x="3908" y="502"/>
                  </a:lnTo>
                  <a:lnTo>
                    <a:pt x="3912" y="501"/>
                  </a:lnTo>
                  <a:lnTo>
                    <a:pt x="3914" y="501"/>
                  </a:lnTo>
                  <a:lnTo>
                    <a:pt x="3917" y="498"/>
                  </a:lnTo>
                  <a:lnTo>
                    <a:pt x="3916" y="501"/>
                  </a:lnTo>
                  <a:lnTo>
                    <a:pt x="3913" y="502"/>
                  </a:lnTo>
                  <a:lnTo>
                    <a:pt x="3912" y="505"/>
                  </a:lnTo>
                  <a:lnTo>
                    <a:pt x="3914" y="508"/>
                  </a:lnTo>
                  <a:lnTo>
                    <a:pt x="3916" y="509"/>
                  </a:lnTo>
                  <a:lnTo>
                    <a:pt x="3919" y="506"/>
                  </a:lnTo>
                  <a:lnTo>
                    <a:pt x="3922" y="504"/>
                  </a:lnTo>
                  <a:lnTo>
                    <a:pt x="3921" y="501"/>
                  </a:lnTo>
                  <a:lnTo>
                    <a:pt x="3921" y="498"/>
                  </a:lnTo>
                  <a:lnTo>
                    <a:pt x="3921" y="496"/>
                  </a:lnTo>
                  <a:lnTo>
                    <a:pt x="3917" y="495"/>
                  </a:lnTo>
                  <a:lnTo>
                    <a:pt x="3915" y="495"/>
                  </a:lnTo>
                  <a:lnTo>
                    <a:pt x="3914" y="492"/>
                  </a:lnTo>
                  <a:lnTo>
                    <a:pt x="3914" y="489"/>
                  </a:lnTo>
                  <a:lnTo>
                    <a:pt x="3914" y="487"/>
                  </a:lnTo>
                  <a:lnTo>
                    <a:pt x="3914" y="486"/>
                  </a:lnTo>
                  <a:lnTo>
                    <a:pt x="3914" y="483"/>
                  </a:lnTo>
                  <a:lnTo>
                    <a:pt x="3916" y="480"/>
                  </a:lnTo>
                  <a:lnTo>
                    <a:pt x="3919" y="478"/>
                  </a:lnTo>
                  <a:lnTo>
                    <a:pt x="3921" y="476"/>
                  </a:lnTo>
                  <a:lnTo>
                    <a:pt x="3918" y="474"/>
                  </a:lnTo>
                  <a:lnTo>
                    <a:pt x="3915" y="472"/>
                  </a:lnTo>
                  <a:lnTo>
                    <a:pt x="3913" y="470"/>
                  </a:lnTo>
                  <a:lnTo>
                    <a:pt x="3909" y="472"/>
                  </a:lnTo>
                  <a:lnTo>
                    <a:pt x="3909" y="475"/>
                  </a:lnTo>
                  <a:lnTo>
                    <a:pt x="3907" y="475"/>
                  </a:lnTo>
                  <a:lnTo>
                    <a:pt x="3905" y="472"/>
                  </a:lnTo>
                  <a:lnTo>
                    <a:pt x="3902" y="470"/>
                  </a:lnTo>
                  <a:lnTo>
                    <a:pt x="3902" y="467"/>
                  </a:lnTo>
                  <a:lnTo>
                    <a:pt x="3905" y="461"/>
                  </a:lnTo>
                  <a:lnTo>
                    <a:pt x="3907" y="459"/>
                  </a:lnTo>
                  <a:lnTo>
                    <a:pt x="3909" y="457"/>
                  </a:lnTo>
                  <a:lnTo>
                    <a:pt x="3912" y="454"/>
                  </a:lnTo>
                  <a:lnTo>
                    <a:pt x="3915" y="452"/>
                  </a:lnTo>
                  <a:lnTo>
                    <a:pt x="3917" y="450"/>
                  </a:lnTo>
                  <a:lnTo>
                    <a:pt x="3915" y="447"/>
                  </a:lnTo>
                  <a:lnTo>
                    <a:pt x="3917" y="447"/>
                  </a:lnTo>
                  <a:lnTo>
                    <a:pt x="3918" y="444"/>
                  </a:lnTo>
                  <a:lnTo>
                    <a:pt x="3921" y="444"/>
                  </a:lnTo>
                  <a:lnTo>
                    <a:pt x="3921" y="442"/>
                  </a:lnTo>
                  <a:lnTo>
                    <a:pt x="3919" y="438"/>
                  </a:lnTo>
                  <a:lnTo>
                    <a:pt x="3922" y="437"/>
                  </a:lnTo>
                  <a:lnTo>
                    <a:pt x="3922" y="435"/>
                  </a:lnTo>
                  <a:lnTo>
                    <a:pt x="3923" y="433"/>
                  </a:lnTo>
                  <a:lnTo>
                    <a:pt x="3926" y="432"/>
                  </a:lnTo>
                  <a:lnTo>
                    <a:pt x="3925" y="429"/>
                  </a:lnTo>
                  <a:lnTo>
                    <a:pt x="3929" y="428"/>
                  </a:lnTo>
                  <a:lnTo>
                    <a:pt x="3931" y="429"/>
                  </a:lnTo>
                  <a:lnTo>
                    <a:pt x="3932" y="429"/>
                  </a:lnTo>
                  <a:lnTo>
                    <a:pt x="3931" y="433"/>
                  </a:lnTo>
                  <a:lnTo>
                    <a:pt x="3934" y="430"/>
                  </a:lnTo>
                  <a:lnTo>
                    <a:pt x="3935" y="429"/>
                  </a:lnTo>
                  <a:lnTo>
                    <a:pt x="3938" y="428"/>
                  </a:lnTo>
                  <a:lnTo>
                    <a:pt x="3940" y="429"/>
                  </a:lnTo>
                  <a:lnTo>
                    <a:pt x="3941" y="433"/>
                  </a:lnTo>
                  <a:lnTo>
                    <a:pt x="3943" y="433"/>
                  </a:lnTo>
                  <a:lnTo>
                    <a:pt x="3947" y="430"/>
                  </a:lnTo>
                  <a:lnTo>
                    <a:pt x="3947" y="429"/>
                  </a:lnTo>
                  <a:lnTo>
                    <a:pt x="3944" y="428"/>
                  </a:lnTo>
                  <a:lnTo>
                    <a:pt x="3947" y="428"/>
                  </a:lnTo>
                  <a:lnTo>
                    <a:pt x="3950" y="426"/>
                  </a:lnTo>
                  <a:lnTo>
                    <a:pt x="3952" y="425"/>
                  </a:lnTo>
                  <a:lnTo>
                    <a:pt x="3956" y="424"/>
                  </a:lnTo>
                  <a:lnTo>
                    <a:pt x="3958" y="421"/>
                  </a:lnTo>
                  <a:lnTo>
                    <a:pt x="3960" y="420"/>
                  </a:lnTo>
                  <a:lnTo>
                    <a:pt x="3961" y="423"/>
                  </a:lnTo>
                  <a:lnTo>
                    <a:pt x="3961" y="426"/>
                  </a:lnTo>
                  <a:lnTo>
                    <a:pt x="3960" y="428"/>
                  </a:lnTo>
                  <a:lnTo>
                    <a:pt x="3960" y="429"/>
                  </a:lnTo>
                  <a:lnTo>
                    <a:pt x="3959" y="433"/>
                  </a:lnTo>
                  <a:lnTo>
                    <a:pt x="3963" y="433"/>
                  </a:lnTo>
                  <a:lnTo>
                    <a:pt x="3965" y="430"/>
                  </a:lnTo>
                  <a:lnTo>
                    <a:pt x="3965" y="429"/>
                  </a:lnTo>
                  <a:lnTo>
                    <a:pt x="3968" y="427"/>
                  </a:lnTo>
                  <a:lnTo>
                    <a:pt x="3970" y="425"/>
                  </a:lnTo>
                  <a:lnTo>
                    <a:pt x="3973" y="421"/>
                  </a:lnTo>
                  <a:lnTo>
                    <a:pt x="3975" y="423"/>
                  </a:lnTo>
                  <a:lnTo>
                    <a:pt x="3977" y="421"/>
                  </a:lnTo>
                  <a:lnTo>
                    <a:pt x="3981" y="420"/>
                  </a:lnTo>
                  <a:lnTo>
                    <a:pt x="3983" y="419"/>
                  </a:lnTo>
                  <a:lnTo>
                    <a:pt x="3986" y="418"/>
                  </a:lnTo>
                  <a:lnTo>
                    <a:pt x="3989" y="418"/>
                  </a:lnTo>
                  <a:lnTo>
                    <a:pt x="3992" y="418"/>
                  </a:lnTo>
                  <a:lnTo>
                    <a:pt x="3994" y="418"/>
                  </a:lnTo>
                  <a:lnTo>
                    <a:pt x="3998" y="418"/>
                  </a:lnTo>
                  <a:lnTo>
                    <a:pt x="4000" y="418"/>
                  </a:lnTo>
                  <a:lnTo>
                    <a:pt x="4002" y="417"/>
                  </a:lnTo>
                  <a:lnTo>
                    <a:pt x="4006" y="419"/>
                  </a:lnTo>
                  <a:lnTo>
                    <a:pt x="4007" y="420"/>
                  </a:lnTo>
                  <a:lnTo>
                    <a:pt x="4009" y="423"/>
                  </a:lnTo>
                  <a:lnTo>
                    <a:pt x="4011" y="425"/>
                  </a:lnTo>
                  <a:lnTo>
                    <a:pt x="4011" y="427"/>
                  </a:lnTo>
                  <a:lnTo>
                    <a:pt x="4012" y="428"/>
                  </a:lnTo>
                  <a:lnTo>
                    <a:pt x="4015" y="429"/>
                  </a:lnTo>
                  <a:lnTo>
                    <a:pt x="4017" y="432"/>
                  </a:lnTo>
                  <a:lnTo>
                    <a:pt x="4018" y="429"/>
                  </a:lnTo>
                  <a:lnTo>
                    <a:pt x="4019" y="427"/>
                  </a:lnTo>
                  <a:lnTo>
                    <a:pt x="4019" y="425"/>
                  </a:lnTo>
                  <a:lnTo>
                    <a:pt x="4021" y="421"/>
                  </a:lnTo>
                  <a:lnTo>
                    <a:pt x="4024" y="419"/>
                  </a:lnTo>
                  <a:lnTo>
                    <a:pt x="4026" y="419"/>
                  </a:lnTo>
                  <a:lnTo>
                    <a:pt x="4029" y="418"/>
                  </a:lnTo>
                  <a:lnTo>
                    <a:pt x="4032" y="415"/>
                  </a:lnTo>
                  <a:lnTo>
                    <a:pt x="4035" y="415"/>
                  </a:lnTo>
                  <a:lnTo>
                    <a:pt x="4037" y="412"/>
                  </a:lnTo>
                  <a:lnTo>
                    <a:pt x="4041" y="412"/>
                  </a:lnTo>
                  <a:lnTo>
                    <a:pt x="4042" y="411"/>
                  </a:lnTo>
                  <a:lnTo>
                    <a:pt x="4042" y="409"/>
                  </a:lnTo>
                  <a:lnTo>
                    <a:pt x="4045" y="409"/>
                  </a:lnTo>
                  <a:lnTo>
                    <a:pt x="4043" y="407"/>
                  </a:lnTo>
                  <a:lnTo>
                    <a:pt x="4046" y="404"/>
                  </a:lnTo>
                  <a:lnTo>
                    <a:pt x="4049" y="406"/>
                  </a:lnTo>
                  <a:lnTo>
                    <a:pt x="4050" y="402"/>
                  </a:lnTo>
                  <a:lnTo>
                    <a:pt x="4052" y="403"/>
                  </a:lnTo>
                  <a:lnTo>
                    <a:pt x="4051" y="401"/>
                  </a:lnTo>
                  <a:lnTo>
                    <a:pt x="4053" y="400"/>
                  </a:lnTo>
                  <a:lnTo>
                    <a:pt x="4055" y="401"/>
                  </a:lnTo>
                  <a:lnTo>
                    <a:pt x="4058" y="398"/>
                  </a:lnTo>
                  <a:lnTo>
                    <a:pt x="4061" y="395"/>
                  </a:lnTo>
                  <a:lnTo>
                    <a:pt x="4063" y="394"/>
                  </a:lnTo>
                  <a:lnTo>
                    <a:pt x="4066" y="394"/>
                  </a:lnTo>
                  <a:lnTo>
                    <a:pt x="4069" y="393"/>
                  </a:lnTo>
                  <a:lnTo>
                    <a:pt x="4071" y="392"/>
                  </a:lnTo>
                  <a:lnTo>
                    <a:pt x="4074" y="392"/>
                  </a:lnTo>
                  <a:lnTo>
                    <a:pt x="4077" y="392"/>
                  </a:lnTo>
                  <a:lnTo>
                    <a:pt x="4076" y="389"/>
                  </a:lnTo>
                  <a:lnTo>
                    <a:pt x="4078" y="390"/>
                  </a:lnTo>
                  <a:lnTo>
                    <a:pt x="4081" y="389"/>
                  </a:lnTo>
                  <a:lnTo>
                    <a:pt x="4084" y="387"/>
                  </a:lnTo>
                  <a:lnTo>
                    <a:pt x="4085" y="385"/>
                  </a:lnTo>
                  <a:lnTo>
                    <a:pt x="4087" y="385"/>
                  </a:lnTo>
                  <a:lnTo>
                    <a:pt x="4091" y="384"/>
                  </a:lnTo>
                  <a:lnTo>
                    <a:pt x="4093" y="383"/>
                  </a:lnTo>
                  <a:lnTo>
                    <a:pt x="4096" y="383"/>
                  </a:lnTo>
                  <a:lnTo>
                    <a:pt x="4098" y="382"/>
                  </a:lnTo>
                  <a:lnTo>
                    <a:pt x="4102" y="380"/>
                  </a:lnTo>
                  <a:lnTo>
                    <a:pt x="4104" y="377"/>
                  </a:lnTo>
                  <a:lnTo>
                    <a:pt x="4107" y="377"/>
                  </a:lnTo>
                  <a:lnTo>
                    <a:pt x="4110" y="376"/>
                  </a:lnTo>
                  <a:lnTo>
                    <a:pt x="4107" y="374"/>
                  </a:lnTo>
                  <a:lnTo>
                    <a:pt x="4109" y="370"/>
                  </a:lnTo>
                  <a:lnTo>
                    <a:pt x="4109" y="370"/>
                  </a:lnTo>
                  <a:lnTo>
                    <a:pt x="4111" y="373"/>
                  </a:lnTo>
                  <a:lnTo>
                    <a:pt x="4113" y="372"/>
                  </a:lnTo>
                  <a:lnTo>
                    <a:pt x="4113" y="374"/>
                  </a:lnTo>
                  <a:lnTo>
                    <a:pt x="4115" y="376"/>
                  </a:lnTo>
                  <a:lnTo>
                    <a:pt x="4119" y="376"/>
                  </a:lnTo>
                  <a:lnTo>
                    <a:pt x="4121" y="376"/>
                  </a:lnTo>
                  <a:lnTo>
                    <a:pt x="4124" y="377"/>
                  </a:lnTo>
                  <a:lnTo>
                    <a:pt x="4127" y="378"/>
                  </a:lnTo>
                  <a:lnTo>
                    <a:pt x="4130" y="380"/>
                  </a:lnTo>
                  <a:lnTo>
                    <a:pt x="4132" y="380"/>
                  </a:lnTo>
                  <a:lnTo>
                    <a:pt x="4135" y="381"/>
                  </a:lnTo>
                  <a:lnTo>
                    <a:pt x="4138" y="382"/>
                  </a:lnTo>
                  <a:lnTo>
                    <a:pt x="4137" y="378"/>
                  </a:lnTo>
                  <a:lnTo>
                    <a:pt x="4140" y="377"/>
                  </a:lnTo>
                  <a:lnTo>
                    <a:pt x="4143" y="375"/>
                  </a:lnTo>
                  <a:lnTo>
                    <a:pt x="4144" y="373"/>
                  </a:lnTo>
                  <a:lnTo>
                    <a:pt x="4143" y="369"/>
                  </a:lnTo>
                  <a:lnTo>
                    <a:pt x="4140" y="369"/>
                  </a:lnTo>
                  <a:lnTo>
                    <a:pt x="4139" y="366"/>
                  </a:lnTo>
                  <a:lnTo>
                    <a:pt x="4140" y="364"/>
                  </a:lnTo>
                  <a:lnTo>
                    <a:pt x="4138" y="361"/>
                  </a:lnTo>
                  <a:lnTo>
                    <a:pt x="4135" y="360"/>
                  </a:lnTo>
                  <a:lnTo>
                    <a:pt x="4135" y="359"/>
                  </a:lnTo>
                  <a:lnTo>
                    <a:pt x="4134" y="356"/>
                  </a:lnTo>
                  <a:lnTo>
                    <a:pt x="4132" y="359"/>
                  </a:lnTo>
                  <a:lnTo>
                    <a:pt x="4132" y="356"/>
                  </a:lnTo>
                  <a:lnTo>
                    <a:pt x="4130" y="355"/>
                  </a:lnTo>
                  <a:lnTo>
                    <a:pt x="4127" y="356"/>
                  </a:lnTo>
                  <a:lnTo>
                    <a:pt x="4130" y="353"/>
                  </a:lnTo>
                  <a:lnTo>
                    <a:pt x="4132" y="353"/>
                  </a:lnTo>
                  <a:lnTo>
                    <a:pt x="4132" y="351"/>
                  </a:lnTo>
                  <a:lnTo>
                    <a:pt x="4131" y="348"/>
                  </a:lnTo>
                  <a:lnTo>
                    <a:pt x="4130" y="346"/>
                  </a:lnTo>
                  <a:lnTo>
                    <a:pt x="4129" y="343"/>
                  </a:lnTo>
                  <a:lnTo>
                    <a:pt x="4128" y="340"/>
                  </a:lnTo>
                  <a:lnTo>
                    <a:pt x="4127" y="338"/>
                  </a:lnTo>
                  <a:lnTo>
                    <a:pt x="4123" y="340"/>
                  </a:lnTo>
                  <a:lnTo>
                    <a:pt x="4121" y="340"/>
                  </a:lnTo>
                  <a:lnTo>
                    <a:pt x="4118" y="339"/>
                  </a:lnTo>
                  <a:lnTo>
                    <a:pt x="4115" y="337"/>
                  </a:lnTo>
                  <a:lnTo>
                    <a:pt x="4113" y="334"/>
                  </a:lnTo>
                  <a:lnTo>
                    <a:pt x="4114" y="331"/>
                  </a:lnTo>
                  <a:lnTo>
                    <a:pt x="4113" y="329"/>
                  </a:lnTo>
                  <a:lnTo>
                    <a:pt x="4111" y="330"/>
                  </a:lnTo>
                  <a:lnTo>
                    <a:pt x="4109" y="330"/>
                  </a:lnTo>
                  <a:lnTo>
                    <a:pt x="4105" y="332"/>
                  </a:lnTo>
                  <a:lnTo>
                    <a:pt x="4103" y="331"/>
                  </a:lnTo>
                  <a:lnTo>
                    <a:pt x="4100" y="331"/>
                  </a:lnTo>
                  <a:lnTo>
                    <a:pt x="4097" y="332"/>
                  </a:lnTo>
                  <a:lnTo>
                    <a:pt x="4100" y="331"/>
                  </a:lnTo>
                  <a:lnTo>
                    <a:pt x="4098" y="327"/>
                  </a:lnTo>
                  <a:lnTo>
                    <a:pt x="4096" y="325"/>
                  </a:lnTo>
                  <a:lnTo>
                    <a:pt x="4094" y="325"/>
                  </a:lnTo>
                  <a:lnTo>
                    <a:pt x="4097" y="325"/>
                  </a:lnTo>
                  <a:lnTo>
                    <a:pt x="4100" y="326"/>
                  </a:lnTo>
                  <a:lnTo>
                    <a:pt x="4103" y="326"/>
                  </a:lnTo>
                  <a:lnTo>
                    <a:pt x="4105" y="326"/>
                  </a:lnTo>
                  <a:lnTo>
                    <a:pt x="4109" y="327"/>
                  </a:lnTo>
                  <a:lnTo>
                    <a:pt x="4111" y="327"/>
                  </a:lnTo>
                  <a:lnTo>
                    <a:pt x="4112" y="325"/>
                  </a:lnTo>
                  <a:lnTo>
                    <a:pt x="4109" y="323"/>
                  </a:lnTo>
                  <a:lnTo>
                    <a:pt x="4106" y="322"/>
                  </a:lnTo>
                  <a:lnTo>
                    <a:pt x="4103" y="323"/>
                  </a:lnTo>
                  <a:lnTo>
                    <a:pt x="4101" y="322"/>
                  </a:lnTo>
                  <a:lnTo>
                    <a:pt x="4103" y="323"/>
                  </a:lnTo>
                  <a:lnTo>
                    <a:pt x="4106" y="322"/>
                  </a:lnTo>
                  <a:lnTo>
                    <a:pt x="4109" y="322"/>
                  </a:lnTo>
                  <a:lnTo>
                    <a:pt x="4112" y="324"/>
                  </a:lnTo>
                  <a:lnTo>
                    <a:pt x="4114" y="325"/>
                  </a:lnTo>
                  <a:lnTo>
                    <a:pt x="4115" y="327"/>
                  </a:lnTo>
                  <a:lnTo>
                    <a:pt x="4118" y="330"/>
                  </a:lnTo>
                  <a:lnTo>
                    <a:pt x="4121" y="330"/>
                  </a:lnTo>
                  <a:lnTo>
                    <a:pt x="4123" y="331"/>
                  </a:lnTo>
                  <a:lnTo>
                    <a:pt x="4127" y="331"/>
                  </a:lnTo>
                  <a:lnTo>
                    <a:pt x="4129" y="331"/>
                  </a:lnTo>
                  <a:lnTo>
                    <a:pt x="4132" y="330"/>
                  </a:lnTo>
                  <a:lnTo>
                    <a:pt x="4130" y="332"/>
                  </a:lnTo>
                  <a:lnTo>
                    <a:pt x="4132" y="331"/>
                  </a:lnTo>
                  <a:lnTo>
                    <a:pt x="4135" y="330"/>
                  </a:lnTo>
                  <a:lnTo>
                    <a:pt x="4138" y="329"/>
                  </a:lnTo>
                  <a:lnTo>
                    <a:pt x="4140" y="327"/>
                  </a:lnTo>
                  <a:lnTo>
                    <a:pt x="4143" y="326"/>
                  </a:lnTo>
                  <a:lnTo>
                    <a:pt x="4146" y="324"/>
                  </a:lnTo>
                  <a:lnTo>
                    <a:pt x="4148" y="322"/>
                  </a:lnTo>
                  <a:lnTo>
                    <a:pt x="4149" y="322"/>
                  </a:lnTo>
                  <a:lnTo>
                    <a:pt x="4152" y="322"/>
                  </a:lnTo>
                  <a:lnTo>
                    <a:pt x="4154" y="320"/>
                  </a:lnTo>
                  <a:lnTo>
                    <a:pt x="4156" y="317"/>
                  </a:lnTo>
                  <a:lnTo>
                    <a:pt x="4155" y="314"/>
                  </a:lnTo>
                  <a:lnTo>
                    <a:pt x="4153" y="315"/>
                  </a:lnTo>
                  <a:lnTo>
                    <a:pt x="4149" y="316"/>
                  </a:lnTo>
                  <a:lnTo>
                    <a:pt x="4149" y="314"/>
                  </a:lnTo>
                  <a:lnTo>
                    <a:pt x="4151" y="314"/>
                  </a:lnTo>
                  <a:lnTo>
                    <a:pt x="4154" y="314"/>
                  </a:lnTo>
                  <a:lnTo>
                    <a:pt x="4156" y="314"/>
                  </a:lnTo>
                  <a:lnTo>
                    <a:pt x="4160" y="312"/>
                  </a:lnTo>
                  <a:lnTo>
                    <a:pt x="4157" y="308"/>
                  </a:lnTo>
                  <a:lnTo>
                    <a:pt x="4155" y="306"/>
                  </a:lnTo>
                  <a:lnTo>
                    <a:pt x="4153" y="304"/>
                  </a:lnTo>
                  <a:lnTo>
                    <a:pt x="4152" y="300"/>
                  </a:lnTo>
                  <a:lnTo>
                    <a:pt x="4154" y="298"/>
                  </a:lnTo>
                  <a:lnTo>
                    <a:pt x="4156" y="298"/>
                  </a:lnTo>
                  <a:lnTo>
                    <a:pt x="4160" y="297"/>
                  </a:lnTo>
                  <a:lnTo>
                    <a:pt x="4160" y="295"/>
                  </a:lnTo>
                  <a:lnTo>
                    <a:pt x="4162" y="292"/>
                  </a:lnTo>
                  <a:lnTo>
                    <a:pt x="4162" y="296"/>
                  </a:lnTo>
                  <a:lnTo>
                    <a:pt x="4164" y="297"/>
                  </a:lnTo>
                  <a:lnTo>
                    <a:pt x="4168" y="295"/>
                  </a:lnTo>
                  <a:lnTo>
                    <a:pt x="4170" y="293"/>
                  </a:lnTo>
                  <a:lnTo>
                    <a:pt x="4169" y="296"/>
                  </a:lnTo>
                  <a:lnTo>
                    <a:pt x="4168" y="299"/>
                  </a:lnTo>
                  <a:lnTo>
                    <a:pt x="4165" y="301"/>
                  </a:lnTo>
                  <a:lnTo>
                    <a:pt x="4166" y="305"/>
                  </a:lnTo>
                  <a:lnTo>
                    <a:pt x="4170" y="306"/>
                  </a:lnTo>
                  <a:lnTo>
                    <a:pt x="4170" y="309"/>
                  </a:lnTo>
                  <a:lnTo>
                    <a:pt x="4169" y="312"/>
                  </a:lnTo>
                  <a:lnTo>
                    <a:pt x="4172" y="313"/>
                  </a:lnTo>
                  <a:lnTo>
                    <a:pt x="4181" y="313"/>
                  </a:lnTo>
                  <a:lnTo>
                    <a:pt x="4183" y="313"/>
                  </a:lnTo>
                  <a:lnTo>
                    <a:pt x="4186" y="312"/>
                  </a:lnTo>
                  <a:lnTo>
                    <a:pt x="4189" y="309"/>
                  </a:lnTo>
                  <a:lnTo>
                    <a:pt x="4191" y="309"/>
                  </a:lnTo>
                  <a:lnTo>
                    <a:pt x="4195" y="310"/>
                  </a:lnTo>
                  <a:lnTo>
                    <a:pt x="4197" y="312"/>
                  </a:lnTo>
                  <a:lnTo>
                    <a:pt x="4199" y="313"/>
                  </a:lnTo>
                  <a:lnTo>
                    <a:pt x="4203" y="313"/>
                  </a:lnTo>
                  <a:lnTo>
                    <a:pt x="4205" y="314"/>
                  </a:lnTo>
                  <a:lnTo>
                    <a:pt x="4206" y="317"/>
                  </a:lnTo>
                  <a:lnTo>
                    <a:pt x="4207" y="320"/>
                  </a:lnTo>
                  <a:lnTo>
                    <a:pt x="4206" y="323"/>
                  </a:lnTo>
                  <a:lnTo>
                    <a:pt x="4208" y="325"/>
                  </a:lnTo>
                  <a:lnTo>
                    <a:pt x="4212" y="326"/>
                  </a:lnTo>
                  <a:lnTo>
                    <a:pt x="4214" y="327"/>
                  </a:lnTo>
                  <a:lnTo>
                    <a:pt x="4217" y="329"/>
                  </a:lnTo>
                  <a:lnTo>
                    <a:pt x="4220" y="329"/>
                  </a:lnTo>
                  <a:lnTo>
                    <a:pt x="4223" y="330"/>
                  </a:lnTo>
                  <a:lnTo>
                    <a:pt x="4225" y="331"/>
                  </a:lnTo>
                  <a:lnTo>
                    <a:pt x="4228" y="331"/>
                  </a:lnTo>
                  <a:lnTo>
                    <a:pt x="4230" y="333"/>
                  </a:lnTo>
                  <a:lnTo>
                    <a:pt x="4231" y="335"/>
                  </a:lnTo>
                  <a:lnTo>
                    <a:pt x="4233" y="337"/>
                  </a:lnTo>
                  <a:lnTo>
                    <a:pt x="4237" y="338"/>
                  </a:lnTo>
                  <a:lnTo>
                    <a:pt x="4239" y="337"/>
                  </a:lnTo>
                  <a:lnTo>
                    <a:pt x="4240" y="334"/>
                  </a:lnTo>
                  <a:lnTo>
                    <a:pt x="4240" y="332"/>
                  </a:lnTo>
                  <a:lnTo>
                    <a:pt x="4241" y="334"/>
                  </a:lnTo>
                  <a:lnTo>
                    <a:pt x="4240" y="338"/>
                  </a:lnTo>
                  <a:lnTo>
                    <a:pt x="4242" y="340"/>
                  </a:lnTo>
                  <a:lnTo>
                    <a:pt x="4242" y="340"/>
                  </a:lnTo>
                  <a:lnTo>
                    <a:pt x="4246" y="339"/>
                  </a:lnTo>
                  <a:lnTo>
                    <a:pt x="4247" y="337"/>
                  </a:lnTo>
                  <a:lnTo>
                    <a:pt x="4252" y="337"/>
                  </a:lnTo>
                  <a:lnTo>
                    <a:pt x="4255" y="335"/>
                  </a:lnTo>
                  <a:lnTo>
                    <a:pt x="4252" y="333"/>
                  </a:lnTo>
                  <a:lnTo>
                    <a:pt x="4250" y="332"/>
                  </a:lnTo>
                  <a:lnTo>
                    <a:pt x="4248" y="331"/>
                  </a:lnTo>
                  <a:lnTo>
                    <a:pt x="4245" y="331"/>
                  </a:lnTo>
                  <a:lnTo>
                    <a:pt x="4247" y="330"/>
                  </a:lnTo>
                  <a:lnTo>
                    <a:pt x="4247" y="326"/>
                  </a:lnTo>
                  <a:lnTo>
                    <a:pt x="4243" y="327"/>
                  </a:lnTo>
                  <a:lnTo>
                    <a:pt x="4247" y="326"/>
                  </a:lnTo>
                  <a:lnTo>
                    <a:pt x="4249" y="326"/>
                  </a:lnTo>
                  <a:lnTo>
                    <a:pt x="4252" y="325"/>
                  </a:lnTo>
                  <a:lnTo>
                    <a:pt x="4255" y="324"/>
                  </a:lnTo>
                  <a:lnTo>
                    <a:pt x="4257" y="321"/>
                  </a:lnTo>
                  <a:lnTo>
                    <a:pt x="4255" y="318"/>
                  </a:lnTo>
                  <a:lnTo>
                    <a:pt x="4251" y="318"/>
                  </a:lnTo>
                  <a:lnTo>
                    <a:pt x="4255" y="317"/>
                  </a:lnTo>
                  <a:lnTo>
                    <a:pt x="4256" y="318"/>
                  </a:lnTo>
                  <a:lnTo>
                    <a:pt x="4256" y="315"/>
                  </a:lnTo>
                  <a:lnTo>
                    <a:pt x="4257" y="313"/>
                  </a:lnTo>
                  <a:lnTo>
                    <a:pt x="4255" y="314"/>
                  </a:lnTo>
                  <a:lnTo>
                    <a:pt x="4254" y="310"/>
                  </a:lnTo>
                  <a:lnTo>
                    <a:pt x="4250" y="309"/>
                  </a:lnTo>
                  <a:lnTo>
                    <a:pt x="4248" y="308"/>
                  </a:lnTo>
                  <a:lnTo>
                    <a:pt x="4250" y="307"/>
                  </a:lnTo>
                  <a:lnTo>
                    <a:pt x="4254" y="308"/>
                  </a:lnTo>
                  <a:lnTo>
                    <a:pt x="4255" y="310"/>
                  </a:lnTo>
                  <a:lnTo>
                    <a:pt x="4257" y="310"/>
                  </a:lnTo>
                  <a:lnTo>
                    <a:pt x="4260" y="312"/>
                  </a:lnTo>
                  <a:lnTo>
                    <a:pt x="4263" y="312"/>
                  </a:lnTo>
                  <a:lnTo>
                    <a:pt x="4266" y="312"/>
                  </a:lnTo>
                  <a:lnTo>
                    <a:pt x="4268" y="312"/>
                  </a:lnTo>
                  <a:lnTo>
                    <a:pt x="4272" y="313"/>
                  </a:lnTo>
                  <a:lnTo>
                    <a:pt x="4273" y="309"/>
                  </a:lnTo>
                  <a:lnTo>
                    <a:pt x="4269" y="309"/>
                  </a:lnTo>
                  <a:lnTo>
                    <a:pt x="4267" y="306"/>
                  </a:lnTo>
                  <a:lnTo>
                    <a:pt x="4269" y="307"/>
                  </a:lnTo>
                  <a:lnTo>
                    <a:pt x="4273" y="308"/>
                  </a:lnTo>
                  <a:lnTo>
                    <a:pt x="4275" y="309"/>
                  </a:lnTo>
                  <a:lnTo>
                    <a:pt x="4279" y="309"/>
                  </a:lnTo>
                  <a:lnTo>
                    <a:pt x="4280" y="307"/>
                  </a:lnTo>
                  <a:lnTo>
                    <a:pt x="4280" y="305"/>
                  </a:lnTo>
                  <a:lnTo>
                    <a:pt x="4282" y="301"/>
                  </a:lnTo>
                  <a:lnTo>
                    <a:pt x="4285" y="300"/>
                  </a:lnTo>
                  <a:lnTo>
                    <a:pt x="4286" y="300"/>
                  </a:lnTo>
                  <a:lnTo>
                    <a:pt x="4290" y="301"/>
                  </a:lnTo>
                  <a:lnTo>
                    <a:pt x="4291" y="298"/>
                  </a:lnTo>
                  <a:lnTo>
                    <a:pt x="4288" y="297"/>
                  </a:lnTo>
                  <a:close/>
                  <a:moveTo>
                    <a:pt x="2110" y="1489"/>
                  </a:moveTo>
                  <a:lnTo>
                    <a:pt x="2107" y="1487"/>
                  </a:lnTo>
                  <a:lnTo>
                    <a:pt x="2106" y="1486"/>
                  </a:lnTo>
                  <a:lnTo>
                    <a:pt x="2103" y="1486"/>
                  </a:lnTo>
                  <a:lnTo>
                    <a:pt x="2101" y="1484"/>
                  </a:lnTo>
                  <a:lnTo>
                    <a:pt x="2104" y="1481"/>
                  </a:lnTo>
                  <a:lnTo>
                    <a:pt x="2103" y="1479"/>
                  </a:lnTo>
                  <a:lnTo>
                    <a:pt x="2099" y="1477"/>
                  </a:lnTo>
                  <a:lnTo>
                    <a:pt x="2098" y="1475"/>
                  </a:lnTo>
                  <a:lnTo>
                    <a:pt x="2098" y="1469"/>
                  </a:lnTo>
                  <a:lnTo>
                    <a:pt x="2096" y="1467"/>
                  </a:lnTo>
                  <a:lnTo>
                    <a:pt x="2092" y="1466"/>
                  </a:lnTo>
                  <a:lnTo>
                    <a:pt x="2089" y="1460"/>
                  </a:lnTo>
                  <a:lnTo>
                    <a:pt x="2087" y="1454"/>
                  </a:lnTo>
                  <a:lnTo>
                    <a:pt x="2084" y="1452"/>
                  </a:lnTo>
                  <a:lnTo>
                    <a:pt x="2084" y="1450"/>
                  </a:lnTo>
                  <a:lnTo>
                    <a:pt x="2087" y="1447"/>
                  </a:lnTo>
                  <a:lnTo>
                    <a:pt x="2087" y="1444"/>
                  </a:lnTo>
                  <a:lnTo>
                    <a:pt x="2084" y="1442"/>
                  </a:lnTo>
                  <a:lnTo>
                    <a:pt x="2083" y="1439"/>
                  </a:lnTo>
                  <a:lnTo>
                    <a:pt x="2083" y="1435"/>
                  </a:lnTo>
                  <a:lnTo>
                    <a:pt x="2083" y="1432"/>
                  </a:lnTo>
                  <a:lnTo>
                    <a:pt x="2086" y="1426"/>
                  </a:lnTo>
                  <a:lnTo>
                    <a:pt x="2082" y="1428"/>
                  </a:lnTo>
                  <a:lnTo>
                    <a:pt x="2083" y="1425"/>
                  </a:lnTo>
                  <a:lnTo>
                    <a:pt x="2084" y="1417"/>
                  </a:lnTo>
                  <a:lnTo>
                    <a:pt x="2084" y="1415"/>
                  </a:lnTo>
                  <a:lnTo>
                    <a:pt x="2086" y="1415"/>
                  </a:lnTo>
                  <a:lnTo>
                    <a:pt x="2087" y="1417"/>
                  </a:lnTo>
                  <a:lnTo>
                    <a:pt x="2087" y="1420"/>
                  </a:lnTo>
                  <a:lnTo>
                    <a:pt x="2091" y="1429"/>
                  </a:lnTo>
                  <a:lnTo>
                    <a:pt x="2090" y="1435"/>
                  </a:lnTo>
                  <a:lnTo>
                    <a:pt x="2092" y="1437"/>
                  </a:lnTo>
                  <a:lnTo>
                    <a:pt x="2092" y="1439"/>
                  </a:lnTo>
                  <a:lnTo>
                    <a:pt x="2092" y="1442"/>
                  </a:lnTo>
                  <a:lnTo>
                    <a:pt x="2092" y="1445"/>
                  </a:lnTo>
                  <a:lnTo>
                    <a:pt x="2095" y="1447"/>
                  </a:lnTo>
                  <a:lnTo>
                    <a:pt x="2095" y="1450"/>
                  </a:lnTo>
                  <a:lnTo>
                    <a:pt x="2091" y="1453"/>
                  </a:lnTo>
                  <a:lnTo>
                    <a:pt x="2092" y="1455"/>
                  </a:lnTo>
                  <a:lnTo>
                    <a:pt x="2096" y="1458"/>
                  </a:lnTo>
                  <a:lnTo>
                    <a:pt x="2098" y="1459"/>
                  </a:lnTo>
                  <a:lnTo>
                    <a:pt x="2103" y="1463"/>
                  </a:lnTo>
                  <a:lnTo>
                    <a:pt x="2104" y="1469"/>
                  </a:lnTo>
                  <a:lnTo>
                    <a:pt x="2104" y="1471"/>
                  </a:lnTo>
                  <a:lnTo>
                    <a:pt x="2108" y="1479"/>
                  </a:lnTo>
                  <a:lnTo>
                    <a:pt x="2108" y="1481"/>
                  </a:lnTo>
                  <a:lnTo>
                    <a:pt x="2110" y="1484"/>
                  </a:lnTo>
                  <a:lnTo>
                    <a:pt x="2112" y="1487"/>
                  </a:lnTo>
                  <a:lnTo>
                    <a:pt x="2110" y="1489"/>
                  </a:lnTo>
                  <a:close/>
                  <a:moveTo>
                    <a:pt x="2115" y="1336"/>
                  </a:moveTo>
                  <a:lnTo>
                    <a:pt x="2114" y="1338"/>
                  </a:lnTo>
                  <a:lnTo>
                    <a:pt x="2115" y="1342"/>
                  </a:lnTo>
                  <a:lnTo>
                    <a:pt x="2114" y="1344"/>
                  </a:lnTo>
                  <a:lnTo>
                    <a:pt x="2112" y="1347"/>
                  </a:lnTo>
                  <a:lnTo>
                    <a:pt x="2108" y="1348"/>
                  </a:lnTo>
                  <a:lnTo>
                    <a:pt x="2105" y="1353"/>
                  </a:lnTo>
                  <a:lnTo>
                    <a:pt x="2103" y="1351"/>
                  </a:lnTo>
                  <a:lnTo>
                    <a:pt x="2103" y="1355"/>
                  </a:lnTo>
                  <a:lnTo>
                    <a:pt x="2101" y="1352"/>
                  </a:lnTo>
                  <a:lnTo>
                    <a:pt x="2101" y="1350"/>
                  </a:lnTo>
                  <a:lnTo>
                    <a:pt x="2104" y="1347"/>
                  </a:lnTo>
                  <a:lnTo>
                    <a:pt x="2112" y="1340"/>
                  </a:lnTo>
                  <a:lnTo>
                    <a:pt x="2113" y="1339"/>
                  </a:lnTo>
                  <a:lnTo>
                    <a:pt x="2114" y="1338"/>
                  </a:lnTo>
                  <a:lnTo>
                    <a:pt x="2115" y="1335"/>
                  </a:lnTo>
                  <a:lnTo>
                    <a:pt x="2115" y="1336"/>
                  </a:lnTo>
                  <a:close/>
                  <a:moveTo>
                    <a:pt x="2150" y="1501"/>
                  </a:moveTo>
                  <a:lnTo>
                    <a:pt x="2152" y="1501"/>
                  </a:lnTo>
                  <a:lnTo>
                    <a:pt x="2155" y="1502"/>
                  </a:lnTo>
                  <a:lnTo>
                    <a:pt x="2157" y="1505"/>
                  </a:lnTo>
                  <a:lnTo>
                    <a:pt x="2157" y="1506"/>
                  </a:lnTo>
                  <a:lnTo>
                    <a:pt x="2158" y="1506"/>
                  </a:lnTo>
                  <a:lnTo>
                    <a:pt x="2158" y="1507"/>
                  </a:lnTo>
                  <a:lnTo>
                    <a:pt x="2158" y="1507"/>
                  </a:lnTo>
                  <a:lnTo>
                    <a:pt x="2158" y="1513"/>
                  </a:lnTo>
                  <a:lnTo>
                    <a:pt x="2159" y="1514"/>
                  </a:lnTo>
                  <a:lnTo>
                    <a:pt x="2159" y="1516"/>
                  </a:lnTo>
                  <a:lnTo>
                    <a:pt x="2158" y="1520"/>
                  </a:lnTo>
                  <a:lnTo>
                    <a:pt x="2159" y="1522"/>
                  </a:lnTo>
                  <a:lnTo>
                    <a:pt x="2163" y="1526"/>
                  </a:lnTo>
                  <a:lnTo>
                    <a:pt x="2164" y="1528"/>
                  </a:lnTo>
                  <a:lnTo>
                    <a:pt x="2164" y="1530"/>
                  </a:lnTo>
                  <a:lnTo>
                    <a:pt x="2163" y="1532"/>
                  </a:lnTo>
                  <a:lnTo>
                    <a:pt x="2160" y="1536"/>
                  </a:lnTo>
                  <a:lnTo>
                    <a:pt x="2160" y="1538"/>
                  </a:lnTo>
                  <a:lnTo>
                    <a:pt x="2160" y="1541"/>
                  </a:lnTo>
                  <a:lnTo>
                    <a:pt x="2161" y="1544"/>
                  </a:lnTo>
                  <a:lnTo>
                    <a:pt x="2160" y="1546"/>
                  </a:lnTo>
                  <a:lnTo>
                    <a:pt x="2161" y="1549"/>
                  </a:lnTo>
                  <a:lnTo>
                    <a:pt x="2161" y="1552"/>
                  </a:lnTo>
                  <a:lnTo>
                    <a:pt x="2163" y="1555"/>
                  </a:lnTo>
                  <a:lnTo>
                    <a:pt x="2164" y="1557"/>
                  </a:lnTo>
                  <a:lnTo>
                    <a:pt x="2165" y="1560"/>
                  </a:lnTo>
                  <a:lnTo>
                    <a:pt x="2167" y="1564"/>
                  </a:lnTo>
                  <a:lnTo>
                    <a:pt x="2167" y="1567"/>
                  </a:lnTo>
                  <a:lnTo>
                    <a:pt x="2164" y="1564"/>
                  </a:lnTo>
                  <a:lnTo>
                    <a:pt x="2163" y="1563"/>
                  </a:lnTo>
                  <a:lnTo>
                    <a:pt x="2160" y="1565"/>
                  </a:lnTo>
                  <a:lnTo>
                    <a:pt x="2159" y="1565"/>
                  </a:lnTo>
                  <a:lnTo>
                    <a:pt x="2158" y="1563"/>
                  </a:lnTo>
                  <a:lnTo>
                    <a:pt x="2158" y="1557"/>
                  </a:lnTo>
                  <a:lnTo>
                    <a:pt x="2156" y="1555"/>
                  </a:lnTo>
                  <a:lnTo>
                    <a:pt x="2155" y="1553"/>
                  </a:lnTo>
                  <a:lnTo>
                    <a:pt x="2155" y="1549"/>
                  </a:lnTo>
                  <a:lnTo>
                    <a:pt x="2154" y="1544"/>
                  </a:lnTo>
                  <a:lnTo>
                    <a:pt x="2154" y="1543"/>
                  </a:lnTo>
                  <a:lnTo>
                    <a:pt x="2152" y="1540"/>
                  </a:lnTo>
                  <a:lnTo>
                    <a:pt x="2150" y="1537"/>
                  </a:lnTo>
                  <a:lnTo>
                    <a:pt x="2151" y="1533"/>
                  </a:lnTo>
                  <a:lnTo>
                    <a:pt x="2155" y="1528"/>
                  </a:lnTo>
                  <a:lnTo>
                    <a:pt x="2154" y="1522"/>
                  </a:lnTo>
                  <a:lnTo>
                    <a:pt x="2154" y="1516"/>
                  </a:lnTo>
                  <a:lnTo>
                    <a:pt x="2152" y="1514"/>
                  </a:lnTo>
                  <a:lnTo>
                    <a:pt x="2154" y="1511"/>
                  </a:lnTo>
                  <a:lnTo>
                    <a:pt x="2151" y="1509"/>
                  </a:lnTo>
                  <a:lnTo>
                    <a:pt x="2150" y="1506"/>
                  </a:lnTo>
                  <a:lnTo>
                    <a:pt x="2149" y="1502"/>
                  </a:lnTo>
                  <a:lnTo>
                    <a:pt x="2150" y="1501"/>
                  </a:lnTo>
                  <a:close/>
                  <a:moveTo>
                    <a:pt x="2434" y="776"/>
                  </a:moveTo>
                  <a:lnTo>
                    <a:pt x="2434" y="776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8"/>
                  </a:lnTo>
                  <a:lnTo>
                    <a:pt x="2432" y="778"/>
                  </a:lnTo>
                  <a:lnTo>
                    <a:pt x="2432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7"/>
                  </a:lnTo>
                  <a:lnTo>
                    <a:pt x="2428" y="777"/>
                  </a:lnTo>
                  <a:lnTo>
                    <a:pt x="2428" y="777"/>
                  </a:lnTo>
                  <a:lnTo>
                    <a:pt x="2429" y="777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7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4" y="780"/>
                  </a:lnTo>
                  <a:lnTo>
                    <a:pt x="2424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2"/>
                  </a:lnTo>
                  <a:lnTo>
                    <a:pt x="2422" y="782"/>
                  </a:lnTo>
                  <a:lnTo>
                    <a:pt x="2422" y="780"/>
                  </a:lnTo>
                  <a:lnTo>
                    <a:pt x="2421" y="780"/>
                  </a:lnTo>
                  <a:lnTo>
                    <a:pt x="2421" y="782"/>
                  </a:lnTo>
                  <a:lnTo>
                    <a:pt x="2421" y="782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6" y="779"/>
                  </a:lnTo>
                  <a:lnTo>
                    <a:pt x="2416" y="779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3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1" y="777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0" y="774"/>
                  </a:lnTo>
                  <a:lnTo>
                    <a:pt x="2410" y="775"/>
                  </a:lnTo>
                  <a:lnTo>
                    <a:pt x="2410" y="775"/>
                  </a:lnTo>
                  <a:lnTo>
                    <a:pt x="2410" y="776"/>
                  </a:lnTo>
                  <a:lnTo>
                    <a:pt x="2410" y="776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8"/>
                  </a:lnTo>
                  <a:lnTo>
                    <a:pt x="2410" y="779"/>
                  </a:lnTo>
                  <a:lnTo>
                    <a:pt x="2408" y="779"/>
                  </a:lnTo>
                  <a:lnTo>
                    <a:pt x="2408" y="779"/>
                  </a:lnTo>
                  <a:lnTo>
                    <a:pt x="2410" y="779"/>
                  </a:lnTo>
                  <a:lnTo>
                    <a:pt x="2410" y="780"/>
                  </a:lnTo>
                  <a:lnTo>
                    <a:pt x="2408" y="780"/>
                  </a:lnTo>
                  <a:lnTo>
                    <a:pt x="2408" y="780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7" y="782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4"/>
                  </a:lnTo>
                  <a:lnTo>
                    <a:pt x="2407" y="784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6"/>
                  </a:lnTo>
                  <a:lnTo>
                    <a:pt x="2406" y="786"/>
                  </a:lnTo>
                  <a:lnTo>
                    <a:pt x="2406" y="786"/>
                  </a:lnTo>
                  <a:lnTo>
                    <a:pt x="2407" y="786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91"/>
                  </a:lnTo>
                  <a:lnTo>
                    <a:pt x="2407" y="791"/>
                  </a:lnTo>
                  <a:lnTo>
                    <a:pt x="2408" y="791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1" y="792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1" y="791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2" y="791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3" y="792"/>
                  </a:lnTo>
                  <a:lnTo>
                    <a:pt x="2413" y="791"/>
                  </a:lnTo>
                  <a:lnTo>
                    <a:pt x="2414" y="791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4"/>
                  </a:lnTo>
                  <a:lnTo>
                    <a:pt x="2417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1" y="797"/>
                  </a:lnTo>
                  <a:lnTo>
                    <a:pt x="2421" y="799"/>
                  </a:lnTo>
                  <a:lnTo>
                    <a:pt x="2420" y="799"/>
                  </a:lnTo>
                  <a:lnTo>
                    <a:pt x="2420" y="797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800"/>
                  </a:lnTo>
                  <a:lnTo>
                    <a:pt x="2417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9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6" y="799"/>
                  </a:lnTo>
                  <a:lnTo>
                    <a:pt x="2415" y="799"/>
                  </a:lnTo>
                  <a:lnTo>
                    <a:pt x="2415" y="799"/>
                  </a:lnTo>
                  <a:lnTo>
                    <a:pt x="2414" y="799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5" y="797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4" y="796"/>
                  </a:lnTo>
                  <a:lnTo>
                    <a:pt x="2414" y="796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2" y="800"/>
                  </a:lnTo>
                  <a:lnTo>
                    <a:pt x="2412" y="801"/>
                  </a:lnTo>
                  <a:lnTo>
                    <a:pt x="2413" y="801"/>
                  </a:lnTo>
                  <a:lnTo>
                    <a:pt x="2413" y="802"/>
                  </a:lnTo>
                  <a:lnTo>
                    <a:pt x="2413" y="802"/>
                  </a:lnTo>
                  <a:lnTo>
                    <a:pt x="2413" y="803"/>
                  </a:lnTo>
                  <a:lnTo>
                    <a:pt x="2413" y="803"/>
                  </a:lnTo>
                  <a:lnTo>
                    <a:pt x="2413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1"/>
                  </a:lnTo>
                  <a:lnTo>
                    <a:pt x="2413" y="801"/>
                  </a:lnTo>
                  <a:lnTo>
                    <a:pt x="2413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5" y="801"/>
                  </a:lnTo>
                  <a:lnTo>
                    <a:pt x="2415" y="801"/>
                  </a:lnTo>
                  <a:lnTo>
                    <a:pt x="2416" y="801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4"/>
                  </a:lnTo>
                  <a:lnTo>
                    <a:pt x="2419" y="804"/>
                  </a:lnTo>
                  <a:lnTo>
                    <a:pt x="2419" y="803"/>
                  </a:lnTo>
                  <a:lnTo>
                    <a:pt x="2420" y="803"/>
                  </a:lnTo>
                  <a:lnTo>
                    <a:pt x="2420" y="804"/>
                  </a:lnTo>
                  <a:lnTo>
                    <a:pt x="2419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2" y="806"/>
                  </a:lnTo>
                  <a:lnTo>
                    <a:pt x="2422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10"/>
                  </a:lnTo>
                  <a:lnTo>
                    <a:pt x="2424" y="810"/>
                  </a:lnTo>
                  <a:lnTo>
                    <a:pt x="2423" y="810"/>
                  </a:lnTo>
                  <a:lnTo>
                    <a:pt x="2423" y="811"/>
                  </a:lnTo>
                  <a:lnTo>
                    <a:pt x="2423" y="811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3"/>
                  </a:lnTo>
                  <a:lnTo>
                    <a:pt x="2422" y="813"/>
                  </a:lnTo>
                  <a:lnTo>
                    <a:pt x="2422" y="814"/>
                  </a:lnTo>
                  <a:lnTo>
                    <a:pt x="2422" y="814"/>
                  </a:lnTo>
                  <a:lnTo>
                    <a:pt x="2422" y="816"/>
                  </a:lnTo>
                  <a:lnTo>
                    <a:pt x="2422" y="816"/>
                  </a:lnTo>
                  <a:lnTo>
                    <a:pt x="2422" y="817"/>
                  </a:lnTo>
                  <a:lnTo>
                    <a:pt x="2423" y="817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20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2"/>
                  </a:lnTo>
                  <a:lnTo>
                    <a:pt x="2422" y="822"/>
                  </a:lnTo>
                  <a:lnTo>
                    <a:pt x="2422" y="826"/>
                  </a:lnTo>
                  <a:lnTo>
                    <a:pt x="2422" y="826"/>
                  </a:lnTo>
                  <a:lnTo>
                    <a:pt x="2422" y="827"/>
                  </a:lnTo>
                  <a:lnTo>
                    <a:pt x="2422" y="828"/>
                  </a:lnTo>
                  <a:lnTo>
                    <a:pt x="2422" y="829"/>
                  </a:lnTo>
                  <a:lnTo>
                    <a:pt x="2423" y="829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1"/>
                  </a:lnTo>
                  <a:lnTo>
                    <a:pt x="2423" y="834"/>
                  </a:lnTo>
                  <a:lnTo>
                    <a:pt x="2423" y="834"/>
                  </a:lnTo>
                  <a:lnTo>
                    <a:pt x="2423" y="835"/>
                  </a:lnTo>
                  <a:lnTo>
                    <a:pt x="2424" y="835"/>
                  </a:lnTo>
                  <a:lnTo>
                    <a:pt x="2424" y="835"/>
                  </a:lnTo>
                  <a:lnTo>
                    <a:pt x="2424" y="836"/>
                  </a:lnTo>
                  <a:lnTo>
                    <a:pt x="2424" y="837"/>
                  </a:lnTo>
                  <a:lnTo>
                    <a:pt x="2424" y="837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5" y="839"/>
                  </a:lnTo>
                  <a:lnTo>
                    <a:pt x="2425" y="842"/>
                  </a:lnTo>
                  <a:lnTo>
                    <a:pt x="2424" y="842"/>
                  </a:lnTo>
                  <a:lnTo>
                    <a:pt x="2424" y="842"/>
                  </a:lnTo>
                  <a:lnTo>
                    <a:pt x="2421" y="842"/>
                  </a:lnTo>
                  <a:lnTo>
                    <a:pt x="2421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16" y="840"/>
                  </a:lnTo>
                  <a:lnTo>
                    <a:pt x="2416" y="840"/>
                  </a:lnTo>
                  <a:lnTo>
                    <a:pt x="2415" y="840"/>
                  </a:lnTo>
                  <a:lnTo>
                    <a:pt x="2415" y="842"/>
                  </a:lnTo>
                  <a:lnTo>
                    <a:pt x="2414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2" y="842"/>
                  </a:lnTo>
                  <a:lnTo>
                    <a:pt x="2412" y="842"/>
                  </a:lnTo>
                  <a:lnTo>
                    <a:pt x="2411" y="842"/>
                  </a:lnTo>
                  <a:lnTo>
                    <a:pt x="2411" y="843"/>
                  </a:lnTo>
                  <a:lnTo>
                    <a:pt x="2411" y="843"/>
                  </a:lnTo>
                  <a:lnTo>
                    <a:pt x="2410" y="843"/>
                  </a:lnTo>
                  <a:lnTo>
                    <a:pt x="2410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6" y="843"/>
                  </a:lnTo>
                  <a:lnTo>
                    <a:pt x="2406" y="844"/>
                  </a:lnTo>
                  <a:lnTo>
                    <a:pt x="2406" y="844"/>
                  </a:lnTo>
                  <a:lnTo>
                    <a:pt x="2405" y="844"/>
                  </a:lnTo>
                  <a:lnTo>
                    <a:pt x="2404" y="844"/>
                  </a:lnTo>
                  <a:lnTo>
                    <a:pt x="2404" y="844"/>
                  </a:lnTo>
                  <a:lnTo>
                    <a:pt x="2403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0" y="844"/>
                  </a:lnTo>
                  <a:lnTo>
                    <a:pt x="2400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8" y="845"/>
                  </a:lnTo>
                  <a:lnTo>
                    <a:pt x="2398" y="845"/>
                  </a:lnTo>
                  <a:lnTo>
                    <a:pt x="2397" y="845"/>
                  </a:lnTo>
                  <a:lnTo>
                    <a:pt x="2395" y="845"/>
                  </a:lnTo>
                  <a:lnTo>
                    <a:pt x="2395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3" y="845"/>
                  </a:lnTo>
                  <a:lnTo>
                    <a:pt x="2391" y="845"/>
                  </a:lnTo>
                  <a:lnTo>
                    <a:pt x="2391" y="844"/>
                  </a:lnTo>
                  <a:lnTo>
                    <a:pt x="2390" y="844"/>
                  </a:lnTo>
                  <a:lnTo>
                    <a:pt x="2390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8" y="844"/>
                  </a:lnTo>
                  <a:lnTo>
                    <a:pt x="2387" y="844"/>
                  </a:lnTo>
                  <a:lnTo>
                    <a:pt x="2387" y="844"/>
                  </a:lnTo>
                  <a:lnTo>
                    <a:pt x="2386" y="844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79" y="840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7" y="838"/>
                  </a:lnTo>
                  <a:lnTo>
                    <a:pt x="2377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3" y="836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4"/>
                  </a:lnTo>
                  <a:lnTo>
                    <a:pt x="2373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1" y="833"/>
                  </a:lnTo>
                  <a:lnTo>
                    <a:pt x="2371" y="833"/>
                  </a:lnTo>
                  <a:lnTo>
                    <a:pt x="2370" y="833"/>
                  </a:lnTo>
                  <a:lnTo>
                    <a:pt x="2370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6" y="831"/>
                  </a:lnTo>
                  <a:lnTo>
                    <a:pt x="2365" y="831"/>
                  </a:lnTo>
                  <a:lnTo>
                    <a:pt x="2363" y="831"/>
                  </a:lnTo>
                  <a:lnTo>
                    <a:pt x="2363" y="831"/>
                  </a:lnTo>
                  <a:lnTo>
                    <a:pt x="2362" y="831"/>
                  </a:lnTo>
                  <a:lnTo>
                    <a:pt x="2362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0" y="830"/>
                  </a:lnTo>
                  <a:lnTo>
                    <a:pt x="2360" y="830"/>
                  </a:lnTo>
                  <a:lnTo>
                    <a:pt x="2359" y="830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8"/>
                  </a:lnTo>
                  <a:lnTo>
                    <a:pt x="2356" y="828"/>
                  </a:lnTo>
                  <a:lnTo>
                    <a:pt x="2356" y="828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6"/>
                  </a:lnTo>
                  <a:lnTo>
                    <a:pt x="2355" y="826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5" y="823"/>
                  </a:lnTo>
                  <a:lnTo>
                    <a:pt x="2355" y="823"/>
                  </a:lnTo>
                  <a:lnTo>
                    <a:pt x="2355" y="822"/>
                  </a:lnTo>
                  <a:lnTo>
                    <a:pt x="2355" y="822"/>
                  </a:lnTo>
                  <a:lnTo>
                    <a:pt x="2355" y="821"/>
                  </a:lnTo>
                  <a:lnTo>
                    <a:pt x="2354" y="821"/>
                  </a:lnTo>
                  <a:lnTo>
                    <a:pt x="2354" y="819"/>
                  </a:lnTo>
                  <a:lnTo>
                    <a:pt x="2354" y="819"/>
                  </a:lnTo>
                  <a:lnTo>
                    <a:pt x="2354" y="817"/>
                  </a:lnTo>
                  <a:lnTo>
                    <a:pt x="2354" y="817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4"/>
                  </a:lnTo>
                  <a:lnTo>
                    <a:pt x="2354" y="811"/>
                  </a:lnTo>
                  <a:lnTo>
                    <a:pt x="2354" y="811"/>
                  </a:lnTo>
                  <a:lnTo>
                    <a:pt x="2354" y="810"/>
                  </a:lnTo>
                  <a:lnTo>
                    <a:pt x="2354" y="810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8"/>
                  </a:lnTo>
                  <a:lnTo>
                    <a:pt x="2355" y="808"/>
                  </a:lnTo>
                  <a:lnTo>
                    <a:pt x="2355" y="806"/>
                  </a:lnTo>
                  <a:lnTo>
                    <a:pt x="2355" y="806"/>
                  </a:lnTo>
                  <a:lnTo>
                    <a:pt x="2355" y="805"/>
                  </a:lnTo>
                  <a:lnTo>
                    <a:pt x="2355" y="805"/>
                  </a:lnTo>
                  <a:lnTo>
                    <a:pt x="2355" y="804"/>
                  </a:lnTo>
                  <a:lnTo>
                    <a:pt x="2355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7" y="804"/>
                  </a:lnTo>
                  <a:lnTo>
                    <a:pt x="2357" y="805"/>
                  </a:lnTo>
                  <a:lnTo>
                    <a:pt x="2357" y="805"/>
                  </a:lnTo>
                  <a:lnTo>
                    <a:pt x="2359" y="805"/>
                  </a:lnTo>
                  <a:lnTo>
                    <a:pt x="2359" y="806"/>
                  </a:lnTo>
                  <a:lnTo>
                    <a:pt x="2357" y="806"/>
                  </a:lnTo>
                  <a:lnTo>
                    <a:pt x="2356" y="806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9" y="808"/>
                  </a:lnTo>
                  <a:lnTo>
                    <a:pt x="2359" y="808"/>
                  </a:lnTo>
                  <a:lnTo>
                    <a:pt x="2359" y="806"/>
                  </a:lnTo>
                  <a:lnTo>
                    <a:pt x="2359" y="806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60" y="804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1" y="801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799"/>
                  </a:lnTo>
                  <a:lnTo>
                    <a:pt x="2360" y="799"/>
                  </a:lnTo>
                  <a:lnTo>
                    <a:pt x="2360" y="797"/>
                  </a:lnTo>
                  <a:lnTo>
                    <a:pt x="2361" y="797"/>
                  </a:lnTo>
                  <a:lnTo>
                    <a:pt x="2361" y="797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2" y="796"/>
                  </a:lnTo>
                  <a:lnTo>
                    <a:pt x="2362" y="795"/>
                  </a:lnTo>
                  <a:lnTo>
                    <a:pt x="2362" y="795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3" y="792"/>
                  </a:lnTo>
                  <a:lnTo>
                    <a:pt x="2363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3" y="789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6" y="787"/>
                  </a:lnTo>
                  <a:lnTo>
                    <a:pt x="2366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5"/>
                  </a:lnTo>
                  <a:lnTo>
                    <a:pt x="2371" y="785"/>
                  </a:lnTo>
                  <a:lnTo>
                    <a:pt x="2371" y="786"/>
                  </a:lnTo>
                  <a:lnTo>
                    <a:pt x="2371" y="786"/>
                  </a:lnTo>
                  <a:lnTo>
                    <a:pt x="2371" y="785"/>
                  </a:lnTo>
                  <a:lnTo>
                    <a:pt x="2372" y="785"/>
                  </a:lnTo>
                  <a:lnTo>
                    <a:pt x="2372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6" y="787"/>
                  </a:lnTo>
                  <a:lnTo>
                    <a:pt x="2376" y="787"/>
                  </a:lnTo>
                  <a:lnTo>
                    <a:pt x="2374" y="787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3"/>
                  </a:lnTo>
                  <a:lnTo>
                    <a:pt x="2373" y="783"/>
                  </a:lnTo>
                  <a:lnTo>
                    <a:pt x="2372" y="783"/>
                  </a:lnTo>
                  <a:lnTo>
                    <a:pt x="2372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2"/>
                  </a:lnTo>
                  <a:lnTo>
                    <a:pt x="2371" y="782"/>
                  </a:lnTo>
                  <a:lnTo>
                    <a:pt x="2369" y="782"/>
                  </a:lnTo>
                  <a:lnTo>
                    <a:pt x="2368" y="782"/>
                  </a:lnTo>
                  <a:lnTo>
                    <a:pt x="2366" y="782"/>
                  </a:lnTo>
                  <a:lnTo>
                    <a:pt x="2366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4" y="782"/>
                  </a:lnTo>
                  <a:lnTo>
                    <a:pt x="2364" y="780"/>
                  </a:lnTo>
                  <a:lnTo>
                    <a:pt x="2364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79"/>
                  </a:lnTo>
                  <a:lnTo>
                    <a:pt x="2363" y="779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2" y="778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59" y="775"/>
                  </a:lnTo>
                  <a:lnTo>
                    <a:pt x="2359" y="775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2"/>
                  </a:lnTo>
                  <a:lnTo>
                    <a:pt x="2359" y="772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5" y="768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3" y="765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49" y="761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8" y="760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8"/>
                  </a:lnTo>
                  <a:lnTo>
                    <a:pt x="2347" y="758"/>
                  </a:lnTo>
                  <a:lnTo>
                    <a:pt x="2347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5" y="757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0"/>
                  </a:lnTo>
                  <a:lnTo>
                    <a:pt x="2340" y="750"/>
                  </a:lnTo>
                  <a:lnTo>
                    <a:pt x="2340" y="750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39" y="749"/>
                  </a:lnTo>
                  <a:lnTo>
                    <a:pt x="2339" y="748"/>
                  </a:lnTo>
                  <a:lnTo>
                    <a:pt x="2339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5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3"/>
                  </a:lnTo>
                  <a:lnTo>
                    <a:pt x="2337" y="743"/>
                  </a:lnTo>
                  <a:lnTo>
                    <a:pt x="2336" y="743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5" y="742"/>
                  </a:lnTo>
                  <a:lnTo>
                    <a:pt x="2335" y="742"/>
                  </a:lnTo>
                  <a:lnTo>
                    <a:pt x="2335" y="741"/>
                  </a:lnTo>
                  <a:lnTo>
                    <a:pt x="2335" y="740"/>
                  </a:lnTo>
                  <a:lnTo>
                    <a:pt x="2335" y="737"/>
                  </a:lnTo>
                  <a:lnTo>
                    <a:pt x="2335" y="735"/>
                  </a:lnTo>
                  <a:lnTo>
                    <a:pt x="2336" y="732"/>
                  </a:lnTo>
                  <a:lnTo>
                    <a:pt x="2336" y="729"/>
                  </a:lnTo>
                  <a:lnTo>
                    <a:pt x="2337" y="727"/>
                  </a:lnTo>
                  <a:lnTo>
                    <a:pt x="2337" y="727"/>
                  </a:lnTo>
                  <a:lnTo>
                    <a:pt x="2336" y="728"/>
                  </a:lnTo>
                  <a:lnTo>
                    <a:pt x="2336" y="729"/>
                  </a:lnTo>
                  <a:lnTo>
                    <a:pt x="2336" y="729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5" y="731"/>
                  </a:lnTo>
                  <a:lnTo>
                    <a:pt x="2335" y="732"/>
                  </a:lnTo>
                  <a:lnTo>
                    <a:pt x="2335" y="733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4" y="734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5" y="732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3" y="725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29" y="722"/>
                  </a:lnTo>
                  <a:lnTo>
                    <a:pt x="2329" y="720"/>
                  </a:lnTo>
                  <a:lnTo>
                    <a:pt x="2329" y="720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7" y="719"/>
                  </a:lnTo>
                  <a:lnTo>
                    <a:pt x="2327" y="718"/>
                  </a:lnTo>
                  <a:lnTo>
                    <a:pt x="2326" y="718"/>
                  </a:lnTo>
                  <a:lnTo>
                    <a:pt x="2326" y="719"/>
                  </a:lnTo>
                  <a:lnTo>
                    <a:pt x="2326" y="719"/>
                  </a:lnTo>
                  <a:lnTo>
                    <a:pt x="2326" y="718"/>
                  </a:lnTo>
                  <a:lnTo>
                    <a:pt x="2326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3" y="717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5"/>
                  </a:lnTo>
                  <a:lnTo>
                    <a:pt x="2326" y="715"/>
                  </a:lnTo>
                  <a:lnTo>
                    <a:pt x="2326" y="714"/>
                  </a:lnTo>
                  <a:lnTo>
                    <a:pt x="2326" y="714"/>
                  </a:lnTo>
                  <a:lnTo>
                    <a:pt x="2327" y="714"/>
                  </a:lnTo>
                  <a:lnTo>
                    <a:pt x="2327" y="714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1"/>
                  </a:lnTo>
                  <a:lnTo>
                    <a:pt x="2329" y="711"/>
                  </a:lnTo>
                  <a:lnTo>
                    <a:pt x="2328" y="711"/>
                  </a:lnTo>
                  <a:lnTo>
                    <a:pt x="2328" y="710"/>
                  </a:lnTo>
                  <a:lnTo>
                    <a:pt x="2329" y="710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2"/>
                  </a:lnTo>
                  <a:lnTo>
                    <a:pt x="2329" y="712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8"/>
                  </a:lnTo>
                  <a:lnTo>
                    <a:pt x="2333" y="708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5" y="703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1"/>
                  </a:lnTo>
                  <a:lnTo>
                    <a:pt x="2335" y="702"/>
                  </a:lnTo>
                  <a:lnTo>
                    <a:pt x="2334" y="702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6" y="701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5" y="699"/>
                  </a:lnTo>
                  <a:lnTo>
                    <a:pt x="2336" y="699"/>
                  </a:lnTo>
                  <a:lnTo>
                    <a:pt x="2335" y="698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4" y="697"/>
                  </a:lnTo>
                  <a:lnTo>
                    <a:pt x="2334" y="697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5" y="695"/>
                  </a:lnTo>
                  <a:lnTo>
                    <a:pt x="2335" y="695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4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7"/>
                  </a:lnTo>
                  <a:lnTo>
                    <a:pt x="2338" y="697"/>
                  </a:lnTo>
                  <a:lnTo>
                    <a:pt x="2338" y="697"/>
                  </a:lnTo>
                  <a:lnTo>
                    <a:pt x="2339" y="697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2" y="697"/>
                  </a:lnTo>
                  <a:lnTo>
                    <a:pt x="2342" y="697"/>
                  </a:lnTo>
                  <a:lnTo>
                    <a:pt x="2342" y="695"/>
                  </a:lnTo>
                  <a:lnTo>
                    <a:pt x="2342" y="695"/>
                  </a:lnTo>
                  <a:lnTo>
                    <a:pt x="2342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7"/>
                  </a:lnTo>
                  <a:lnTo>
                    <a:pt x="2344" y="695"/>
                  </a:lnTo>
                  <a:lnTo>
                    <a:pt x="2345" y="695"/>
                  </a:lnTo>
                  <a:lnTo>
                    <a:pt x="2345" y="697"/>
                  </a:lnTo>
                  <a:lnTo>
                    <a:pt x="2345" y="697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6" y="695"/>
                  </a:lnTo>
                  <a:lnTo>
                    <a:pt x="2346" y="695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8" y="694"/>
                  </a:lnTo>
                  <a:lnTo>
                    <a:pt x="2348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1"/>
                  </a:lnTo>
                  <a:lnTo>
                    <a:pt x="2354" y="691"/>
                  </a:lnTo>
                  <a:lnTo>
                    <a:pt x="2354" y="691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5" y="689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6" y="689"/>
                  </a:lnTo>
                  <a:lnTo>
                    <a:pt x="2356" y="688"/>
                  </a:lnTo>
                  <a:lnTo>
                    <a:pt x="2356" y="688"/>
                  </a:lnTo>
                  <a:lnTo>
                    <a:pt x="2356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8"/>
                  </a:lnTo>
                  <a:lnTo>
                    <a:pt x="2356" y="688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5"/>
                  </a:lnTo>
                  <a:lnTo>
                    <a:pt x="2359" y="685"/>
                  </a:lnTo>
                  <a:lnTo>
                    <a:pt x="2359" y="684"/>
                  </a:lnTo>
                  <a:lnTo>
                    <a:pt x="2359" y="684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1" y="683"/>
                  </a:lnTo>
                  <a:lnTo>
                    <a:pt x="2362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0" y="682"/>
                  </a:lnTo>
                  <a:lnTo>
                    <a:pt x="2360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3" y="683"/>
                  </a:lnTo>
                  <a:lnTo>
                    <a:pt x="2363" y="683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3"/>
                  </a:lnTo>
                  <a:lnTo>
                    <a:pt x="2366" y="683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9" y="682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1" y="681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80"/>
                  </a:lnTo>
                  <a:lnTo>
                    <a:pt x="2372" y="680"/>
                  </a:lnTo>
                  <a:lnTo>
                    <a:pt x="2373" y="680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7" y="676"/>
                  </a:lnTo>
                  <a:lnTo>
                    <a:pt x="2377" y="676"/>
                  </a:lnTo>
                  <a:lnTo>
                    <a:pt x="2378" y="676"/>
                  </a:lnTo>
                  <a:lnTo>
                    <a:pt x="2378" y="676"/>
                  </a:lnTo>
                  <a:lnTo>
                    <a:pt x="2378" y="675"/>
                  </a:lnTo>
                  <a:lnTo>
                    <a:pt x="2379" y="675"/>
                  </a:lnTo>
                  <a:lnTo>
                    <a:pt x="2379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1" y="675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3" y="674"/>
                  </a:lnTo>
                  <a:lnTo>
                    <a:pt x="2383" y="673"/>
                  </a:lnTo>
                  <a:lnTo>
                    <a:pt x="2385" y="673"/>
                  </a:lnTo>
                  <a:lnTo>
                    <a:pt x="2385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7" y="673"/>
                  </a:lnTo>
                  <a:lnTo>
                    <a:pt x="2387" y="673"/>
                  </a:lnTo>
                  <a:lnTo>
                    <a:pt x="2388" y="673"/>
                  </a:lnTo>
                  <a:lnTo>
                    <a:pt x="2388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4"/>
                  </a:lnTo>
                  <a:lnTo>
                    <a:pt x="2390" y="674"/>
                  </a:lnTo>
                  <a:lnTo>
                    <a:pt x="2390" y="674"/>
                  </a:lnTo>
                  <a:lnTo>
                    <a:pt x="2391" y="674"/>
                  </a:lnTo>
                  <a:lnTo>
                    <a:pt x="2391" y="674"/>
                  </a:lnTo>
                  <a:lnTo>
                    <a:pt x="2391" y="675"/>
                  </a:lnTo>
                  <a:lnTo>
                    <a:pt x="2391" y="675"/>
                  </a:lnTo>
                  <a:lnTo>
                    <a:pt x="2391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5"/>
                  </a:lnTo>
                  <a:lnTo>
                    <a:pt x="2393" y="675"/>
                  </a:lnTo>
                  <a:lnTo>
                    <a:pt x="2394" y="675"/>
                  </a:lnTo>
                  <a:lnTo>
                    <a:pt x="2394" y="675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5"/>
                  </a:lnTo>
                  <a:lnTo>
                    <a:pt x="2396" y="675"/>
                  </a:lnTo>
                  <a:lnTo>
                    <a:pt x="2396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5"/>
                  </a:lnTo>
                  <a:lnTo>
                    <a:pt x="2397" y="675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9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399" y="677"/>
                  </a:lnTo>
                  <a:lnTo>
                    <a:pt x="2399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3" y="676"/>
                  </a:lnTo>
                  <a:lnTo>
                    <a:pt x="2403" y="676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4"/>
                  </a:lnTo>
                  <a:lnTo>
                    <a:pt x="2404" y="674"/>
                  </a:lnTo>
                  <a:lnTo>
                    <a:pt x="2404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7" y="675"/>
                  </a:lnTo>
                  <a:lnTo>
                    <a:pt x="2407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10" y="675"/>
                  </a:lnTo>
                  <a:lnTo>
                    <a:pt x="2410" y="675"/>
                  </a:lnTo>
                  <a:lnTo>
                    <a:pt x="2410" y="676"/>
                  </a:lnTo>
                  <a:lnTo>
                    <a:pt x="2411" y="676"/>
                  </a:lnTo>
                  <a:lnTo>
                    <a:pt x="2411" y="676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80"/>
                  </a:lnTo>
                  <a:lnTo>
                    <a:pt x="2412" y="680"/>
                  </a:lnTo>
                  <a:lnTo>
                    <a:pt x="2413" y="681"/>
                  </a:lnTo>
                  <a:lnTo>
                    <a:pt x="2413" y="681"/>
                  </a:lnTo>
                  <a:lnTo>
                    <a:pt x="2413" y="682"/>
                  </a:lnTo>
                  <a:lnTo>
                    <a:pt x="2413" y="682"/>
                  </a:lnTo>
                  <a:lnTo>
                    <a:pt x="2414" y="683"/>
                  </a:lnTo>
                  <a:lnTo>
                    <a:pt x="2414" y="683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5"/>
                  </a:lnTo>
                  <a:lnTo>
                    <a:pt x="2415" y="686"/>
                  </a:lnTo>
                  <a:lnTo>
                    <a:pt x="2415" y="686"/>
                  </a:lnTo>
                  <a:lnTo>
                    <a:pt x="2415" y="688"/>
                  </a:lnTo>
                  <a:lnTo>
                    <a:pt x="2415" y="688"/>
                  </a:lnTo>
                  <a:lnTo>
                    <a:pt x="2415" y="689"/>
                  </a:lnTo>
                  <a:lnTo>
                    <a:pt x="2414" y="690"/>
                  </a:lnTo>
                  <a:lnTo>
                    <a:pt x="2414" y="690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2"/>
                  </a:lnTo>
                  <a:lnTo>
                    <a:pt x="2413" y="693"/>
                  </a:lnTo>
                  <a:lnTo>
                    <a:pt x="2413" y="693"/>
                  </a:lnTo>
                  <a:lnTo>
                    <a:pt x="2413" y="694"/>
                  </a:lnTo>
                  <a:lnTo>
                    <a:pt x="2412" y="694"/>
                  </a:lnTo>
                  <a:lnTo>
                    <a:pt x="2412" y="694"/>
                  </a:lnTo>
                  <a:lnTo>
                    <a:pt x="2412" y="695"/>
                  </a:lnTo>
                  <a:lnTo>
                    <a:pt x="2412" y="697"/>
                  </a:lnTo>
                  <a:lnTo>
                    <a:pt x="2412" y="697"/>
                  </a:lnTo>
                  <a:lnTo>
                    <a:pt x="2412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9"/>
                  </a:lnTo>
                  <a:lnTo>
                    <a:pt x="2411" y="699"/>
                  </a:lnTo>
                  <a:lnTo>
                    <a:pt x="2412" y="699"/>
                  </a:lnTo>
                  <a:lnTo>
                    <a:pt x="2412" y="699"/>
                  </a:lnTo>
                  <a:lnTo>
                    <a:pt x="2412" y="700"/>
                  </a:lnTo>
                  <a:lnTo>
                    <a:pt x="2412" y="700"/>
                  </a:lnTo>
                  <a:lnTo>
                    <a:pt x="2412" y="701"/>
                  </a:lnTo>
                  <a:lnTo>
                    <a:pt x="2413" y="701"/>
                  </a:lnTo>
                  <a:lnTo>
                    <a:pt x="2413" y="702"/>
                  </a:lnTo>
                  <a:lnTo>
                    <a:pt x="2413" y="702"/>
                  </a:lnTo>
                  <a:lnTo>
                    <a:pt x="2414" y="702"/>
                  </a:lnTo>
                  <a:lnTo>
                    <a:pt x="2414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6" y="703"/>
                  </a:lnTo>
                  <a:lnTo>
                    <a:pt x="2416" y="703"/>
                  </a:lnTo>
                  <a:lnTo>
                    <a:pt x="2417" y="703"/>
                  </a:lnTo>
                  <a:lnTo>
                    <a:pt x="2419" y="703"/>
                  </a:lnTo>
                  <a:lnTo>
                    <a:pt x="2421" y="703"/>
                  </a:lnTo>
                  <a:lnTo>
                    <a:pt x="2422" y="702"/>
                  </a:lnTo>
                  <a:lnTo>
                    <a:pt x="2422" y="702"/>
                  </a:lnTo>
                  <a:lnTo>
                    <a:pt x="2423" y="702"/>
                  </a:lnTo>
                  <a:lnTo>
                    <a:pt x="2423" y="702"/>
                  </a:lnTo>
                  <a:lnTo>
                    <a:pt x="2423" y="701"/>
                  </a:lnTo>
                  <a:lnTo>
                    <a:pt x="2424" y="701"/>
                  </a:lnTo>
                  <a:lnTo>
                    <a:pt x="2424" y="701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5" y="700"/>
                  </a:lnTo>
                  <a:lnTo>
                    <a:pt x="2425" y="700"/>
                  </a:lnTo>
                  <a:lnTo>
                    <a:pt x="2427" y="700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3"/>
                  </a:lnTo>
                  <a:lnTo>
                    <a:pt x="2427" y="703"/>
                  </a:lnTo>
                  <a:lnTo>
                    <a:pt x="2427" y="705"/>
                  </a:lnTo>
                  <a:lnTo>
                    <a:pt x="2428" y="705"/>
                  </a:lnTo>
                  <a:lnTo>
                    <a:pt x="2428" y="705"/>
                  </a:lnTo>
                  <a:lnTo>
                    <a:pt x="2428" y="706"/>
                  </a:lnTo>
                  <a:lnTo>
                    <a:pt x="2429" y="706"/>
                  </a:lnTo>
                  <a:lnTo>
                    <a:pt x="2429" y="706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30" y="708"/>
                  </a:lnTo>
                  <a:lnTo>
                    <a:pt x="2429" y="708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8" y="709"/>
                  </a:lnTo>
                  <a:lnTo>
                    <a:pt x="2428" y="709"/>
                  </a:lnTo>
                  <a:lnTo>
                    <a:pt x="2427" y="709"/>
                  </a:lnTo>
                  <a:lnTo>
                    <a:pt x="2425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1" y="709"/>
                  </a:lnTo>
                  <a:lnTo>
                    <a:pt x="2420" y="709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19" y="711"/>
                  </a:lnTo>
                  <a:lnTo>
                    <a:pt x="2419" y="711"/>
                  </a:lnTo>
                  <a:lnTo>
                    <a:pt x="2417" y="711"/>
                  </a:lnTo>
                  <a:lnTo>
                    <a:pt x="2417" y="712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5"/>
                  </a:lnTo>
                  <a:lnTo>
                    <a:pt x="2416" y="715"/>
                  </a:lnTo>
                  <a:lnTo>
                    <a:pt x="2416" y="716"/>
                  </a:lnTo>
                  <a:lnTo>
                    <a:pt x="2416" y="716"/>
                  </a:lnTo>
                  <a:lnTo>
                    <a:pt x="2416" y="717"/>
                  </a:lnTo>
                  <a:lnTo>
                    <a:pt x="2415" y="717"/>
                  </a:lnTo>
                  <a:lnTo>
                    <a:pt x="2415" y="717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3" y="718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4" y="717"/>
                  </a:lnTo>
                  <a:lnTo>
                    <a:pt x="2414" y="716"/>
                  </a:lnTo>
                  <a:lnTo>
                    <a:pt x="2414" y="716"/>
                  </a:lnTo>
                  <a:lnTo>
                    <a:pt x="2414" y="715"/>
                  </a:lnTo>
                  <a:lnTo>
                    <a:pt x="2415" y="715"/>
                  </a:lnTo>
                  <a:lnTo>
                    <a:pt x="2415" y="714"/>
                  </a:lnTo>
                  <a:lnTo>
                    <a:pt x="2415" y="714"/>
                  </a:lnTo>
                  <a:lnTo>
                    <a:pt x="2415" y="712"/>
                  </a:lnTo>
                  <a:lnTo>
                    <a:pt x="2416" y="712"/>
                  </a:lnTo>
                  <a:lnTo>
                    <a:pt x="2416" y="712"/>
                  </a:lnTo>
                  <a:lnTo>
                    <a:pt x="2416" y="711"/>
                  </a:lnTo>
                  <a:lnTo>
                    <a:pt x="2416" y="711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20" y="709"/>
                  </a:lnTo>
                  <a:lnTo>
                    <a:pt x="2420" y="709"/>
                  </a:lnTo>
                  <a:lnTo>
                    <a:pt x="2420" y="708"/>
                  </a:lnTo>
                  <a:lnTo>
                    <a:pt x="2422" y="708"/>
                  </a:lnTo>
                  <a:lnTo>
                    <a:pt x="2423" y="708"/>
                  </a:lnTo>
                  <a:lnTo>
                    <a:pt x="2423" y="708"/>
                  </a:lnTo>
                  <a:lnTo>
                    <a:pt x="2424" y="708"/>
                  </a:lnTo>
                  <a:lnTo>
                    <a:pt x="2424" y="708"/>
                  </a:lnTo>
                  <a:lnTo>
                    <a:pt x="2425" y="707"/>
                  </a:lnTo>
                  <a:lnTo>
                    <a:pt x="2425" y="707"/>
                  </a:lnTo>
                  <a:lnTo>
                    <a:pt x="2425" y="706"/>
                  </a:lnTo>
                  <a:lnTo>
                    <a:pt x="2425" y="706"/>
                  </a:lnTo>
                  <a:lnTo>
                    <a:pt x="2425" y="705"/>
                  </a:lnTo>
                  <a:lnTo>
                    <a:pt x="2424" y="705"/>
                  </a:lnTo>
                  <a:lnTo>
                    <a:pt x="2424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2" y="705"/>
                  </a:lnTo>
                  <a:lnTo>
                    <a:pt x="2422" y="705"/>
                  </a:lnTo>
                  <a:lnTo>
                    <a:pt x="2421" y="705"/>
                  </a:lnTo>
                  <a:lnTo>
                    <a:pt x="2421" y="705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19" y="706"/>
                  </a:lnTo>
                  <a:lnTo>
                    <a:pt x="2419" y="705"/>
                  </a:lnTo>
                  <a:lnTo>
                    <a:pt x="2417" y="705"/>
                  </a:lnTo>
                  <a:lnTo>
                    <a:pt x="2416" y="705"/>
                  </a:lnTo>
                  <a:lnTo>
                    <a:pt x="2413" y="705"/>
                  </a:lnTo>
                  <a:lnTo>
                    <a:pt x="2412" y="705"/>
                  </a:lnTo>
                  <a:lnTo>
                    <a:pt x="2408" y="705"/>
                  </a:lnTo>
                  <a:lnTo>
                    <a:pt x="2407" y="705"/>
                  </a:lnTo>
                  <a:lnTo>
                    <a:pt x="2407" y="703"/>
                  </a:lnTo>
                  <a:lnTo>
                    <a:pt x="2406" y="703"/>
                  </a:lnTo>
                  <a:lnTo>
                    <a:pt x="2405" y="703"/>
                  </a:lnTo>
                  <a:lnTo>
                    <a:pt x="2405" y="703"/>
                  </a:lnTo>
                  <a:lnTo>
                    <a:pt x="2403" y="703"/>
                  </a:lnTo>
                  <a:lnTo>
                    <a:pt x="2403" y="703"/>
                  </a:lnTo>
                  <a:lnTo>
                    <a:pt x="2399" y="703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7" y="702"/>
                  </a:lnTo>
                  <a:lnTo>
                    <a:pt x="2397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4" y="702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1" y="702"/>
                  </a:lnTo>
                  <a:lnTo>
                    <a:pt x="2391" y="703"/>
                  </a:lnTo>
                  <a:lnTo>
                    <a:pt x="2390" y="703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3"/>
                  </a:lnTo>
                  <a:lnTo>
                    <a:pt x="2389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7" y="705"/>
                  </a:lnTo>
                  <a:lnTo>
                    <a:pt x="2387" y="705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5" y="708"/>
                  </a:lnTo>
                  <a:lnTo>
                    <a:pt x="2385" y="708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6" y="711"/>
                  </a:lnTo>
                  <a:lnTo>
                    <a:pt x="2386" y="712"/>
                  </a:lnTo>
                  <a:lnTo>
                    <a:pt x="2387" y="712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9" y="715"/>
                  </a:lnTo>
                  <a:lnTo>
                    <a:pt x="2389" y="715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1" y="716"/>
                  </a:lnTo>
                  <a:lnTo>
                    <a:pt x="2391" y="717"/>
                  </a:lnTo>
                  <a:lnTo>
                    <a:pt x="2391" y="717"/>
                  </a:lnTo>
                  <a:lnTo>
                    <a:pt x="2390" y="717"/>
                  </a:lnTo>
                  <a:lnTo>
                    <a:pt x="2390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8" y="717"/>
                  </a:lnTo>
                  <a:lnTo>
                    <a:pt x="2389" y="716"/>
                  </a:lnTo>
                  <a:lnTo>
                    <a:pt x="2389" y="716"/>
                  </a:lnTo>
                  <a:lnTo>
                    <a:pt x="2388" y="716"/>
                  </a:lnTo>
                  <a:lnTo>
                    <a:pt x="2388" y="716"/>
                  </a:lnTo>
                  <a:lnTo>
                    <a:pt x="2387" y="716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6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1" y="715"/>
                  </a:lnTo>
                  <a:lnTo>
                    <a:pt x="2381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7" y="715"/>
                  </a:lnTo>
                  <a:lnTo>
                    <a:pt x="2377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4" y="715"/>
                  </a:lnTo>
                  <a:lnTo>
                    <a:pt x="2374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20"/>
                  </a:lnTo>
                  <a:lnTo>
                    <a:pt x="2374" y="720"/>
                  </a:lnTo>
                  <a:lnTo>
                    <a:pt x="2374" y="720"/>
                  </a:lnTo>
                  <a:lnTo>
                    <a:pt x="2376" y="720"/>
                  </a:lnTo>
                  <a:lnTo>
                    <a:pt x="2376" y="720"/>
                  </a:lnTo>
                  <a:lnTo>
                    <a:pt x="2377" y="720"/>
                  </a:lnTo>
                  <a:lnTo>
                    <a:pt x="2378" y="720"/>
                  </a:lnTo>
                  <a:lnTo>
                    <a:pt x="2379" y="720"/>
                  </a:lnTo>
                  <a:lnTo>
                    <a:pt x="2379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3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2" y="725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3" y="726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8"/>
                  </a:lnTo>
                  <a:lnTo>
                    <a:pt x="2383" y="728"/>
                  </a:lnTo>
                  <a:lnTo>
                    <a:pt x="2383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7" y="732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4"/>
                  </a:lnTo>
                  <a:lnTo>
                    <a:pt x="2388" y="734"/>
                  </a:lnTo>
                  <a:lnTo>
                    <a:pt x="2388" y="734"/>
                  </a:lnTo>
                  <a:lnTo>
                    <a:pt x="2388" y="735"/>
                  </a:lnTo>
                  <a:lnTo>
                    <a:pt x="2388" y="737"/>
                  </a:lnTo>
                  <a:lnTo>
                    <a:pt x="2388" y="737"/>
                  </a:lnTo>
                  <a:lnTo>
                    <a:pt x="2388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40"/>
                  </a:lnTo>
                  <a:lnTo>
                    <a:pt x="2388" y="740"/>
                  </a:lnTo>
                  <a:lnTo>
                    <a:pt x="2388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1"/>
                  </a:lnTo>
                  <a:lnTo>
                    <a:pt x="2394" y="741"/>
                  </a:lnTo>
                  <a:lnTo>
                    <a:pt x="2394" y="741"/>
                  </a:lnTo>
                  <a:lnTo>
                    <a:pt x="2394" y="742"/>
                  </a:lnTo>
                  <a:lnTo>
                    <a:pt x="2394" y="742"/>
                  </a:lnTo>
                  <a:lnTo>
                    <a:pt x="2394" y="743"/>
                  </a:lnTo>
                  <a:lnTo>
                    <a:pt x="2395" y="743"/>
                  </a:lnTo>
                  <a:lnTo>
                    <a:pt x="2395" y="743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6" y="744"/>
                  </a:lnTo>
                  <a:lnTo>
                    <a:pt x="2396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9" y="744"/>
                  </a:lnTo>
                  <a:lnTo>
                    <a:pt x="2399" y="744"/>
                  </a:lnTo>
                  <a:lnTo>
                    <a:pt x="2400" y="744"/>
                  </a:lnTo>
                  <a:lnTo>
                    <a:pt x="2400" y="744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3" y="744"/>
                  </a:lnTo>
                  <a:lnTo>
                    <a:pt x="2403" y="744"/>
                  </a:lnTo>
                  <a:lnTo>
                    <a:pt x="2403" y="745"/>
                  </a:lnTo>
                  <a:lnTo>
                    <a:pt x="2404" y="745"/>
                  </a:lnTo>
                  <a:lnTo>
                    <a:pt x="2404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6" y="745"/>
                  </a:lnTo>
                  <a:lnTo>
                    <a:pt x="2406" y="745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7" y="746"/>
                  </a:lnTo>
                  <a:lnTo>
                    <a:pt x="2407" y="746"/>
                  </a:lnTo>
                  <a:lnTo>
                    <a:pt x="2407" y="748"/>
                  </a:lnTo>
                  <a:lnTo>
                    <a:pt x="2407" y="749"/>
                  </a:lnTo>
                  <a:lnTo>
                    <a:pt x="2407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2"/>
                  </a:lnTo>
                  <a:lnTo>
                    <a:pt x="2406" y="752"/>
                  </a:lnTo>
                  <a:lnTo>
                    <a:pt x="2405" y="752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4"/>
                  </a:lnTo>
                  <a:lnTo>
                    <a:pt x="2405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3" y="756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8"/>
                  </a:lnTo>
                  <a:lnTo>
                    <a:pt x="2403" y="758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3" y="761"/>
                  </a:lnTo>
                  <a:lnTo>
                    <a:pt x="2403" y="762"/>
                  </a:lnTo>
                  <a:lnTo>
                    <a:pt x="2404" y="762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6"/>
                  </a:lnTo>
                  <a:lnTo>
                    <a:pt x="2406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2"/>
                  </a:lnTo>
                  <a:lnTo>
                    <a:pt x="2408" y="772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69"/>
                  </a:lnTo>
                  <a:lnTo>
                    <a:pt x="2408" y="769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7"/>
                  </a:lnTo>
                  <a:lnTo>
                    <a:pt x="2410" y="767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5"/>
                  </a:lnTo>
                  <a:lnTo>
                    <a:pt x="2410" y="765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08" y="763"/>
                  </a:lnTo>
                  <a:lnTo>
                    <a:pt x="2408" y="763"/>
                  </a:lnTo>
                  <a:lnTo>
                    <a:pt x="2408" y="765"/>
                  </a:lnTo>
                  <a:lnTo>
                    <a:pt x="2407" y="765"/>
                  </a:lnTo>
                  <a:lnTo>
                    <a:pt x="2407" y="763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1"/>
                  </a:lnTo>
                  <a:lnTo>
                    <a:pt x="2408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4" y="757"/>
                  </a:lnTo>
                  <a:lnTo>
                    <a:pt x="2414" y="757"/>
                  </a:lnTo>
                  <a:lnTo>
                    <a:pt x="2414" y="758"/>
                  </a:lnTo>
                  <a:lnTo>
                    <a:pt x="2415" y="758"/>
                  </a:lnTo>
                  <a:lnTo>
                    <a:pt x="2415" y="757"/>
                  </a:lnTo>
                  <a:lnTo>
                    <a:pt x="2416" y="757"/>
                  </a:lnTo>
                  <a:lnTo>
                    <a:pt x="2416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9"/>
                  </a:lnTo>
                  <a:lnTo>
                    <a:pt x="2423" y="759"/>
                  </a:lnTo>
                  <a:lnTo>
                    <a:pt x="2423" y="760"/>
                  </a:lnTo>
                  <a:lnTo>
                    <a:pt x="2423" y="760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6"/>
                  </a:lnTo>
                  <a:lnTo>
                    <a:pt x="2425" y="766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8" y="768"/>
                  </a:lnTo>
                  <a:lnTo>
                    <a:pt x="2428" y="768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6"/>
                  </a:lnTo>
                  <a:close/>
                  <a:moveTo>
                    <a:pt x="2516" y="714"/>
                  </a:moveTo>
                  <a:lnTo>
                    <a:pt x="2516" y="714"/>
                  </a:lnTo>
                  <a:lnTo>
                    <a:pt x="2516" y="714"/>
                  </a:lnTo>
                  <a:lnTo>
                    <a:pt x="2516" y="714"/>
                  </a:lnTo>
                  <a:lnTo>
                    <a:pt x="2515" y="715"/>
                  </a:lnTo>
                  <a:lnTo>
                    <a:pt x="2515" y="715"/>
                  </a:lnTo>
                  <a:lnTo>
                    <a:pt x="2514" y="715"/>
                  </a:lnTo>
                  <a:lnTo>
                    <a:pt x="2514" y="715"/>
                  </a:lnTo>
                  <a:lnTo>
                    <a:pt x="2514" y="716"/>
                  </a:lnTo>
                  <a:lnTo>
                    <a:pt x="2514" y="716"/>
                  </a:lnTo>
                  <a:lnTo>
                    <a:pt x="2514" y="717"/>
                  </a:lnTo>
                  <a:lnTo>
                    <a:pt x="2514" y="718"/>
                  </a:lnTo>
                  <a:lnTo>
                    <a:pt x="2514" y="718"/>
                  </a:lnTo>
                  <a:lnTo>
                    <a:pt x="2513" y="718"/>
                  </a:lnTo>
                  <a:lnTo>
                    <a:pt x="2513" y="719"/>
                  </a:lnTo>
                  <a:lnTo>
                    <a:pt x="2511" y="719"/>
                  </a:lnTo>
                  <a:lnTo>
                    <a:pt x="2510" y="719"/>
                  </a:lnTo>
                  <a:lnTo>
                    <a:pt x="2510" y="719"/>
                  </a:lnTo>
                  <a:lnTo>
                    <a:pt x="2510" y="720"/>
                  </a:lnTo>
                  <a:lnTo>
                    <a:pt x="2510" y="720"/>
                  </a:lnTo>
                  <a:lnTo>
                    <a:pt x="2510" y="722"/>
                  </a:lnTo>
                  <a:lnTo>
                    <a:pt x="2509" y="723"/>
                  </a:lnTo>
                  <a:lnTo>
                    <a:pt x="2509" y="723"/>
                  </a:lnTo>
                  <a:lnTo>
                    <a:pt x="2508" y="723"/>
                  </a:lnTo>
                  <a:lnTo>
                    <a:pt x="2508" y="724"/>
                  </a:lnTo>
                  <a:lnTo>
                    <a:pt x="2507" y="724"/>
                  </a:lnTo>
                  <a:lnTo>
                    <a:pt x="2506" y="724"/>
                  </a:lnTo>
                  <a:lnTo>
                    <a:pt x="2505" y="724"/>
                  </a:lnTo>
                  <a:lnTo>
                    <a:pt x="2504" y="724"/>
                  </a:lnTo>
                  <a:lnTo>
                    <a:pt x="2504" y="724"/>
                  </a:lnTo>
                  <a:lnTo>
                    <a:pt x="2502" y="724"/>
                  </a:lnTo>
                  <a:lnTo>
                    <a:pt x="2502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499" y="724"/>
                  </a:lnTo>
                  <a:lnTo>
                    <a:pt x="2499" y="724"/>
                  </a:lnTo>
                  <a:lnTo>
                    <a:pt x="2497" y="724"/>
                  </a:lnTo>
                  <a:lnTo>
                    <a:pt x="2496" y="724"/>
                  </a:lnTo>
                  <a:lnTo>
                    <a:pt x="2496" y="724"/>
                  </a:lnTo>
                  <a:lnTo>
                    <a:pt x="2496" y="725"/>
                  </a:lnTo>
                  <a:lnTo>
                    <a:pt x="2496" y="725"/>
                  </a:lnTo>
                  <a:lnTo>
                    <a:pt x="2496" y="726"/>
                  </a:lnTo>
                  <a:lnTo>
                    <a:pt x="2494" y="725"/>
                  </a:lnTo>
                  <a:lnTo>
                    <a:pt x="2494" y="724"/>
                  </a:lnTo>
                  <a:lnTo>
                    <a:pt x="2496" y="724"/>
                  </a:lnTo>
                  <a:lnTo>
                    <a:pt x="2494" y="724"/>
                  </a:lnTo>
                  <a:lnTo>
                    <a:pt x="2494" y="724"/>
                  </a:lnTo>
                  <a:lnTo>
                    <a:pt x="2494" y="723"/>
                  </a:lnTo>
                  <a:lnTo>
                    <a:pt x="2493" y="723"/>
                  </a:lnTo>
                  <a:lnTo>
                    <a:pt x="2493" y="723"/>
                  </a:lnTo>
                  <a:lnTo>
                    <a:pt x="2493" y="722"/>
                  </a:lnTo>
                  <a:lnTo>
                    <a:pt x="2493" y="720"/>
                  </a:lnTo>
                  <a:lnTo>
                    <a:pt x="2493" y="720"/>
                  </a:lnTo>
                  <a:lnTo>
                    <a:pt x="2493" y="719"/>
                  </a:lnTo>
                  <a:lnTo>
                    <a:pt x="2492" y="719"/>
                  </a:lnTo>
                  <a:lnTo>
                    <a:pt x="2492" y="719"/>
                  </a:lnTo>
                  <a:lnTo>
                    <a:pt x="2491" y="719"/>
                  </a:lnTo>
                  <a:lnTo>
                    <a:pt x="2491" y="719"/>
                  </a:lnTo>
                  <a:lnTo>
                    <a:pt x="2490" y="720"/>
                  </a:lnTo>
                  <a:lnTo>
                    <a:pt x="2488" y="720"/>
                  </a:lnTo>
                  <a:lnTo>
                    <a:pt x="2487" y="719"/>
                  </a:lnTo>
                  <a:lnTo>
                    <a:pt x="2485" y="719"/>
                  </a:lnTo>
                  <a:lnTo>
                    <a:pt x="2484" y="719"/>
                  </a:lnTo>
                  <a:lnTo>
                    <a:pt x="2483" y="719"/>
                  </a:lnTo>
                  <a:lnTo>
                    <a:pt x="2483" y="719"/>
                  </a:lnTo>
                  <a:lnTo>
                    <a:pt x="2483" y="718"/>
                  </a:lnTo>
                  <a:lnTo>
                    <a:pt x="2482" y="718"/>
                  </a:lnTo>
                  <a:lnTo>
                    <a:pt x="2482" y="716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4"/>
                  </a:lnTo>
                  <a:lnTo>
                    <a:pt x="2483" y="714"/>
                  </a:lnTo>
                  <a:lnTo>
                    <a:pt x="2483" y="712"/>
                  </a:lnTo>
                  <a:lnTo>
                    <a:pt x="2482" y="712"/>
                  </a:lnTo>
                  <a:lnTo>
                    <a:pt x="2482" y="711"/>
                  </a:lnTo>
                  <a:lnTo>
                    <a:pt x="2482" y="710"/>
                  </a:lnTo>
                  <a:lnTo>
                    <a:pt x="2482" y="710"/>
                  </a:lnTo>
                  <a:lnTo>
                    <a:pt x="2482" y="709"/>
                  </a:lnTo>
                  <a:lnTo>
                    <a:pt x="2483" y="709"/>
                  </a:lnTo>
                  <a:lnTo>
                    <a:pt x="2483" y="708"/>
                  </a:lnTo>
                  <a:lnTo>
                    <a:pt x="2483" y="708"/>
                  </a:lnTo>
                  <a:lnTo>
                    <a:pt x="2483" y="707"/>
                  </a:lnTo>
                  <a:lnTo>
                    <a:pt x="2483" y="707"/>
                  </a:lnTo>
                  <a:lnTo>
                    <a:pt x="2483" y="706"/>
                  </a:lnTo>
                  <a:lnTo>
                    <a:pt x="2484" y="706"/>
                  </a:lnTo>
                  <a:lnTo>
                    <a:pt x="2484" y="705"/>
                  </a:lnTo>
                  <a:lnTo>
                    <a:pt x="2484" y="705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5" y="702"/>
                  </a:lnTo>
                  <a:lnTo>
                    <a:pt x="2485" y="702"/>
                  </a:lnTo>
                  <a:lnTo>
                    <a:pt x="2485" y="701"/>
                  </a:lnTo>
                  <a:lnTo>
                    <a:pt x="2487" y="701"/>
                  </a:lnTo>
                  <a:lnTo>
                    <a:pt x="2487" y="701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8" y="698"/>
                  </a:lnTo>
                  <a:lnTo>
                    <a:pt x="2488" y="698"/>
                  </a:lnTo>
                  <a:lnTo>
                    <a:pt x="2488" y="697"/>
                  </a:lnTo>
                  <a:lnTo>
                    <a:pt x="2488" y="695"/>
                  </a:lnTo>
                  <a:lnTo>
                    <a:pt x="2488" y="694"/>
                  </a:lnTo>
                  <a:lnTo>
                    <a:pt x="2488" y="694"/>
                  </a:lnTo>
                  <a:lnTo>
                    <a:pt x="2489" y="693"/>
                  </a:lnTo>
                  <a:lnTo>
                    <a:pt x="2489" y="693"/>
                  </a:lnTo>
                  <a:lnTo>
                    <a:pt x="2490" y="693"/>
                  </a:lnTo>
                  <a:lnTo>
                    <a:pt x="2490" y="692"/>
                  </a:lnTo>
                  <a:lnTo>
                    <a:pt x="2491" y="692"/>
                  </a:lnTo>
                  <a:lnTo>
                    <a:pt x="2491" y="693"/>
                  </a:lnTo>
                  <a:lnTo>
                    <a:pt x="2492" y="693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6" y="692"/>
                  </a:lnTo>
                  <a:lnTo>
                    <a:pt x="2496" y="692"/>
                  </a:lnTo>
                  <a:lnTo>
                    <a:pt x="2496" y="691"/>
                  </a:lnTo>
                  <a:lnTo>
                    <a:pt x="2497" y="691"/>
                  </a:lnTo>
                  <a:lnTo>
                    <a:pt x="2497" y="692"/>
                  </a:lnTo>
                  <a:lnTo>
                    <a:pt x="2497" y="692"/>
                  </a:lnTo>
                  <a:lnTo>
                    <a:pt x="2497" y="693"/>
                  </a:lnTo>
                  <a:lnTo>
                    <a:pt x="2497" y="693"/>
                  </a:lnTo>
                  <a:lnTo>
                    <a:pt x="2496" y="693"/>
                  </a:lnTo>
                  <a:lnTo>
                    <a:pt x="2496" y="693"/>
                  </a:lnTo>
                  <a:lnTo>
                    <a:pt x="2496" y="694"/>
                  </a:lnTo>
                  <a:lnTo>
                    <a:pt x="2496" y="695"/>
                  </a:lnTo>
                  <a:lnTo>
                    <a:pt x="2496" y="695"/>
                  </a:lnTo>
                  <a:lnTo>
                    <a:pt x="2497" y="695"/>
                  </a:lnTo>
                  <a:lnTo>
                    <a:pt x="2497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1" y="694"/>
                  </a:lnTo>
                  <a:lnTo>
                    <a:pt x="2501" y="693"/>
                  </a:lnTo>
                  <a:lnTo>
                    <a:pt x="2501" y="693"/>
                  </a:lnTo>
                  <a:lnTo>
                    <a:pt x="2501" y="692"/>
                  </a:lnTo>
                  <a:lnTo>
                    <a:pt x="2501" y="692"/>
                  </a:lnTo>
                  <a:lnTo>
                    <a:pt x="2502" y="691"/>
                  </a:lnTo>
                  <a:lnTo>
                    <a:pt x="2501" y="691"/>
                  </a:lnTo>
                  <a:lnTo>
                    <a:pt x="2501" y="691"/>
                  </a:lnTo>
                  <a:lnTo>
                    <a:pt x="2502" y="690"/>
                  </a:lnTo>
                  <a:lnTo>
                    <a:pt x="2501" y="690"/>
                  </a:lnTo>
                  <a:lnTo>
                    <a:pt x="2501" y="689"/>
                  </a:lnTo>
                  <a:lnTo>
                    <a:pt x="2500" y="688"/>
                  </a:lnTo>
                  <a:lnTo>
                    <a:pt x="2500" y="686"/>
                  </a:lnTo>
                  <a:lnTo>
                    <a:pt x="2499" y="686"/>
                  </a:lnTo>
                  <a:lnTo>
                    <a:pt x="2499" y="686"/>
                  </a:lnTo>
                  <a:lnTo>
                    <a:pt x="2500" y="685"/>
                  </a:lnTo>
                  <a:lnTo>
                    <a:pt x="2500" y="686"/>
                  </a:lnTo>
                  <a:lnTo>
                    <a:pt x="2501" y="686"/>
                  </a:lnTo>
                  <a:lnTo>
                    <a:pt x="2502" y="686"/>
                  </a:lnTo>
                  <a:lnTo>
                    <a:pt x="2502" y="686"/>
                  </a:lnTo>
                  <a:lnTo>
                    <a:pt x="2504" y="686"/>
                  </a:lnTo>
                  <a:lnTo>
                    <a:pt x="2504" y="688"/>
                  </a:lnTo>
                  <a:lnTo>
                    <a:pt x="2504" y="688"/>
                  </a:lnTo>
                  <a:lnTo>
                    <a:pt x="2504" y="689"/>
                  </a:lnTo>
                  <a:lnTo>
                    <a:pt x="2504" y="689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1"/>
                  </a:lnTo>
                  <a:lnTo>
                    <a:pt x="2504" y="691"/>
                  </a:lnTo>
                  <a:lnTo>
                    <a:pt x="2505" y="690"/>
                  </a:lnTo>
                  <a:lnTo>
                    <a:pt x="2505" y="690"/>
                  </a:lnTo>
                  <a:lnTo>
                    <a:pt x="2506" y="690"/>
                  </a:lnTo>
                  <a:lnTo>
                    <a:pt x="2506" y="690"/>
                  </a:lnTo>
                  <a:lnTo>
                    <a:pt x="2507" y="690"/>
                  </a:lnTo>
                  <a:lnTo>
                    <a:pt x="2507" y="689"/>
                  </a:lnTo>
                  <a:lnTo>
                    <a:pt x="2508" y="689"/>
                  </a:lnTo>
                  <a:lnTo>
                    <a:pt x="2509" y="690"/>
                  </a:lnTo>
                  <a:lnTo>
                    <a:pt x="2509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09" y="691"/>
                  </a:lnTo>
                  <a:lnTo>
                    <a:pt x="2509" y="691"/>
                  </a:lnTo>
                  <a:lnTo>
                    <a:pt x="2509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8" y="692"/>
                  </a:lnTo>
                  <a:lnTo>
                    <a:pt x="2508" y="692"/>
                  </a:lnTo>
                  <a:lnTo>
                    <a:pt x="2510" y="692"/>
                  </a:lnTo>
                  <a:lnTo>
                    <a:pt x="2510" y="693"/>
                  </a:lnTo>
                  <a:lnTo>
                    <a:pt x="2510" y="693"/>
                  </a:lnTo>
                  <a:lnTo>
                    <a:pt x="2511" y="693"/>
                  </a:lnTo>
                  <a:lnTo>
                    <a:pt x="2510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8" y="693"/>
                  </a:lnTo>
                  <a:lnTo>
                    <a:pt x="2508" y="693"/>
                  </a:lnTo>
                  <a:lnTo>
                    <a:pt x="2508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10" y="694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1" y="695"/>
                  </a:lnTo>
                  <a:lnTo>
                    <a:pt x="2511" y="697"/>
                  </a:lnTo>
                  <a:lnTo>
                    <a:pt x="2510" y="697"/>
                  </a:lnTo>
                  <a:lnTo>
                    <a:pt x="2510" y="697"/>
                  </a:lnTo>
                  <a:lnTo>
                    <a:pt x="2509" y="697"/>
                  </a:lnTo>
                  <a:lnTo>
                    <a:pt x="2509" y="697"/>
                  </a:lnTo>
                  <a:lnTo>
                    <a:pt x="2508" y="697"/>
                  </a:lnTo>
                  <a:lnTo>
                    <a:pt x="2508" y="695"/>
                  </a:lnTo>
                  <a:lnTo>
                    <a:pt x="2506" y="695"/>
                  </a:lnTo>
                  <a:lnTo>
                    <a:pt x="2505" y="697"/>
                  </a:lnTo>
                  <a:lnTo>
                    <a:pt x="2505" y="697"/>
                  </a:lnTo>
                  <a:lnTo>
                    <a:pt x="2502" y="697"/>
                  </a:lnTo>
                  <a:lnTo>
                    <a:pt x="2502" y="698"/>
                  </a:lnTo>
                  <a:lnTo>
                    <a:pt x="2504" y="698"/>
                  </a:lnTo>
                  <a:lnTo>
                    <a:pt x="2504" y="699"/>
                  </a:lnTo>
                  <a:lnTo>
                    <a:pt x="2505" y="699"/>
                  </a:lnTo>
                  <a:lnTo>
                    <a:pt x="2506" y="698"/>
                  </a:lnTo>
                  <a:lnTo>
                    <a:pt x="2507" y="698"/>
                  </a:lnTo>
                  <a:lnTo>
                    <a:pt x="2507" y="698"/>
                  </a:lnTo>
                  <a:lnTo>
                    <a:pt x="2508" y="698"/>
                  </a:lnTo>
                  <a:lnTo>
                    <a:pt x="2509" y="698"/>
                  </a:lnTo>
                  <a:lnTo>
                    <a:pt x="2509" y="698"/>
                  </a:lnTo>
                  <a:lnTo>
                    <a:pt x="2510" y="698"/>
                  </a:lnTo>
                  <a:lnTo>
                    <a:pt x="2511" y="698"/>
                  </a:lnTo>
                  <a:lnTo>
                    <a:pt x="2511" y="698"/>
                  </a:lnTo>
                  <a:lnTo>
                    <a:pt x="2511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1" y="700"/>
                  </a:lnTo>
                  <a:lnTo>
                    <a:pt x="2511" y="699"/>
                  </a:lnTo>
                  <a:lnTo>
                    <a:pt x="2511" y="700"/>
                  </a:lnTo>
                  <a:lnTo>
                    <a:pt x="2511" y="701"/>
                  </a:lnTo>
                  <a:lnTo>
                    <a:pt x="2513" y="701"/>
                  </a:lnTo>
                  <a:lnTo>
                    <a:pt x="2513" y="702"/>
                  </a:lnTo>
                  <a:lnTo>
                    <a:pt x="2513" y="702"/>
                  </a:lnTo>
                  <a:lnTo>
                    <a:pt x="2513" y="705"/>
                  </a:lnTo>
                  <a:lnTo>
                    <a:pt x="2513" y="705"/>
                  </a:lnTo>
                  <a:lnTo>
                    <a:pt x="2511" y="706"/>
                  </a:lnTo>
                  <a:lnTo>
                    <a:pt x="2511" y="707"/>
                  </a:lnTo>
                  <a:lnTo>
                    <a:pt x="2513" y="708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10"/>
                  </a:lnTo>
                  <a:lnTo>
                    <a:pt x="2515" y="711"/>
                  </a:lnTo>
                  <a:lnTo>
                    <a:pt x="2516" y="711"/>
                  </a:lnTo>
                  <a:lnTo>
                    <a:pt x="2516" y="712"/>
                  </a:lnTo>
                  <a:lnTo>
                    <a:pt x="2516" y="714"/>
                  </a:lnTo>
                  <a:close/>
                  <a:moveTo>
                    <a:pt x="2524" y="685"/>
                  </a:moveTo>
                  <a:lnTo>
                    <a:pt x="2524" y="686"/>
                  </a:lnTo>
                  <a:lnTo>
                    <a:pt x="2523" y="686"/>
                  </a:lnTo>
                  <a:lnTo>
                    <a:pt x="2523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1" y="688"/>
                  </a:lnTo>
                  <a:lnTo>
                    <a:pt x="2519" y="689"/>
                  </a:lnTo>
                  <a:lnTo>
                    <a:pt x="2519" y="689"/>
                  </a:lnTo>
                  <a:lnTo>
                    <a:pt x="2518" y="689"/>
                  </a:lnTo>
                  <a:lnTo>
                    <a:pt x="2518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8"/>
                  </a:lnTo>
                  <a:lnTo>
                    <a:pt x="2517" y="686"/>
                  </a:lnTo>
                  <a:lnTo>
                    <a:pt x="2517" y="686"/>
                  </a:lnTo>
                  <a:lnTo>
                    <a:pt x="2517" y="685"/>
                  </a:lnTo>
                  <a:lnTo>
                    <a:pt x="2517" y="685"/>
                  </a:lnTo>
                  <a:lnTo>
                    <a:pt x="2516" y="684"/>
                  </a:lnTo>
                  <a:lnTo>
                    <a:pt x="2516" y="684"/>
                  </a:lnTo>
                  <a:lnTo>
                    <a:pt x="2516" y="685"/>
                  </a:lnTo>
                  <a:lnTo>
                    <a:pt x="2516" y="685"/>
                  </a:lnTo>
                  <a:lnTo>
                    <a:pt x="2515" y="685"/>
                  </a:lnTo>
                  <a:lnTo>
                    <a:pt x="2515" y="685"/>
                  </a:lnTo>
                  <a:lnTo>
                    <a:pt x="2514" y="685"/>
                  </a:lnTo>
                  <a:lnTo>
                    <a:pt x="2514" y="685"/>
                  </a:lnTo>
                  <a:lnTo>
                    <a:pt x="2513" y="685"/>
                  </a:lnTo>
                  <a:lnTo>
                    <a:pt x="2513" y="685"/>
                  </a:lnTo>
                  <a:lnTo>
                    <a:pt x="2511" y="684"/>
                  </a:lnTo>
                  <a:lnTo>
                    <a:pt x="2511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09" y="684"/>
                  </a:lnTo>
                  <a:lnTo>
                    <a:pt x="2508" y="684"/>
                  </a:lnTo>
                  <a:lnTo>
                    <a:pt x="2507" y="684"/>
                  </a:lnTo>
                  <a:lnTo>
                    <a:pt x="2507" y="684"/>
                  </a:lnTo>
                  <a:lnTo>
                    <a:pt x="2506" y="683"/>
                  </a:lnTo>
                  <a:lnTo>
                    <a:pt x="2506" y="683"/>
                  </a:lnTo>
                  <a:lnTo>
                    <a:pt x="2506" y="682"/>
                  </a:lnTo>
                  <a:lnTo>
                    <a:pt x="2506" y="681"/>
                  </a:lnTo>
                  <a:lnTo>
                    <a:pt x="2507" y="681"/>
                  </a:lnTo>
                  <a:lnTo>
                    <a:pt x="2507" y="681"/>
                  </a:lnTo>
                  <a:lnTo>
                    <a:pt x="2508" y="680"/>
                  </a:lnTo>
                  <a:lnTo>
                    <a:pt x="2509" y="680"/>
                  </a:lnTo>
                  <a:lnTo>
                    <a:pt x="2509" y="680"/>
                  </a:lnTo>
                  <a:lnTo>
                    <a:pt x="2510" y="680"/>
                  </a:lnTo>
                  <a:lnTo>
                    <a:pt x="2511" y="680"/>
                  </a:lnTo>
                  <a:lnTo>
                    <a:pt x="2511" y="680"/>
                  </a:lnTo>
                  <a:lnTo>
                    <a:pt x="2511" y="681"/>
                  </a:lnTo>
                  <a:lnTo>
                    <a:pt x="2511" y="682"/>
                  </a:lnTo>
                  <a:lnTo>
                    <a:pt x="2511" y="682"/>
                  </a:lnTo>
                  <a:lnTo>
                    <a:pt x="2511" y="683"/>
                  </a:lnTo>
                  <a:lnTo>
                    <a:pt x="2513" y="683"/>
                  </a:lnTo>
                  <a:lnTo>
                    <a:pt x="2513" y="682"/>
                  </a:lnTo>
                  <a:lnTo>
                    <a:pt x="2513" y="682"/>
                  </a:lnTo>
                  <a:lnTo>
                    <a:pt x="2513" y="681"/>
                  </a:lnTo>
                  <a:lnTo>
                    <a:pt x="2513" y="681"/>
                  </a:lnTo>
                  <a:lnTo>
                    <a:pt x="2514" y="681"/>
                  </a:lnTo>
                  <a:lnTo>
                    <a:pt x="2514" y="682"/>
                  </a:lnTo>
                  <a:lnTo>
                    <a:pt x="2515" y="681"/>
                  </a:lnTo>
                  <a:lnTo>
                    <a:pt x="2515" y="681"/>
                  </a:lnTo>
                  <a:lnTo>
                    <a:pt x="2516" y="681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6" y="680"/>
                  </a:lnTo>
                  <a:lnTo>
                    <a:pt x="2515" y="678"/>
                  </a:lnTo>
                  <a:lnTo>
                    <a:pt x="2514" y="678"/>
                  </a:lnTo>
                  <a:lnTo>
                    <a:pt x="2514" y="677"/>
                  </a:lnTo>
                  <a:lnTo>
                    <a:pt x="2515" y="677"/>
                  </a:lnTo>
                  <a:lnTo>
                    <a:pt x="2516" y="678"/>
                  </a:lnTo>
                  <a:lnTo>
                    <a:pt x="2516" y="678"/>
                  </a:lnTo>
                  <a:lnTo>
                    <a:pt x="2517" y="678"/>
                  </a:lnTo>
                  <a:lnTo>
                    <a:pt x="2517" y="678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7" y="682"/>
                  </a:lnTo>
                  <a:lnTo>
                    <a:pt x="2517" y="682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9" y="683"/>
                  </a:lnTo>
                  <a:lnTo>
                    <a:pt x="2521" y="683"/>
                  </a:lnTo>
                  <a:lnTo>
                    <a:pt x="2522" y="683"/>
                  </a:lnTo>
                  <a:lnTo>
                    <a:pt x="2522" y="683"/>
                  </a:lnTo>
                  <a:lnTo>
                    <a:pt x="2523" y="683"/>
                  </a:lnTo>
                  <a:lnTo>
                    <a:pt x="2523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5"/>
                  </a:lnTo>
                  <a:close/>
                  <a:moveTo>
                    <a:pt x="2767" y="680"/>
                  </a:moveTo>
                  <a:lnTo>
                    <a:pt x="2767" y="682"/>
                  </a:lnTo>
                  <a:lnTo>
                    <a:pt x="2765" y="684"/>
                  </a:lnTo>
                  <a:lnTo>
                    <a:pt x="2760" y="683"/>
                  </a:lnTo>
                  <a:lnTo>
                    <a:pt x="2754" y="685"/>
                  </a:lnTo>
                  <a:lnTo>
                    <a:pt x="2752" y="683"/>
                  </a:lnTo>
                  <a:lnTo>
                    <a:pt x="2749" y="683"/>
                  </a:lnTo>
                  <a:lnTo>
                    <a:pt x="2744" y="682"/>
                  </a:lnTo>
                  <a:lnTo>
                    <a:pt x="2739" y="683"/>
                  </a:lnTo>
                  <a:lnTo>
                    <a:pt x="2737" y="682"/>
                  </a:lnTo>
                  <a:lnTo>
                    <a:pt x="2731" y="681"/>
                  </a:lnTo>
                  <a:lnTo>
                    <a:pt x="2722" y="682"/>
                  </a:lnTo>
                  <a:lnTo>
                    <a:pt x="2719" y="683"/>
                  </a:lnTo>
                  <a:lnTo>
                    <a:pt x="2718" y="680"/>
                  </a:lnTo>
                  <a:lnTo>
                    <a:pt x="2717" y="683"/>
                  </a:lnTo>
                  <a:lnTo>
                    <a:pt x="2712" y="684"/>
                  </a:lnTo>
                  <a:lnTo>
                    <a:pt x="2710" y="684"/>
                  </a:lnTo>
                  <a:lnTo>
                    <a:pt x="2710" y="686"/>
                  </a:lnTo>
                  <a:lnTo>
                    <a:pt x="2706" y="690"/>
                  </a:lnTo>
                  <a:lnTo>
                    <a:pt x="2704" y="690"/>
                  </a:lnTo>
                  <a:lnTo>
                    <a:pt x="2702" y="692"/>
                  </a:lnTo>
                  <a:lnTo>
                    <a:pt x="2702" y="697"/>
                  </a:lnTo>
                  <a:lnTo>
                    <a:pt x="2698" y="699"/>
                  </a:lnTo>
                  <a:lnTo>
                    <a:pt x="2698" y="701"/>
                  </a:lnTo>
                  <a:lnTo>
                    <a:pt x="2701" y="702"/>
                  </a:lnTo>
                  <a:lnTo>
                    <a:pt x="2700" y="708"/>
                  </a:lnTo>
                  <a:lnTo>
                    <a:pt x="2698" y="708"/>
                  </a:lnTo>
                  <a:lnTo>
                    <a:pt x="2698" y="707"/>
                  </a:lnTo>
                  <a:lnTo>
                    <a:pt x="2697" y="703"/>
                  </a:lnTo>
                  <a:lnTo>
                    <a:pt x="2693" y="699"/>
                  </a:lnTo>
                  <a:lnTo>
                    <a:pt x="2692" y="695"/>
                  </a:lnTo>
                  <a:lnTo>
                    <a:pt x="2693" y="693"/>
                  </a:lnTo>
                  <a:lnTo>
                    <a:pt x="2694" y="691"/>
                  </a:lnTo>
                  <a:lnTo>
                    <a:pt x="2693" y="688"/>
                  </a:lnTo>
                  <a:lnTo>
                    <a:pt x="2695" y="686"/>
                  </a:lnTo>
                  <a:lnTo>
                    <a:pt x="2697" y="685"/>
                  </a:lnTo>
                  <a:lnTo>
                    <a:pt x="2700" y="683"/>
                  </a:lnTo>
                  <a:lnTo>
                    <a:pt x="2702" y="682"/>
                  </a:lnTo>
                  <a:lnTo>
                    <a:pt x="2705" y="681"/>
                  </a:lnTo>
                  <a:lnTo>
                    <a:pt x="2706" y="677"/>
                  </a:lnTo>
                  <a:lnTo>
                    <a:pt x="2711" y="676"/>
                  </a:lnTo>
                  <a:lnTo>
                    <a:pt x="2712" y="677"/>
                  </a:lnTo>
                  <a:lnTo>
                    <a:pt x="2717" y="678"/>
                  </a:lnTo>
                  <a:lnTo>
                    <a:pt x="2722" y="677"/>
                  </a:lnTo>
                  <a:lnTo>
                    <a:pt x="2726" y="677"/>
                  </a:lnTo>
                  <a:lnTo>
                    <a:pt x="2728" y="676"/>
                  </a:lnTo>
                  <a:lnTo>
                    <a:pt x="2730" y="680"/>
                  </a:lnTo>
                  <a:lnTo>
                    <a:pt x="2738" y="680"/>
                  </a:lnTo>
                  <a:lnTo>
                    <a:pt x="2741" y="681"/>
                  </a:lnTo>
                  <a:lnTo>
                    <a:pt x="2744" y="680"/>
                  </a:lnTo>
                  <a:lnTo>
                    <a:pt x="2750" y="678"/>
                  </a:lnTo>
                  <a:lnTo>
                    <a:pt x="2756" y="682"/>
                  </a:lnTo>
                  <a:lnTo>
                    <a:pt x="2762" y="677"/>
                  </a:lnTo>
                  <a:lnTo>
                    <a:pt x="2764" y="680"/>
                  </a:lnTo>
                  <a:lnTo>
                    <a:pt x="2765" y="677"/>
                  </a:lnTo>
                  <a:lnTo>
                    <a:pt x="2769" y="676"/>
                  </a:lnTo>
                  <a:lnTo>
                    <a:pt x="2770" y="680"/>
                  </a:lnTo>
                  <a:lnTo>
                    <a:pt x="2767" y="680"/>
                  </a:lnTo>
                  <a:close/>
                  <a:moveTo>
                    <a:pt x="3189" y="518"/>
                  </a:moveTo>
                  <a:lnTo>
                    <a:pt x="3189" y="520"/>
                  </a:lnTo>
                  <a:lnTo>
                    <a:pt x="3188" y="526"/>
                  </a:lnTo>
                  <a:lnTo>
                    <a:pt x="3188" y="528"/>
                  </a:lnTo>
                  <a:lnTo>
                    <a:pt x="3185" y="534"/>
                  </a:lnTo>
                  <a:lnTo>
                    <a:pt x="3184" y="537"/>
                  </a:lnTo>
                  <a:lnTo>
                    <a:pt x="3184" y="541"/>
                  </a:lnTo>
                  <a:lnTo>
                    <a:pt x="3185" y="545"/>
                  </a:lnTo>
                  <a:lnTo>
                    <a:pt x="3183" y="547"/>
                  </a:lnTo>
                  <a:lnTo>
                    <a:pt x="3181" y="549"/>
                  </a:lnTo>
                  <a:lnTo>
                    <a:pt x="3180" y="553"/>
                  </a:lnTo>
                  <a:lnTo>
                    <a:pt x="3178" y="554"/>
                  </a:lnTo>
                  <a:lnTo>
                    <a:pt x="3178" y="552"/>
                  </a:lnTo>
                  <a:lnTo>
                    <a:pt x="3175" y="551"/>
                  </a:lnTo>
                  <a:lnTo>
                    <a:pt x="3171" y="556"/>
                  </a:lnTo>
                  <a:lnTo>
                    <a:pt x="3174" y="555"/>
                  </a:lnTo>
                  <a:lnTo>
                    <a:pt x="3176" y="556"/>
                  </a:lnTo>
                  <a:lnTo>
                    <a:pt x="3178" y="558"/>
                  </a:lnTo>
                  <a:lnTo>
                    <a:pt x="3174" y="561"/>
                  </a:lnTo>
                  <a:lnTo>
                    <a:pt x="3172" y="561"/>
                  </a:lnTo>
                  <a:lnTo>
                    <a:pt x="3168" y="563"/>
                  </a:lnTo>
                  <a:lnTo>
                    <a:pt x="3167" y="566"/>
                  </a:lnTo>
                  <a:lnTo>
                    <a:pt x="3163" y="570"/>
                  </a:lnTo>
                  <a:lnTo>
                    <a:pt x="3159" y="571"/>
                  </a:lnTo>
                  <a:lnTo>
                    <a:pt x="3157" y="572"/>
                  </a:lnTo>
                  <a:lnTo>
                    <a:pt x="3151" y="574"/>
                  </a:lnTo>
                  <a:lnTo>
                    <a:pt x="3149" y="575"/>
                  </a:lnTo>
                  <a:lnTo>
                    <a:pt x="3147" y="579"/>
                  </a:lnTo>
                  <a:lnTo>
                    <a:pt x="3145" y="578"/>
                  </a:lnTo>
                  <a:lnTo>
                    <a:pt x="3141" y="578"/>
                  </a:lnTo>
                  <a:lnTo>
                    <a:pt x="3140" y="579"/>
                  </a:lnTo>
                  <a:lnTo>
                    <a:pt x="3140" y="580"/>
                  </a:lnTo>
                  <a:lnTo>
                    <a:pt x="3140" y="581"/>
                  </a:lnTo>
                  <a:lnTo>
                    <a:pt x="3137" y="587"/>
                  </a:lnTo>
                  <a:lnTo>
                    <a:pt x="3134" y="589"/>
                  </a:lnTo>
                  <a:lnTo>
                    <a:pt x="3122" y="592"/>
                  </a:lnTo>
                  <a:lnTo>
                    <a:pt x="3120" y="594"/>
                  </a:lnTo>
                  <a:lnTo>
                    <a:pt x="3115" y="594"/>
                  </a:lnTo>
                  <a:lnTo>
                    <a:pt x="3107" y="591"/>
                  </a:lnTo>
                  <a:lnTo>
                    <a:pt x="3110" y="589"/>
                  </a:lnTo>
                  <a:lnTo>
                    <a:pt x="3115" y="588"/>
                  </a:lnTo>
                  <a:lnTo>
                    <a:pt x="3117" y="588"/>
                  </a:lnTo>
                  <a:lnTo>
                    <a:pt x="3120" y="587"/>
                  </a:lnTo>
                  <a:lnTo>
                    <a:pt x="3122" y="587"/>
                  </a:lnTo>
                  <a:lnTo>
                    <a:pt x="3125" y="586"/>
                  </a:lnTo>
                  <a:lnTo>
                    <a:pt x="3131" y="582"/>
                  </a:lnTo>
                  <a:lnTo>
                    <a:pt x="3134" y="577"/>
                  </a:lnTo>
                  <a:lnTo>
                    <a:pt x="3137" y="574"/>
                  </a:lnTo>
                  <a:lnTo>
                    <a:pt x="3142" y="572"/>
                  </a:lnTo>
                  <a:lnTo>
                    <a:pt x="3145" y="570"/>
                  </a:lnTo>
                  <a:lnTo>
                    <a:pt x="3148" y="566"/>
                  </a:lnTo>
                  <a:lnTo>
                    <a:pt x="3148" y="564"/>
                  </a:lnTo>
                  <a:lnTo>
                    <a:pt x="3150" y="562"/>
                  </a:lnTo>
                  <a:lnTo>
                    <a:pt x="3156" y="558"/>
                  </a:lnTo>
                  <a:lnTo>
                    <a:pt x="3161" y="553"/>
                  </a:lnTo>
                  <a:lnTo>
                    <a:pt x="3165" y="549"/>
                  </a:lnTo>
                  <a:lnTo>
                    <a:pt x="3168" y="544"/>
                  </a:lnTo>
                  <a:lnTo>
                    <a:pt x="3171" y="541"/>
                  </a:lnTo>
                  <a:lnTo>
                    <a:pt x="3171" y="539"/>
                  </a:lnTo>
                  <a:lnTo>
                    <a:pt x="3173" y="537"/>
                  </a:lnTo>
                  <a:lnTo>
                    <a:pt x="3174" y="535"/>
                  </a:lnTo>
                  <a:lnTo>
                    <a:pt x="3176" y="529"/>
                  </a:lnTo>
                  <a:lnTo>
                    <a:pt x="3180" y="526"/>
                  </a:lnTo>
                  <a:lnTo>
                    <a:pt x="3180" y="523"/>
                  </a:lnTo>
                  <a:lnTo>
                    <a:pt x="3180" y="520"/>
                  </a:lnTo>
                  <a:lnTo>
                    <a:pt x="3181" y="518"/>
                  </a:lnTo>
                  <a:lnTo>
                    <a:pt x="3185" y="513"/>
                  </a:lnTo>
                  <a:lnTo>
                    <a:pt x="3189" y="514"/>
                  </a:lnTo>
                  <a:lnTo>
                    <a:pt x="3185" y="513"/>
                  </a:lnTo>
                  <a:lnTo>
                    <a:pt x="3189" y="513"/>
                  </a:lnTo>
                  <a:lnTo>
                    <a:pt x="3190" y="514"/>
                  </a:lnTo>
                  <a:lnTo>
                    <a:pt x="3189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7862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AF651-A7DC-4050-9156-8BC2AEC525C7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06F067BA-46E6-44CF-9685-EDAB63375A91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BF096-E08A-42F8-B010-95893DF8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2" name="Subtitle">
            <a:extLst>
              <a:ext uri="{FF2B5EF4-FFF2-40B4-BE49-F238E27FC236}">
                <a16:creationId xmlns:a16="http://schemas.microsoft.com/office/drawing/2014/main" id="{D744E9BC-0939-4BDE-9A58-F6AA7D2FD59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grpSp>
        <p:nvGrpSpPr>
          <p:cNvPr id="5" name="World Map" descr="World map">
            <a:extLst>
              <a:ext uri="{FF2B5EF4-FFF2-40B4-BE49-F238E27FC236}">
                <a16:creationId xmlns:a16="http://schemas.microsoft.com/office/drawing/2014/main" id="{40B94006-176E-4431-92B8-C480F62A93B6}"/>
              </a:ext>
            </a:extLst>
          </p:cNvPr>
          <p:cNvGrpSpPr/>
          <p:nvPr userDrawn="1"/>
        </p:nvGrpSpPr>
        <p:grpSpPr>
          <a:xfrm>
            <a:off x="2200386" y="1926779"/>
            <a:ext cx="7788059" cy="3824990"/>
            <a:chOff x="2197101" y="1982788"/>
            <a:chExt cx="7789861" cy="3825875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3CD1D97C-D503-48EE-8631-170BE90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2900" y="1997075"/>
              <a:ext cx="6932612" cy="3551238"/>
              <a:chOff x="1816" y="1258"/>
              <a:chExt cx="4367" cy="2237"/>
            </a:xfrm>
            <a:grpFill/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47D238CD-E39E-45CE-9C6A-2431846B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190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4AFD66C5-C7E6-40CD-95E8-6D987AFC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903"/>
                <a:ext cx="21" cy="17"/>
              </a:xfrm>
              <a:custGeom>
                <a:avLst/>
                <a:gdLst>
                  <a:gd name="T0" fmla="*/ 9 w 21"/>
                  <a:gd name="T1" fmla="*/ 15 h 17"/>
                  <a:gd name="T2" fmla="*/ 5 w 21"/>
                  <a:gd name="T3" fmla="*/ 13 h 17"/>
                  <a:gd name="T4" fmla="*/ 8 w 21"/>
                  <a:gd name="T5" fmla="*/ 17 h 17"/>
                  <a:gd name="T6" fmla="*/ 10 w 21"/>
                  <a:gd name="T7" fmla="*/ 15 h 17"/>
                  <a:gd name="T8" fmla="*/ 11 w 21"/>
                  <a:gd name="T9" fmla="*/ 13 h 17"/>
                  <a:gd name="T10" fmla="*/ 9 w 21"/>
                  <a:gd name="T11" fmla="*/ 11 h 17"/>
                  <a:gd name="T12" fmla="*/ 11 w 21"/>
                  <a:gd name="T13" fmla="*/ 11 h 17"/>
                  <a:gd name="T14" fmla="*/ 17 w 21"/>
                  <a:gd name="T15" fmla="*/ 13 h 17"/>
                  <a:gd name="T16" fmla="*/ 19 w 21"/>
                  <a:gd name="T17" fmla="*/ 14 h 17"/>
                  <a:gd name="T18" fmla="*/ 21 w 21"/>
                  <a:gd name="T19" fmla="*/ 12 h 17"/>
                  <a:gd name="T20" fmla="*/ 20 w 21"/>
                  <a:gd name="T21" fmla="*/ 10 h 17"/>
                  <a:gd name="T22" fmla="*/ 14 w 21"/>
                  <a:gd name="T23" fmla="*/ 10 h 17"/>
                  <a:gd name="T24" fmla="*/ 12 w 21"/>
                  <a:gd name="T25" fmla="*/ 8 h 17"/>
                  <a:gd name="T26" fmla="*/ 7 w 21"/>
                  <a:gd name="T27" fmla="*/ 4 h 17"/>
                  <a:gd name="T28" fmla="*/ 14 w 21"/>
                  <a:gd name="T29" fmla="*/ 8 h 17"/>
                  <a:gd name="T30" fmla="*/ 18 w 21"/>
                  <a:gd name="T31" fmla="*/ 9 h 17"/>
                  <a:gd name="T32" fmla="*/ 17 w 21"/>
                  <a:gd name="T33" fmla="*/ 5 h 17"/>
                  <a:gd name="T34" fmla="*/ 19 w 21"/>
                  <a:gd name="T35" fmla="*/ 6 h 17"/>
                  <a:gd name="T36" fmla="*/ 20 w 21"/>
                  <a:gd name="T37" fmla="*/ 4 h 17"/>
                  <a:gd name="T38" fmla="*/ 17 w 21"/>
                  <a:gd name="T39" fmla="*/ 2 h 17"/>
                  <a:gd name="T40" fmla="*/ 14 w 21"/>
                  <a:gd name="T41" fmla="*/ 2 h 17"/>
                  <a:gd name="T42" fmla="*/ 9 w 21"/>
                  <a:gd name="T43" fmla="*/ 4 h 17"/>
                  <a:gd name="T44" fmla="*/ 12 w 21"/>
                  <a:gd name="T45" fmla="*/ 2 h 17"/>
                  <a:gd name="T46" fmla="*/ 9 w 21"/>
                  <a:gd name="T47" fmla="*/ 0 h 17"/>
                  <a:gd name="T48" fmla="*/ 4 w 21"/>
                  <a:gd name="T49" fmla="*/ 0 h 17"/>
                  <a:gd name="T50" fmla="*/ 3 w 21"/>
                  <a:gd name="T51" fmla="*/ 2 h 17"/>
                  <a:gd name="T52" fmla="*/ 1 w 21"/>
                  <a:gd name="T53" fmla="*/ 0 h 17"/>
                  <a:gd name="T54" fmla="*/ 0 w 21"/>
                  <a:gd name="T55" fmla="*/ 2 h 17"/>
                  <a:gd name="T56" fmla="*/ 2 w 21"/>
                  <a:gd name="T57" fmla="*/ 5 h 17"/>
                  <a:gd name="T58" fmla="*/ 0 w 21"/>
                  <a:gd name="T59" fmla="*/ 8 h 17"/>
                  <a:gd name="T60" fmla="*/ 2 w 21"/>
                  <a:gd name="T61" fmla="*/ 9 h 17"/>
                  <a:gd name="T62" fmla="*/ 4 w 21"/>
                  <a:gd name="T63" fmla="*/ 12 h 17"/>
                  <a:gd name="T64" fmla="*/ 9 w 21"/>
                  <a:gd name="T65" fmla="*/ 15 h 17"/>
                  <a:gd name="T66" fmla="*/ 9 w 21"/>
                  <a:gd name="T6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7">
                    <a:moveTo>
                      <a:pt x="9" y="15"/>
                    </a:moveTo>
                    <a:lnTo>
                      <a:pt x="5" y="13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7" y="13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7" y="4"/>
                    </a:lnTo>
                    <a:lnTo>
                      <a:pt x="14" y="8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22537EA4-925F-42CE-8562-95E79AC4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917"/>
                <a:ext cx="14" cy="24"/>
              </a:xfrm>
              <a:custGeom>
                <a:avLst/>
                <a:gdLst>
                  <a:gd name="T0" fmla="*/ 7 w 14"/>
                  <a:gd name="T1" fmla="*/ 17 h 24"/>
                  <a:gd name="T2" fmla="*/ 9 w 14"/>
                  <a:gd name="T3" fmla="*/ 16 h 24"/>
                  <a:gd name="T4" fmla="*/ 8 w 14"/>
                  <a:gd name="T5" fmla="*/ 18 h 24"/>
                  <a:gd name="T6" fmla="*/ 10 w 14"/>
                  <a:gd name="T7" fmla="*/ 24 h 24"/>
                  <a:gd name="T8" fmla="*/ 14 w 14"/>
                  <a:gd name="T9" fmla="*/ 22 h 24"/>
                  <a:gd name="T10" fmla="*/ 12 w 14"/>
                  <a:gd name="T11" fmla="*/ 18 h 24"/>
                  <a:gd name="T12" fmla="*/ 14 w 14"/>
                  <a:gd name="T13" fmla="*/ 16 h 24"/>
                  <a:gd name="T14" fmla="*/ 10 w 14"/>
                  <a:gd name="T15" fmla="*/ 5 h 24"/>
                  <a:gd name="T16" fmla="*/ 9 w 14"/>
                  <a:gd name="T17" fmla="*/ 3 h 24"/>
                  <a:gd name="T18" fmla="*/ 6 w 14"/>
                  <a:gd name="T19" fmla="*/ 1 h 24"/>
                  <a:gd name="T20" fmla="*/ 3 w 14"/>
                  <a:gd name="T21" fmla="*/ 0 h 24"/>
                  <a:gd name="T22" fmla="*/ 0 w 14"/>
                  <a:gd name="T23" fmla="*/ 1 h 24"/>
                  <a:gd name="T24" fmla="*/ 0 w 14"/>
                  <a:gd name="T25" fmla="*/ 4 h 24"/>
                  <a:gd name="T26" fmla="*/ 2 w 14"/>
                  <a:gd name="T27" fmla="*/ 5 h 24"/>
                  <a:gd name="T28" fmla="*/ 2 w 14"/>
                  <a:gd name="T29" fmla="*/ 7 h 24"/>
                  <a:gd name="T30" fmla="*/ 6 w 14"/>
                  <a:gd name="T31" fmla="*/ 9 h 24"/>
                  <a:gd name="T32" fmla="*/ 2 w 14"/>
                  <a:gd name="T33" fmla="*/ 11 h 24"/>
                  <a:gd name="T34" fmla="*/ 3 w 14"/>
                  <a:gd name="T35" fmla="*/ 14 h 24"/>
                  <a:gd name="T36" fmla="*/ 6 w 14"/>
                  <a:gd name="T37" fmla="*/ 13 h 24"/>
                  <a:gd name="T38" fmla="*/ 6 w 14"/>
                  <a:gd name="T39" fmla="*/ 16 h 24"/>
                  <a:gd name="T40" fmla="*/ 8 w 14"/>
                  <a:gd name="T41" fmla="*/ 14 h 24"/>
                  <a:gd name="T42" fmla="*/ 6 w 14"/>
                  <a:gd name="T43" fmla="*/ 17 h 24"/>
                  <a:gd name="T44" fmla="*/ 7 w 14"/>
                  <a:gd name="T45" fmla="*/ 17 h 24"/>
                  <a:gd name="T46" fmla="*/ 7 w 14"/>
                  <a:gd name="T47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4">
                    <a:moveTo>
                      <a:pt x="7" y="17"/>
                    </a:moveTo>
                    <a:lnTo>
                      <a:pt x="9" y="16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E76420E8-2814-41DA-AF0B-93B402EC7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899"/>
                <a:ext cx="15" cy="26"/>
              </a:xfrm>
              <a:custGeom>
                <a:avLst/>
                <a:gdLst>
                  <a:gd name="T0" fmla="*/ 5 w 15"/>
                  <a:gd name="T1" fmla="*/ 18 h 26"/>
                  <a:gd name="T2" fmla="*/ 7 w 15"/>
                  <a:gd name="T3" fmla="*/ 17 h 26"/>
                  <a:gd name="T4" fmla="*/ 5 w 15"/>
                  <a:gd name="T5" fmla="*/ 18 h 26"/>
                  <a:gd name="T6" fmla="*/ 7 w 15"/>
                  <a:gd name="T7" fmla="*/ 21 h 26"/>
                  <a:gd name="T8" fmla="*/ 5 w 15"/>
                  <a:gd name="T9" fmla="*/ 22 h 26"/>
                  <a:gd name="T10" fmla="*/ 5 w 15"/>
                  <a:gd name="T11" fmla="*/ 25 h 26"/>
                  <a:gd name="T12" fmla="*/ 7 w 15"/>
                  <a:gd name="T13" fmla="*/ 26 h 26"/>
                  <a:gd name="T14" fmla="*/ 10 w 15"/>
                  <a:gd name="T15" fmla="*/ 24 h 26"/>
                  <a:gd name="T16" fmla="*/ 10 w 15"/>
                  <a:gd name="T17" fmla="*/ 22 h 26"/>
                  <a:gd name="T18" fmla="*/ 14 w 15"/>
                  <a:gd name="T19" fmla="*/ 22 h 26"/>
                  <a:gd name="T20" fmla="*/ 13 w 15"/>
                  <a:gd name="T21" fmla="*/ 19 h 26"/>
                  <a:gd name="T22" fmla="*/ 14 w 15"/>
                  <a:gd name="T23" fmla="*/ 16 h 26"/>
                  <a:gd name="T24" fmla="*/ 9 w 15"/>
                  <a:gd name="T25" fmla="*/ 10 h 26"/>
                  <a:gd name="T26" fmla="*/ 9 w 15"/>
                  <a:gd name="T27" fmla="*/ 8 h 26"/>
                  <a:gd name="T28" fmla="*/ 13 w 15"/>
                  <a:gd name="T29" fmla="*/ 14 h 26"/>
                  <a:gd name="T30" fmla="*/ 15 w 15"/>
                  <a:gd name="T31" fmla="*/ 16 h 26"/>
                  <a:gd name="T32" fmla="*/ 14 w 15"/>
                  <a:gd name="T33" fmla="*/ 12 h 26"/>
                  <a:gd name="T34" fmla="*/ 11 w 15"/>
                  <a:gd name="T35" fmla="*/ 8 h 26"/>
                  <a:gd name="T36" fmla="*/ 10 w 15"/>
                  <a:gd name="T37" fmla="*/ 6 h 26"/>
                  <a:gd name="T38" fmla="*/ 5 w 15"/>
                  <a:gd name="T39" fmla="*/ 5 h 26"/>
                  <a:gd name="T40" fmla="*/ 2 w 15"/>
                  <a:gd name="T41" fmla="*/ 2 h 26"/>
                  <a:gd name="T42" fmla="*/ 0 w 15"/>
                  <a:gd name="T43" fmla="*/ 0 h 26"/>
                  <a:gd name="T44" fmla="*/ 0 w 15"/>
                  <a:gd name="T45" fmla="*/ 2 h 26"/>
                  <a:gd name="T46" fmla="*/ 1 w 15"/>
                  <a:gd name="T47" fmla="*/ 6 h 26"/>
                  <a:gd name="T48" fmla="*/ 2 w 15"/>
                  <a:gd name="T49" fmla="*/ 8 h 26"/>
                  <a:gd name="T50" fmla="*/ 2 w 15"/>
                  <a:gd name="T51" fmla="*/ 14 h 26"/>
                  <a:gd name="T52" fmla="*/ 5 w 15"/>
                  <a:gd name="T53" fmla="*/ 18 h 26"/>
                  <a:gd name="T54" fmla="*/ 5 w 15"/>
                  <a:gd name="T5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6">
                    <a:moveTo>
                      <a:pt x="5" y="18"/>
                    </a:moveTo>
                    <a:lnTo>
                      <a:pt x="7" y="17"/>
                    </a:lnTo>
                    <a:lnTo>
                      <a:pt x="5" y="18"/>
                    </a:lnTo>
                    <a:lnTo>
                      <a:pt x="7" y="21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4" y="16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5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75CCCA9-26A2-4C10-BF3F-DDD72191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90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0E27090A-89E8-4A5F-8B7F-195B15A4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929"/>
                <a:ext cx="9" cy="18"/>
              </a:xfrm>
              <a:custGeom>
                <a:avLst/>
                <a:gdLst>
                  <a:gd name="T0" fmla="*/ 3 w 9"/>
                  <a:gd name="T1" fmla="*/ 18 h 18"/>
                  <a:gd name="T2" fmla="*/ 4 w 9"/>
                  <a:gd name="T3" fmla="*/ 12 h 18"/>
                  <a:gd name="T4" fmla="*/ 6 w 9"/>
                  <a:gd name="T5" fmla="*/ 14 h 18"/>
                  <a:gd name="T6" fmla="*/ 7 w 9"/>
                  <a:gd name="T7" fmla="*/ 12 h 18"/>
                  <a:gd name="T8" fmla="*/ 8 w 9"/>
                  <a:gd name="T9" fmla="*/ 6 h 18"/>
                  <a:gd name="T10" fmla="*/ 9 w 9"/>
                  <a:gd name="T11" fmla="*/ 4 h 18"/>
                  <a:gd name="T12" fmla="*/ 6 w 9"/>
                  <a:gd name="T13" fmla="*/ 5 h 18"/>
                  <a:gd name="T14" fmla="*/ 7 w 9"/>
                  <a:gd name="T15" fmla="*/ 2 h 18"/>
                  <a:gd name="T16" fmla="*/ 4 w 9"/>
                  <a:gd name="T17" fmla="*/ 0 h 18"/>
                  <a:gd name="T18" fmla="*/ 1 w 9"/>
                  <a:gd name="T19" fmla="*/ 0 h 18"/>
                  <a:gd name="T20" fmla="*/ 0 w 9"/>
                  <a:gd name="T21" fmla="*/ 3 h 18"/>
                  <a:gd name="T22" fmla="*/ 2 w 9"/>
                  <a:gd name="T23" fmla="*/ 5 h 18"/>
                  <a:gd name="T24" fmla="*/ 4 w 9"/>
                  <a:gd name="T25" fmla="*/ 6 h 18"/>
                  <a:gd name="T26" fmla="*/ 6 w 9"/>
                  <a:gd name="T27" fmla="*/ 9 h 18"/>
                  <a:gd name="T28" fmla="*/ 2 w 9"/>
                  <a:gd name="T29" fmla="*/ 9 h 18"/>
                  <a:gd name="T30" fmla="*/ 3 w 9"/>
                  <a:gd name="T31" fmla="*/ 14 h 18"/>
                  <a:gd name="T32" fmla="*/ 3 w 9"/>
                  <a:gd name="T33" fmla="*/ 18 h 18"/>
                  <a:gd name="T34" fmla="*/ 3 w 9"/>
                  <a:gd name="T3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4" y="12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5EB06DB-A51E-46B5-8E28-78521A56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938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2 w 6"/>
                  <a:gd name="T7" fmla="*/ 4 h 4"/>
                  <a:gd name="T8" fmla="*/ 6 w 6"/>
                  <a:gd name="T9" fmla="*/ 2 h 4"/>
                  <a:gd name="T10" fmla="*/ 5 w 6"/>
                  <a:gd name="T11" fmla="*/ 0 h 4"/>
                  <a:gd name="T12" fmla="*/ 5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6D6CB40F-B1DF-4102-A43E-6F434398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196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0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DE1EFA14-6F9E-4472-8318-1C2ACECD0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" y="1940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1 w 6"/>
                  <a:gd name="T7" fmla="*/ 5 h 7"/>
                  <a:gd name="T8" fmla="*/ 4 w 6"/>
                  <a:gd name="T9" fmla="*/ 7 h 7"/>
                  <a:gd name="T10" fmla="*/ 6 w 6"/>
                  <a:gd name="T11" fmla="*/ 6 h 7"/>
                  <a:gd name="T12" fmla="*/ 5 w 6"/>
                  <a:gd name="T13" fmla="*/ 2 h 7"/>
                  <a:gd name="T14" fmla="*/ 2 w 6"/>
                  <a:gd name="T15" fmla="*/ 2 h 7"/>
                  <a:gd name="T16" fmla="*/ 4 w 6"/>
                  <a:gd name="T17" fmla="*/ 0 h 7"/>
                  <a:gd name="T18" fmla="*/ 4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290F6B0-B678-476E-BCD5-5939F882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93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5 h 6"/>
                  <a:gd name="T8" fmla="*/ 0 w 6"/>
                  <a:gd name="T9" fmla="*/ 0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9B50BCF7-6FFD-4B0B-881C-9A73A275D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95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1 h 5"/>
                  <a:gd name="T4" fmla="*/ 1 w 3"/>
                  <a:gd name="T5" fmla="*/ 5 h 5"/>
                  <a:gd name="T6" fmla="*/ 3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E96F29C5-1ABE-4D6B-A381-E8373C231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947"/>
                <a:ext cx="11" cy="13"/>
              </a:xfrm>
              <a:custGeom>
                <a:avLst/>
                <a:gdLst>
                  <a:gd name="T0" fmla="*/ 2 w 11"/>
                  <a:gd name="T1" fmla="*/ 12 h 13"/>
                  <a:gd name="T2" fmla="*/ 4 w 11"/>
                  <a:gd name="T3" fmla="*/ 10 h 13"/>
                  <a:gd name="T4" fmla="*/ 7 w 11"/>
                  <a:gd name="T5" fmla="*/ 10 h 13"/>
                  <a:gd name="T6" fmla="*/ 6 w 11"/>
                  <a:gd name="T7" fmla="*/ 8 h 13"/>
                  <a:gd name="T8" fmla="*/ 7 w 11"/>
                  <a:gd name="T9" fmla="*/ 10 h 13"/>
                  <a:gd name="T10" fmla="*/ 5 w 11"/>
                  <a:gd name="T11" fmla="*/ 12 h 13"/>
                  <a:gd name="T12" fmla="*/ 7 w 11"/>
                  <a:gd name="T13" fmla="*/ 12 h 13"/>
                  <a:gd name="T14" fmla="*/ 10 w 11"/>
                  <a:gd name="T15" fmla="*/ 13 h 13"/>
                  <a:gd name="T16" fmla="*/ 11 w 11"/>
                  <a:gd name="T17" fmla="*/ 5 h 13"/>
                  <a:gd name="T18" fmla="*/ 10 w 11"/>
                  <a:gd name="T19" fmla="*/ 3 h 13"/>
                  <a:gd name="T20" fmla="*/ 7 w 11"/>
                  <a:gd name="T21" fmla="*/ 0 h 13"/>
                  <a:gd name="T22" fmla="*/ 5 w 11"/>
                  <a:gd name="T23" fmla="*/ 1 h 13"/>
                  <a:gd name="T24" fmla="*/ 2 w 11"/>
                  <a:gd name="T25" fmla="*/ 2 h 13"/>
                  <a:gd name="T26" fmla="*/ 2 w 11"/>
                  <a:gd name="T27" fmla="*/ 8 h 13"/>
                  <a:gd name="T28" fmla="*/ 0 w 11"/>
                  <a:gd name="T29" fmla="*/ 11 h 13"/>
                  <a:gd name="T30" fmla="*/ 2 w 11"/>
                  <a:gd name="T31" fmla="*/ 12 h 13"/>
                  <a:gd name="T32" fmla="*/ 2 w 11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2" y="12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3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3E0AFE0-DF59-426F-98B1-0D89E8780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981"/>
                <a:ext cx="19" cy="19"/>
              </a:xfrm>
              <a:custGeom>
                <a:avLst/>
                <a:gdLst>
                  <a:gd name="T0" fmla="*/ 2 w 19"/>
                  <a:gd name="T1" fmla="*/ 11 h 19"/>
                  <a:gd name="T2" fmla="*/ 5 w 19"/>
                  <a:gd name="T3" fmla="*/ 13 h 19"/>
                  <a:gd name="T4" fmla="*/ 7 w 19"/>
                  <a:gd name="T5" fmla="*/ 14 h 19"/>
                  <a:gd name="T6" fmla="*/ 5 w 19"/>
                  <a:gd name="T7" fmla="*/ 16 h 19"/>
                  <a:gd name="T8" fmla="*/ 8 w 19"/>
                  <a:gd name="T9" fmla="*/ 16 h 19"/>
                  <a:gd name="T10" fmla="*/ 8 w 19"/>
                  <a:gd name="T11" fmla="*/ 18 h 19"/>
                  <a:gd name="T12" fmla="*/ 10 w 19"/>
                  <a:gd name="T13" fmla="*/ 19 h 19"/>
                  <a:gd name="T14" fmla="*/ 14 w 19"/>
                  <a:gd name="T15" fmla="*/ 18 h 19"/>
                  <a:gd name="T16" fmla="*/ 16 w 19"/>
                  <a:gd name="T17" fmla="*/ 16 h 19"/>
                  <a:gd name="T18" fmla="*/ 16 w 19"/>
                  <a:gd name="T19" fmla="*/ 10 h 19"/>
                  <a:gd name="T20" fmla="*/ 17 w 19"/>
                  <a:gd name="T21" fmla="*/ 8 h 19"/>
                  <a:gd name="T22" fmla="*/ 18 w 19"/>
                  <a:gd name="T23" fmla="*/ 5 h 19"/>
                  <a:gd name="T24" fmla="*/ 19 w 19"/>
                  <a:gd name="T25" fmla="*/ 2 h 19"/>
                  <a:gd name="T26" fmla="*/ 17 w 19"/>
                  <a:gd name="T27" fmla="*/ 2 h 19"/>
                  <a:gd name="T28" fmla="*/ 15 w 19"/>
                  <a:gd name="T29" fmla="*/ 3 h 19"/>
                  <a:gd name="T30" fmla="*/ 14 w 19"/>
                  <a:gd name="T31" fmla="*/ 5 h 19"/>
                  <a:gd name="T32" fmla="*/ 12 w 19"/>
                  <a:gd name="T33" fmla="*/ 9 h 19"/>
                  <a:gd name="T34" fmla="*/ 10 w 19"/>
                  <a:gd name="T35" fmla="*/ 11 h 19"/>
                  <a:gd name="T36" fmla="*/ 7 w 19"/>
                  <a:gd name="T37" fmla="*/ 10 h 19"/>
                  <a:gd name="T38" fmla="*/ 10 w 19"/>
                  <a:gd name="T39" fmla="*/ 8 h 19"/>
                  <a:gd name="T40" fmla="*/ 12 w 19"/>
                  <a:gd name="T41" fmla="*/ 7 h 19"/>
                  <a:gd name="T42" fmla="*/ 14 w 19"/>
                  <a:gd name="T43" fmla="*/ 4 h 19"/>
                  <a:gd name="T44" fmla="*/ 10 w 19"/>
                  <a:gd name="T45" fmla="*/ 1 h 19"/>
                  <a:gd name="T46" fmla="*/ 8 w 19"/>
                  <a:gd name="T47" fmla="*/ 2 h 19"/>
                  <a:gd name="T48" fmla="*/ 5 w 19"/>
                  <a:gd name="T49" fmla="*/ 1 h 19"/>
                  <a:gd name="T50" fmla="*/ 2 w 19"/>
                  <a:gd name="T51" fmla="*/ 0 h 19"/>
                  <a:gd name="T52" fmla="*/ 0 w 19"/>
                  <a:gd name="T53" fmla="*/ 3 h 19"/>
                  <a:gd name="T54" fmla="*/ 0 w 19"/>
                  <a:gd name="T55" fmla="*/ 5 h 19"/>
                  <a:gd name="T56" fmla="*/ 2 w 19"/>
                  <a:gd name="T57" fmla="*/ 11 h 19"/>
                  <a:gd name="T58" fmla="*/ 2 w 19"/>
                  <a:gd name="T5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" h="19">
                    <a:moveTo>
                      <a:pt x="2" y="11"/>
                    </a:moveTo>
                    <a:lnTo>
                      <a:pt x="5" y="13"/>
                    </a:lnTo>
                    <a:lnTo>
                      <a:pt x="7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7" y="8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76220191-31EC-4C2B-B8E7-3B5A4C905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1999"/>
                <a:ext cx="20" cy="20"/>
              </a:xfrm>
              <a:custGeom>
                <a:avLst/>
                <a:gdLst>
                  <a:gd name="T0" fmla="*/ 8 w 20"/>
                  <a:gd name="T1" fmla="*/ 4 h 20"/>
                  <a:gd name="T2" fmla="*/ 11 w 20"/>
                  <a:gd name="T3" fmla="*/ 7 h 20"/>
                  <a:gd name="T4" fmla="*/ 11 w 20"/>
                  <a:gd name="T5" fmla="*/ 4 h 20"/>
                  <a:gd name="T6" fmla="*/ 9 w 20"/>
                  <a:gd name="T7" fmla="*/ 3 h 20"/>
                  <a:gd name="T8" fmla="*/ 11 w 20"/>
                  <a:gd name="T9" fmla="*/ 3 h 20"/>
                  <a:gd name="T10" fmla="*/ 10 w 20"/>
                  <a:gd name="T11" fmla="*/ 0 h 20"/>
                  <a:gd name="T12" fmla="*/ 8 w 20"/>
                  <a:gd name="T13" fmla="*/ 0 h 20"/>
                  <a:gd name="T14" fmla="*/ 4 w 20"/>
                  <a:gd name="T15" fmla="*/ 1 h 20"/>
                  <a:gd name="T16" fmla="*/ 0 w 20"/>
                  <a:gd name="T17" fmla="*/ 1 h 20"/>
                  <a:gd name="T18" fmla="*/ 2 w 20"/>
                  <a:gd name="T19" fmla="*/ 3 h 20"/>
                  <a:gd name="T20" fmla="*/ 4 w 20"/>
                  <a:gd name="T21" fmla="*/ 4 h 20"/>
                  <a:gd name="T22" fmla="*/ 2 w 20"/>
                  <a:gd name="T23" fmla="*/ 6 h 20"/>
                  <a:gd name="T24" fmla="*/ 4 w 20"/>
                  <a:gd name="T25" fmla="*/ 8 h 20"/>
                  <a:gd name="T26" fmla="*/ 7 w 20"/>
                  <a:gd name="T27" fmla="*/ 8 h 20"/>
                  <a:gd name="T28" fmla="*/ 8 w 20"/>
                  <a:gd name="T29" fmla="*/ 10 h 20"/>
                  <a:gd name="T30" fmla="*/ 10 w 20"/>
                  <a:gd name="T31" fmla="*/ 13 h 20"/>
                  <a:gd name="T32" fmla="*/ 12 w 20"/>
                  <a:gd name="T33" fmla="*/ 15 h 20"/>
                  <a:gd name="T34" fmla="*/ 15 w 20"/>
                  <a:gd name="T35" fmla="*/ 17 h 20"/>
                  <a:gd name="T36" fmla="*/ 17 w 20"/>
                  <a:gd name="T37" fmla="*/ 20 h 20"/>
                  <a:gd name="T38" fmla="*/ 19 w 20"/>
                  <a:gd name="T39" fmla="*/ 19 h 20"/>
                  <a:gd name="T40" fmla="*/ 20 w 20"/>
                  <a:gd name="T41" fmla="*/ 18 h 20"/>
                  <a:gd name="T42" fmla="*/ 17 w 20"/>
                  <a:gd name="T43" fmla="*/ 17 h 20"/>
                  <a:gd name="T44" fmla="*/ 15 w 20"/>
                  <a:gd name="T45" fmla="*/ 15 h 20"/>
                  <a:gd name="T46" fmla="*/ 12 w 20"/>
                  <a:gd name="T47" fmla="*/ 12 h 20"/>
                  <a:gd name="T48" fmla="*/ 9 w 20"/>
                  <a:gd name="T49" fmla="*/ 7 h 20"/>
                  <a:gd name="T50" fmla="*/ 8 w 20"/>
                  <a:gd name="T51" fmla="*/ 4 h 20"/>
                  <a:gd name="T52" fmla="*/ 9 w 20"/>
                  <a:gd name="T53" fmla="*/ 4 h 20"/>
                  <a:gd name="T54" fmla="*/ 8 w 20"/>
                  <a:gd name="T55" fmla="*/ 4 h 20"/>
                  <a:gd name="T56" fmla="*/ 8 w 20"/>
                  <a:gd name="T5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8" y="4"/>
                    </a:moveTo>
                    <a:lnTo>
                      <a:pt x="11" y="7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7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DC77C62-E5D0-43B5-982C-410F7041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0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1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34750DD-A7FF-4B07-80D2-E9B2D4CEE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1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3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E67823D-6072-41FB-84FB-55DBE10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" y="1925"/>
                <a:ext cx="13" cy="13"/>
              </a:xfrm>
              <a:custGeom>
                <a:avLst/>
                <a:gdLst>
                  <a:gd name="T0" fmla="*/ 4 w 13"/>
                  <a:gd name="T1" fmla="*/ 13 h 13"/>
                  <a:gd name="T2" fmla="*/ 3 w 13"/>
                  <a:gd name="T3" fmla="*/ 12 h 13"/>
                  <a:gd name="T4" fmla="*/ 3 w 13"/>
                  <a:gd name="T5" fmla="*/ 6 h 13"/>
                  <a:gd name="T6" fmla="*/ 1 w 13"/>
                  <a:gd name="T7" fmla="*/ 4 h 13"/>
                  <a:gd name="T8" fmla="*/ 0 w 13"/>
                  <a:gd name="T9" fmla="*/ 0 h 13"/>
                  <a:gd name="T10" fmla="*/ 2 w 13"/>
                  <a:gd name="T11" fmla="*/ 0 h 13"/>
                  <a:gd name="T12" fmla="*/ 8 w 13"/>
                  <a:gd name="T13" fmla="*/ 1 h 13"/>
                  <a:gd name="T14" fmla="*/ 10 w 13"/>
                  <a:gd name="T15" fmla="*/ 1 h 13"/>
                  <a:gd name="T16" fmla="*/ 13 w 13"/>
                  <a:gd name="T17" fmla="*/ 4 h 13"/>
                  <a:gd name="T18" fmla="*/ 13 w 13"/>
                  <a:gd name="T19" fmla="*/ 7 h 13"/>
                  <a:gd name="T20" fmla="*/ 12 w 13"/>
                  <a:gd name="T21" fmla="*/ 9 h 13"/>
                  <a:gd name="T22" fmla="*/ 9 w 13"/>
                  <a:gd name="T23" fmla="*/ 7 h 13"/>
                  <a:gd name="T24" fmla="*/ 11 w 13"/>
                  <a:gd name="T25" fmla="*/ 10 h 13"/>
                  <a:gd name="T26" fmla="*/ 10 w 13"/>
                  <a:gd name="T27" fmla="*/ 13 h 13"/>
                  <a:gd name="T28" fmla="*/ 6 w 13"/>
                  <a:gd name="T29" fmla="*/ 12 h 13"/>
                  <a:gd name="T30" fmla="*/ 4 w 13"/>
                  <a:gd name="T31" fmla="*/ 13 h 13"/>
                  <a:gd name="T32" fmla="*/ 4 w 13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lnTo>
                      <a:pt x="3" y="12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11" y="10"/>
                    </a:lnTo>
                    <a:lnTo>
                      <a:pt x="10" y="13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1C2CE1C-316E-422A-9F22-87B79D78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1939"/>
                <a:ext cx="23" cy="32"/>
              </a:xfrm>
              <a:custGeom>
                <a:avLst/>
                <a:gdLst>
                  <a:gd name="T0" fmla="*/ 4 w 23"/>
                  <a:gd name="T1" fmla="*/ 4 h 32"/>
                  <a:gd name="T2" fmla="*/ 2 w 23"/>
                  <a:gd name="T3" fmla="*/ 4 h 32"/>
                  <a:gd name="T4" fmla="*/ 0 w 23"/>
                  <a:gd name="T5" fmla="*/ 3 h 32"/>
                  <a:gd name="T6" fmla="*/ 0 w 23"/>
                  <a:gd name="T7" fmla="*/ 0 h 32"/>
                  <a:gd name="T8" fmla="*/ 6 w 23"/>
                  <a:gd name="T9" fmla="*/ 1 h 32"/>
                  <a:gd name="T10" fmla="*/ 8 w 23"/>
                  <a:gd name="T11" fmla="*/ 3 h 32"/>
                  <a:gd name="T12" fmla="*/ 9 w 23"/>
                  <a:gd name="T13" fmla="*/ 7 h 32"/>
                  <a:gd name="T14" fmla="*/ 12 w 23"/>
                  <a:gd name="T15" fmla="*/ 7 h 32"/>
                  <a:gd name="T16" fmla="*/ 15 w 23"/>
                  <a:gd name="T17" fmla="*/ 9 h 32"/>
                  <a:gd name="T18" fmla="*/ 17 w 23"/>
                  <a:gd name="T19" fmla="*/ 15 h 32"/>
                  <a:gd name="T20" fmla="*/ 21 w 23"/>
                  <a:gd name="T21" fmla="*/ 18 h 32"/>
                  <a:gd name="T22" fmla="*/ 15 w 23"/>
                  <a:gd name="T23" fmla="*/ 15 h 32"/>
                  <a:gd name="T24" fmla="*/ 15 w 23"/>
                  <a:gd name="T25" fmla="*/ 17 h 32"/>
                  <a:gd name="T26" fmla="*/ 17 w 23"/>
                  <a:gd name="T27" fmla="*/ 19 h 32"/>
                  <a:gd name="T28" fmla="*/ 21 w 23"/>
                  <a:gd name="T29" fmla="*/ 19 h 32"/>
                  <a:gd name="T30" fmla="*/ 19 w 23"/>
                  <a:gd name="T31" fmla="*/ 22 h 32"/>
                  <a:gd name="T32" fmla="*/ 22 w 23"/>
                  <a:gd name="T33" fmla="*/ 21 h 32"/>
                  <a:gd name="T34" fmla="*/ 22 w 23"/>
                  <a:gd name="T35" fmla="*/ 24 h 32"/>
                  <a:gd name="T36" fmla="*/ 19 w 23"/>
                  <a:gd name="T37" fmla="*/ 26 h 32"/>
                  <a:gd name="T38" fmla="*/ 23 w 23"/>
                  <a:gd name="T39" fmla="*/ 26 h 32"/>
                  <a:gd name="T40" fmla="*/ 23 w 23"/>
                  <a:gd name="T41" fmla="*/ 29 h 32"/>
                  <a:gd name="T42" fmla="*/ 21 w 23"/>
                  <a:gd name="T43" fmla="*/ 32 h 32"/>
                  <a:gd name="T44" fmla="*/ 18 w 23"/>
                  <a:gd name="T45" fmla="*/ 30 h 32"/>
                  <a:gd name="T46" fmla="*/ 17 w 23"/>
                  <a:gd name="T47" fmla="*/ 28 h 32"/>
                  <a:gd name="T48" fmla="*/ 15 w 23"/>
                  <a:gd name="T49" fmla="*/ 26 h 32"/>
                  <a:gd name="T50" fmla="*/ 15 w 23"/>
                  <a:gd name="T51" fmla="*/ 24 h 32"/>
                  <a:gd name="T52" fmla="*/ 13 w 23"/>
                  <a:gd name="T53" fmla="*/ 22 h 32"/>
                  <a:gd name="T54" fmla="*/ 7 w 23"/>
                  <a:gd name="T55" fmla="*/ 19 h 32"/>
                  <a:gd name="T56" fmla="*/ 9 w 23"/>
                  <a:gd name="T57" fmla="*/ 19 h 32"/>
                  <a:gd name="T58" fmla="*/ 7 w 23"/>
                  <a:gd name="T59" fmla="*/ 17 h 32"/>
                  <a:gd name="T60" fmla="*/ 9 w 23"/>
                  <a:gd name="T61" fmla="*/ 13 h 32"/>
                  <a:gd name="T62" fmla="*/ 7 w 23"/>
                  <a:gd name="T63" fmla="*/ 15 h 32"/>
                  <a:gd name="T64" fmla="*/ 4 w 23"/>
                  <a:gd name="T65" fmla="*/ 15 h 32"/>
                  <a:gd name="T66" fmla="*/ 5 w 23"/>
                  <a:gd name="T67" fmla="*/ 12 h 32"/>
                  <a:gd name="T68" fmla="*/ 5 w 23"/>
                  <a:gd name="T69" fmla="*/ 7 h 32"/>
                  <a:gd name="T70" fmla="*/ 4 w 23"/>
                  <a:gd name="T71" fmla="*/ 6 h 32"/>
                  <a:gd name="T72" fmla="*/ 5 w 23"/>
                  <a:gd name="T73" fmla="*/ 4 h 32"/>
                  <a:gd name="T74" fmla="*/ 5 w 23"/>
                  <a:gd name="T75" fmla="*/ 4 h 32"/>
                  <a:gd name="T76" fmla="*/ 4 w 23"/>
                  <a:gd name="T77" fmla="*/ 4 h 32"/>
                  <a:gd name="T78" fmla="*/ 4 w 23"/>
                  <a:gd name="T7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32">
                    <a:moveTo>
                      <a:pt x="4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19" y="22"/>
                    </a:lnTo>
                    <a:lnTo>
                      <a:pt x="22" y="21"/>
                    </a:lnTo>
                    <a:lnTo>
                      <a:pt x="22" y="24"/>
                    </a:lnTo>
                    <a:lnTo>
                      <a:pt x="19" y="26"/>
                    </a:lnTo>
                    <a:lnTo>
                      <a:pt x="23" y="26"/>
                    </a:lnTo>
                    <a:lnTo>
                      <a:pt x="23" y="29"/>
                    </a:lnTo>
                    <a:lnTo>
                      <a:pt x="21" y="32"/>
                    </a:lnTo>
                    <a:lnTo>
                      <a:pt x="18" y="30"/>
                    </a:lnTo>
                    <a:lnTo>
                      <a:pt x="17" y="28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9" y="13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C2DDE26A-A33C-4C80-BD47-4003F726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" y="194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2 w 5"/>
                  <a:gd name="T9" fmla="*/ 2 h 5"/>
                  <a:gd name="T10" fmla="*/ 5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1484EDF-1464-4163-BC43-EEDBD8C9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" y="193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2 h 6"/>
                  <a:gd name="T6" fmla="*/ 4 w 5"/>
                  <a:gd name="T7" fmla="*/ 6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D23695-6669-4D31-A401-1F553A22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002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1 h 4"/>
                  <a:gd name="T4" fmla="*/ 1 w 3"/>
                  <a:gd name="T5" fmla="*/ 0 h 4"/>
                  <a:gd name="T6" fmla="*/ 3 w 3"/>
                  <a:gd name="T7" fmla="*/ 1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53227F2E-95AC-488C-8C66-4C8061C08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0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5ED9C565-7D1A-4298-842A-50942459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948"/>
                <a:ext cx="1" cy="11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0 h 11"/>
                  <a:gd name="T4" fmla="*/ 0 w 1"/>
                  <a:gd name="T5" fmla="*/ 2 h 11"/>
                  <a:gd name="T6" fmla="*/ 1 w 1"/>
                  <a:gd name="T7" fmla="*/ 11 h 11"/>
                  <a:gd name="T8" fmla="*/ 1 w 1"/>
                  <a:gd name="T9" fmla="*/ 11 h 11"/>
                  <a:gd name="T10" fmla="*/ 1 w 1"/>
                  <a:gd name="T11" fmla="*/ 9 h 11"/>
                  <a:gd name="T12" fmla="*/ 0 w 1"/>
                  <a:gd name="T13" fmla="*/ 6 h 11"/>
                  <a:gd name="T14" fmla="*/ 0 w 1"/>
                  <a:gd name="T15" fmla="*/ 3 h 11"/>
                  <a:gd name="T16" fmla="*/ 1 w 1"/>
                  <a:gd name="T17" fmla="*/ 0 h 11"/>
                  <a:gd name="T18" fmla="*/ 1 w 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E04CC67-B077-4111-8837-71461199B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48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1E2FD237-DEA5-45E9-9DF9-DB05D04E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427"/>
                <a:ext cx="20" cy="10"/>
              </a:xfrm>
              <a:custGeom>
                <a:avLst/>
                <a:gdLst>
                  <a:gd name="T0" fmla="*/ 10 w 20"/>
                  <a:gd name="T1" fmla="*/ 0 h 10"/>
                  <a:gd name="T2" fmla="*/ 6 w 20"/>
                  <a:gd name="T3" fmla="*/ 1 h 10"/>
                  <a:gd name="T4" fmla="*/ 0 w 20"/>
                  <a:gd name="T5" fmla="*/ 3 h 10"/>
                  <a:gd name="T6" fmla="*/ 2 w 20"/>
                  <a:gd name="T7" fmla="*/ 6 h 10"/>
                  <a:gd name="T8" fmla="*/ 9 w 20"/>
                  <a:gd name="T9" fmla="*/ 10 h 10"/>
                  <a:gd name="T10" fmla="*/ 11 w 20"/>
                  <a:gd name="T11" fmla="*/ 10 h 10"/>
                  <a:gd name="T12" fmla="*/ 17 w 20"/>
                  <a:gd name="T13" fmla="*/ 9 h 10"/>
                  <a:gd name="T14" fmla="*/ 20 w 20"/>
                  <a:gd name="T15" fmla="*/ 7 h 10"/>
                  <a:gd name="T16" fmla="*/ 17 w 20"/>
                  <a:gd name="T17" fmla="*/ 5 h 10"/>
                  <a:gd name="T18" fmla="*/ 15 w 20"/>
                  <a:gd name="T19" fmla="*/ 3 h 10"/>
                  <a:gd name="T20" fmla="*/ 11 w 20"/>
                  <a:gd name="T21" fmla="*/ 2 h 10"/>
                  <a:gd name="T22" fmla="*/ 10 w 20"/>
                  <a:gd name="T23" fmla="*/ 0 h 10"/>
                  <a:gd name="T24" fmla="*/ 10 w 2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">
                    <a:moveTo>
                      <a:pt x="1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7" y="9"/>
                    </a:lnTo>
                    <a:lnTo>
                      <a:pt x="20" y="7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0942DF1-681C-44B7-8C8F-90B668B6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1461"/>
                <a:ext cx="17" cy="6"/>
              </a:xfrm>
              <a:custGeom>
                <a:avLst/>
                <a:gdLst>
                  <a:gd name="T0" fmla="*/ 10 w 17"/>
                  <a:gd name="T1" fmla="*/ 6 h 6"/>
                  <a:gd name="T2" fmla="*/ 16 w 17"/>
                  <a:gd name="T3" fmla="*/ 4 h 6"/>
                  <a:gd name="T4" fmla="*/ 17 w 17"/>
                  <a:gd name="T5" fmla="*/ 2 h 6"/>
                  <a:gd name="T6" fmla="*/ 15 w 17"/>
                  <a:gd name="T7" fmla="*/ 1 h 6"/>
                  <a:gd name="T8" fmla="*/ 12 w 17"/>
                  <a:gd name="T9" fmla="*/ 0 h 6"/>
                  <a:gd name="T10" fmla="*/ 10 w 17"/>
                  <a:gd name="T11" fmla="*/ 0 h 6"/>
                  <a:gd name="T12" fmla="*/ 4 w 17"/>
                  <a:gd name="T13" fmla="*/ 1 h 6"/>
                  <a:gd name="T14" fmla="*/ 0 w 17"/>
                  <a:gd name="T15" fmla="*/ 2 h 6"/>
                  <a:gd name="T16" fmla="*/ 2 w 17"/>
                  <a:gd name="T17" fmla="*/ 4 h 6"/>
                  <a:gd name="T18" fmla="*/ 10 w 17"/>
                  <a:gd name="T19" fmla="*/ 6 h 6"/>
                  <a:gd name="T20" fmla="*/ 10 w 17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6">
                    <a:moveTo>
                      <a:pt x="10" y="6"/>
                    </a:moveTo>
                    <a:lnTo>
                      <a:pt x="16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8C8D218C-67D1-4309-8E49-606ECE51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468"/>
                <a:ext cx="20" cy="10"/>
              </a:xfrm>
              <a:custGeom>
                <a:avLst/>
                <a:gdLst>
                  <a:gd name="T0" fmla="*/ 6 w 20"/>
                  <a:gd name="T1" fmla="*/ 0 h 10"/>
                  <a:gd name="T2" fmla="*/ 3 w 20"/>
                  <a:gd name="T3" fmla="*/ 0 h 10"/>
                  <a:gd name="T4" fmla="*/ 0 w 20"/>
                  <a:gd name="T5" fmla="*/ 2 h 10"/>
                  <a:gd name="T6" fmla="*/ 1 w 20"/>
                  <a:gd name="T7" fmla="*/ 4 h 10"/>
                  <a:gd name="T8" fmla="*/ 3 w 20"/>
                  <a:gd name="T9" fmla="*/ 7 h 10"/>
                  <a:gd name="T10" fmla="*/ 3 w 20"/>
                  <a:gd name="T11" fmla="*/ 10 h 10"/>
                  <a:gd name="T12" fmla="*/ 9 w 20"/>
                  <a:gd name="T13" fmla="*/ 10 h 10"/>
                  <a:gd name="T14" fmla="*/ 12 w 20"/>
                  <a:gd name="T15" fmla="*/ 10 h 10"/>
                  <a:gd name="T16" fmla="*/ 18 w 20"/>
                  <a:gd name="T17" fmla="*/ 9 h 10"/>
                  <a:gd name="T18" fmla="*/ 20 w 20"/>
                  <a:gd name="T19" fmla="*/ 8 h 10"/>
                  <a:gd name="T20" fmla="*/ 20 w 20"/>
                  <a:gd name="T21" fmla="*/ 5 h 10"/>
                  <a:gd name="T22" fmla="*/ 14 w 20"/>
                  <a:gd name="T23" fmla="*/ 4 h 10"/>
                  <a:gd name="T24" fmla="*/ 12 w 20"/>
                  <a:gd name="T25" fmla="*/ 2 h 10"/>
                  <a:gd name="T26" fmla="*/ 9 w 20"/>
                  <a:gd name="T27" fmla="*/ 0 h 10"/>
                  <a:gd name="T28" fmla="*/ 6 w 20"/>
                  <a:gd name="T29" fmla="*/ 0 h 10"/>
                  <a:gd name="T30" fmla="*/ 6 w 2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8" y="9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384BF7A7-81F0-41C4-A6E9-776C8711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1478"/>
                <a:ext cx="25" cy="8"/>
              </a:xfrm>
              <a:custGeom>
                <a:avLst/>
                <a:gdLst>
                  <a:gd name="T0" fmla="*/ 24 w 25"/>
                  <a:gd name="T1" fmla="*/ 0 h 8"/>
                  <a:gd name="T2" fmla="*/ 22 w 25"/>
                  <a:gd name="T3" fmla="*/ 0 h 8"/>
                  <a:gd name="T4" fmla="*/ 18 w 25"/>
                  <a:gd name="T5" fmla="*/ 0 h 8"/>
                  <a:gd name="T6" fmla="*/ 2 w 25"/>
                  <a:gd name="T7" fmla="*/ 2 h 8"/>
                  <a:gd name="T8" fmla="*/ 0 w 25"/>
                  <a:gd name="T9" fmla="*/ 3 h 8"/>
                  <a:gd name="T10" fmla="*/ 0 w 25"/>
                  <a:gd name="T11" fmla="*/ 7 h 8"/>
                  <a:gd name="T12" fmla="*/ 8 w 25"/>
                  <a:gd name="T13" fmla="*/ 8 h 8"/>
                  <a:gd name="T14" fmla="*/ 15 w 25"/>
                  <a:gd name="T15" fmla="*/ 8 h 8"/>
                  <a:gd name="T16" fmla="*/ 19 w 25"/>
                  <a:gd name="T17" fmla="*/ 7 h 8"/>
                  <a:gd name="T18" fmla="*/ 23 w 25"/>
                  <a:gd name="T19" fmla="*/ 6 h 8"/>
                  <a:gd name="T20" fmla="*/ 25 w 25"/>
                  <a:gd name="T21" fmla="*/ 3 h 8"/>
                  <a:gd name="T22" fmla="*/ 24 w 25"/>
                  <a:gd name="T23" fmla="*/ 0 h 8"/>
                  <a:gd name="T24" fmla="*/ 24 w 2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8">
                    <a:moveTo>
                      <a:pt x="24" y="0"/>
                    </a:moveTo>
                    <a:lnTo>
                      <a:pt x="22" y="0"/>
                    </a:lnTo>
                    <a:lnTo>
                      <a:pt x="1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8" y="8"/>
                    </a:lnTo>
                    <a:lnTo>
                      <a:pt x="15" y="8"/>
                    </a:lnTo>
                    <a:lnTo>
                      <a:pt x="19" y="7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AC7FFD82-E701-46DC-B52C-C43AFC7F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1485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15 w 20"/>
                  <a:gd name="T3" fmla="*/ 0 h 4"/>
                  <a:gd name="T4" fmla="*/ 7 w 20"/>
                  <a:gd name="T5" fmla="*/ 1 h 4"/>
                  <a:gd name="T6" fmla="*/ 3 w 20"/>
                  <a:gd name="T7" fmla="*/ 2 h 4"/>
                  <a:gd name="T8" fmla="*/ 0 w 20"/>
                  <a:gd name="T9" fmla="*/ 4 h 4"/>
                  <a:gd name="T10" fmla="*/ 6 w 20"/>
                  <a:gd name="T11" fmla="*/ 4 h 4"/>
                  <a:gd name="T12" fmla="*/ 15 w 20"/>
                  <a:gd name="T13" fmla="*/ 3 h 4"/>
                  <a:gd name="T14" fmla="*/ 17 w 20"/>
                  <a:gd name="T15" fmla="*/ 2 h 4"/>
                  <a:gd name="T16" fmla="*/ 20 w 20"/>
                  <a:gd name="T17" fmla="*/ 0 h 4"/>
                  <a:gd name="T18" fmla="*/ 20 w 2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15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14F03BA5-0CBD-4DB9-AB17-C1E38779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1497"/>
                <a:ext cx="9" cy="2"/>
              </a:xfrm>
              <a:custGeom>
                <a:avLst/>
                <a:gdLst>
                  <a:gd name="T0" fmla="*/ 5 w 9"/>
                  <a:gd name="T1" fmla="*/ 2 h 2"/>
                  <a:gd name="T2" fmla="*/ 9 w 9"/>
                  <a:gd name="T3" fmla="*/ 0 h 2"/>
                  <a:gd name="T4" fmla="*/ 3 w 9"/>
                  <a:gd name="T5" fmla="*/ 1 h 2"/>
                  <a:gd name="T6" fmla="*/ 0 w 9"/>
                  <a:gd name="T7" fmla="*/ 2 h 2"/>
                  <a:gd name="T8" fmla="*/ 3 w 9"/>
                  <a:gd name="T9" fmla="*/ 1 h 2"/>
                  <a:gd name="T10" fmla="*/ 5 w 9"/>
                  <a:gd name="T11" fmla="*/ 2 h 2"/>
                  <a:gd name="T12" fmla="*/ 5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5" y="2"/>
                    </a:moveTo>
                    <a:lnTo>
                      <a:pt x="9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CB33B236-C9FD-4678-AB0F-B58C0E57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1537"/>
                <a:ext cx="74" cy="56"/>
              </a:xfrm>
              <a:custGeom>
                <a:avLst/>
                <a:gdLst>
                  <a:gd name="T0" fmla="*/ 41 w 74"/>
                  <a:gd name="T1" fmla="*/ 2 h 56"/>
                  <a:gd name="T2" fmla="*/ 39 w 74"/>
                  <a:gd name="T3" fmla="*/ 1 h 56"/>
                  <a:gd name="T4" fmla="*/ 33 w 74"/>
                  <a:gd name="T5" fmla="*/ 0 h 56"/>
                  <a:gd name="T6" fmla="*/ 29 w 74"/>
                  <a:gd name="T7" fmla="*/ 0 h 56"/>
                  <a:gd name="T8" fmla="*/ 26 w 74"/>
                  <a:gd name="T9" fmla="*/ 1 h 56"/>
                  <a:gd name="T10" fmla="*/ 22 w 74"/>
                  <a:gd name="T11" fmla="*/ 1 h 56"/>
                  <a:gd name="T12" fmla="*/ 12 w 74"/>
                  <a:gd name="T13" fmla="*/ 2 h 56"/>
                  <a:gd name="T14" fmla="*/ 10 w 74"/>
                  <a:gd name="T15" fmla="*/ 3 h 56"/>
                  <a:gd name="T16" fmla="*/ 7 w 74"/>
                  <a:gd name="T17" fmla="*/ 4 h 56"/>
                  <a:gd name="T18" fmla="*/ 6 w 74"/>
                  <a:gd name="T19" fmla="*/ 7 h 56"/>
                  <a:gd name="T20" fmla="*/ 10 w 74"/>
                  <a:gd name="T21" fmla="*/ 12 h 56"/>
                  <a:gd name="T22" fmla="*/ 14 w 74"/>
                  <a:gd name="T23" fmla="*/ 13 h 56"/>
                  <a:gd name="T24" fmla="*/ 10 w 74"/>
                  <a:gd name="T25" fmla="*/ 13 h 56"/>
                  <a:gd name="T26" fmla="*/ 5 w 74"/>
                  <a:gd name="T27" fmla="*/ 11 h 56"/>
                  <a:gd name="T28" fmla="*/ 2 w 74"/>
                  <a:gd name="T29" fmla="*/ 11 h 56"/>
                  <a:gd name="T30" fmla="*/ 0 w 74"/>
                  <a:gd name="T31" fmla="*/ 13 h 56"/>
                  <a:gd name="T32" fmla="*/ 1 w 74"/>
                  <a:gd name="T33" fmla="*/ 17 h 56"/>
                  <a:gd name="T34" fmla="*/ 0 w 74"/>
                  <a:gd name="T35" fmla="*/ 19 h 56"/>
                  <a:gd name="T36" fmla="*/ 1 w 74"/>
                  <a:gd name="T37" fmla="*/ 25 h 56"/>
                  <a:gd name="T38" fmla="*/ 0 w 74"/>
                  <a:gd name="T39" fmla="*/ 30 h 56"/>
                  <a:gd name="T40" fmla="*/ 0 w 74"/>
                  <a:gd name="T41" fmla="*/ 36 h 56"/>
                  <a:gd name="T42" fmla="*/ 1 w 74"/>
                  <a:gd name="T43" fmla="*/ 38 h 56"/>
                  <a:gd name="T44" fmla="*/ 5 w 74"/>
                  <a:gd name="T45" fmla="*/ 39 h 56"/>
                  <a:gd name="T46" fmla="*/ 6 w 74"/>
                  <a:gd name="T47" fmla="*/ 43 h 56"/>
                  <a:gd name="T48" fmla="*/ 8 w 74"/>
                  <a:gd name="T49" fmla="*/ 45 h 56"/>
                  <a:gd name="T50" fmla="*/ 7 w 74"/>
                  <a:gd name="T51" fmla="*/ 51 h 56"/>
                  <a:gd name="T52" fmla="*/ 10 w 74"/>
                  <a:gd name="T53" fmla="*/ 53 h 56"/>
                  <a:gd name="T54" fmla="*/ 12 w 74"/>
                  <a:gd name="T55" fmla="*/ 53 h 56"/>
                  <a:gd name="T56" fmla="*/ 7 w 74"/>
                  <a:gd name="T57" fmla="*/ 54 h 56"/>
                  <a:gd name="T58" fmla="*/ 7 w 74"/>
                  <a:gd name="T59" fmla="*/ 56 h 56"/>
                  <a:gd name="T60" fmla="*/ 10 w 74"/>
                  <a:gd name="T61" fmla="*/ 56 h 56"/>
                  <a:gd name="T62" fmla="*/ 18 w 74"/>
                  <a:gd name="T63" fmla="*/ 56 h 56"/>
                  <a:gd name="T64" fmla="*/ 20 w 74"/>
                  <a:gd name="T65" fmla="*/ 56 h 56"/>
                  <a:gd name="T66" fmla="*/ 26 w 74"/>
                  <a:gd name="T67" fmla="*/ 49 h 56"/>
                  <a:gd name="T68" fmla="*/ 29 w 74"/>
                  <a:gd name="T69" fmla="*/ 46 h 56"/>
                  <a:gd name="T70" fmla="*/ 31 w 74"/>
                  <a:gd name="T71" fmla="*/ 44 h 56"/>
                  <a:gd name="T72" fmla="*/ 26 w 74"/>
                  <a:gd name="T73" fmla="*/ 38 h 56"/>
                  <a:gd name="T74" fmla="*/ 20 w 74"/>
                  <a:gd name="T75" fmla="*/ 38 h 56"/>
                  <a:gd name="T76" fmla="*/ 24 w 74"/>
                  <a:gd name="T77" fmla="*/ 37 h 56"/>
                  <a:gd name="T78" fmla="*/ 32 w 74"/>
                  <a:gd name="T79" fmla="*/ 36 h 56"/>
                  <a:gd name="T80" fmla="*/ 45 w 74"/>
                  <a:gd name="T81" fmla="*/ 38 h 56"/>
                  <a:gd name="T82" fmla="*/ 49 w 74"/>
                  <a:gd name="T83" fmla="*/ 38 h 56"/>
                  <a:gd name="T84" fmla="*/ 51 w 74"/>
                  <a:gd name="T85" fmla="*/ 36 h 56"/>
                  <a:gd name="T86" fmla="*/ 54 w 74"/>
                  <a:gd name="T87" fmla="*/ 33 h 56"/>
                  <a:gd name="T88" fmla="*/ 58 w 74"/>
                  <a:gd name="T89" fmla="*/ 27 h 56"/>
                  <a:gd name="T90" fmla="*/ 57 w 74"/>
                  <a:gd name="T91" fmla="*/ 25 h 56"/>
                  <a:gd name="T92" fmla="*/ 60 w 74"/>
                  <a:gd name="T93" fmla="*/ 25 h 56"/>
                  <a:gd name="T94" fmla="*/ 62 w 74"/>
                  <a:gd name="T95" fmla="*/ 21 h 56"/>
                  <a:gd name="T96" fmla="*/ 70 w 74"/>
                  <a:gd name="T97" fmla="*/ 13 h 56"/>
                  <a:gd name="T98" fmla="*/ 73 w 74"/>
                  <a:gd name="T99" fmla="*/ 11 h 56"/>
                  <a:gd name="T100" fmla="*/ 74 w 74"/>
                  <a:gd name="T101" fmla="*/ 8 h 56"/>
                  <a:gd name="T102" fmla="*/ 70 w 74"/>
                  <a:gd name="T103" fmla="*/ 5 h 56"/>
                  <a:gd name="T104" fmla="*/ 68 w 74"/>
                  <a:gd name="T105" fmla="*/ 5 h 56"/>
                  <a:gd name="T106" fmla="*/ 57 w 74"/>
                  <a:gd name="T107" fmla="*/ 3 h 56"/>
                  <a:gd name="T108" fmla="*/ 51 w 74"/>
                  <a:gd name="T109" fmla="*/ 4 h 56"/>
                  <a:gd name="T110" fmla="*/ 49 w 74"/>
                  <a:gd name="T111" fmla="*/ 5 h 56"/>
                  <a:gd name="T112" fmla="*/ 45 w 74"/>
                  <a:gd name="T113" fmla="*/ 3 h 56"/>
                  <a:gd name="T114" fmla="*/ 43 w 74"/>
                  <a:gd name="T115" fmla="*/ 2 h 56"/>
                  <a:gd name="T116" fmla="*/ 41 w 74"/>
                  <a:gd name="T117" fmla="*/ 2 h 56"/>
                  <a:gd name="T118" fmla="*/ 41 w 74"/>
                  <a:gd name="T1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" h="56">
                    <a:moveTo>
                      <a:pt x="41" y="2"/>
                    </a:moveTo>
                    <a:lnTo>
                      <a:pt x="39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2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6" y="7"/>
                    </a:lnTo>
                    <a:lnTo>
                      <a:pt x="10" y="12"/>
                    </a:lnTo>
                    <a:lnTo>
                      <a:pt x="14" y="13"/>
                    </a:lnTo>
                    <a:lnTo>
                      <a:pt x="10" y="13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5" y="39"/>
                    </a:lnTo>
                    <a:lnTo>
                      <a:pt x="6" y="43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7" y="54"/>
                    </a:lnTo>
                    <a:lnTo>
                      <a:pt x="7" y="56"/>
                    </a:lnTo>
                    <a:lnTo>
                      <a:pt x="10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1" y="44"/>
                    </a:lnTo>
                    <a:lnTo>
                      <a:pt x="26" y="38"/>
                    </a:lnTo>
                    <a:lnTo>
                      <a:pt x="20" y="38"/>
                    </a:lnTo>
                    <a:lnTo>
                      <a:pt x="24" y="37"/>
                    </a:lnTo>
                    <a:lnTo>
                      <a:pt x="32" y="36"/>
                    </a:lnTo>
                    <a:lnTo>
                      <a:pt x="45" y="38"/>
                    </a:lnTo>
                    <a:lnTo>
                      <a:pt x="49" y="38"/>
                    </a:lnTo>
                    <a:lnTo>
                      <a:pt x="51" y="36"/>
                    </a:lnTo>
                    <a:lnTo>
                      <a:pt x="54" y="33"/>
                    </a:lnTo>
                    <a:lnTo>
                      <a:pt x="58" y="27"/>
                    </a:lnTo>
                    <a:lnTo>
                      <a:pt x="57" y="25"/>
                    </a:lnTo>
                    <a:lnTo>
                      <a:pt x="60" y="25"/>
                    </a:lnTo>
                    <a:lnTo>
                      <a:pt x="62" y="21"/>
                    </a:lnTo>
                    <a:lnTo>
                      <a:pt x="70" y="13"/>
                    </a:lnTo>
                    <a:lnTo>
                      <a:pt x="73" y="11"/>
                    </a:lnTo>
                    <a:lnTo>
                      <a:pt x="74" y="8"/>
                    </a:lnTo>
                    <a:lnTo>
                      <a:pt x="70" y="5"/>
                    </a:lnTo>
                    <a:lnTo>
                      <a:pt x="68" y="5"/>
                    </a:lnTo>
                    <a:lnTo>
                      <a:pt x="57" y="3"/>
                    </a:lnTo>
                    <a:lnTo>
                      <a:pt x="51" y="4"/>
                    </a:lnTo>
                    <a:lnTo>
                      <a:pt x="49" y="5"/>
                    </a:lnTo>
                    <a:lnTo>
                      <a:pt x="45" y="3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F8698516-F50F-4015-AFBA-7C8E6057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439"/>
                <a:ext cx="21" cy="13"/>
              </a:xfrm>
              <a:custGeom>
                <a:avLst/>
                <a:gdLst>
                  <a:gd name="T0" fmla="*/ 16 w 21"/>
                  <a:gd name="T1" fmla="*/ 3 h 13"/>
                  <a:gd name="T2" fmla="*/ 11 w 21"/>
                  <a:gd name="T3" fmla="*/ 0 h 13"/>
                  <a:gd name="T4" fmla="*/ 7 w 21"/>
                  <a:gd name="T5" fmla="*/ 0 h 13"/>
                  <a:gd name="T6" fmla="*/ 5 w 21"/>
                  <a:gd name="T7" fmla="*/ 0 h 13"/>
                  <a:gd name="T8" fmla="*/ 3 w 21"/>
                  <a:gd name="T9" fmla="*/ 0 h 13"/>
                  <a:gd name="T10" fmla="*/ 0 w 21"/>
                  <a:gd name="T11" fmla="*/ 4 h 13"/>
                  <a:gd name="T12" fmla="*/ 0 w 21"/>
                  <a:gd name="T13" fmla="*/ 6 h 13"/>
                  <a:gd name="T14" fmla="*/ 1 w 21"/>
                  <a:gd name="T15" fmla="*/ 10 h 13"/>
                  <a:gd name="T16" fmla="*/ 5 w 21"/>
                  <a:gd name="T17" fmla="*/ 11 h 13"/>
                  <a:gd name="T18" fmla="*/ 13 w 21"/>
                  <a:gd name="T19" fmla="*/ 13 h 13"/>
                  <a:gd name="T20" fmla="*/ 16 w 21"/>
                  <a:gd name="T21" fmla="*/ 13 h 13"/>
                  <a:gd name="T22" fmla="*/ 18 w 21"/>
                  <a:gd name="T23" fmla="*/ 12 h 13"/>
                  <a:gd name="T24" fmla="*/ 21 w 21"/>
                  <a:gd name="T25" fmla="*/ 8 h 13"/>
                  <a:gd name="T26" fmla="*/ 21 w 21"/>
                  <a:gd name="T27" fmla="*/ 6 h 13"/>
                  <a:gd name="T28" fmla="*/ 16 w 21"/>
                  <a:gd name="T29" fmla="*/ 3 h 13"/>
                  <a:gd name="T30" fmla="*/ 16 w 21"/>
                  <a:gd name="T3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6" y="3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5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12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13894A76-2F95-4467-9E87-85E452A2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63"/>
                <a:ext cx="13" cy="10"/>
              </a:xfrm>
              <a:custGeom>
                <a:avLst/>
                <a:gdLst>
                  <a:gd name="T0" fmla="*/ 8 w 13"/>
                  <a:gd name="T1" fmla="*/ 10 h 10"/>
                  <a:gd name="T2" fmla="*/ 9 w 13"/>
                  <a:gd name="T3" fmla="*/ 9 h 10"/>
                  <a:gd name="T4" fmla="*/ 13 w 13"/>
                  <a:gd name="T5" fmla="*/ 9 h 10"/>
                  <a:gd name="T6" fmla="*/ 10 w 13"/>
                  <a:gd name="T7" fmla="*/ 7 h 10"/>
                  <a:gd name="T8" fmla="*/ 13 w 13"/>
                  <a:gd name="T9" fmla="*/ 4 h 10"/>
                  <a:gd name="T10" fmla="*/ 12 w 13"/>
                  <a:gd name="T11" fmla="*/ 1 h 10"/>
                  <a:gd name="T12" fmla="*/ 8 w 13"/>
                  <a:gd name="T13" fmla="*/ 0 h 10"/>
                  <a:gd name="T14" fmla="*/ 3 w 13"/>
                  <a:gd name="T15" fmla="*/ 0 h 10"/>
                  <a:gd name="T16" fmla="*/ 0 w 13"/>
                  <a:gd name="T17" fmla="*/ 4 h 10"/>
                  <a:gd name="T18" fmla="*/ 6 w 13"/>
                  <a:gd name="T19" fmla="*/ 9 h 10"/>
                  <a:gd name="T20" fmla="*/ 8 w 13"/>
                  <a:gd name="T21" fmla="*/ 10 h 10"/>
                  <a:gd name="T22" fmla="*/ 8 w 1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0">
                    <a:moveTo>
                      <a:pt x="8" y="10"/>
                    </a:moveTo>
                    <a:lnTo>
                      <a:pt x="9" y="9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2A1F235F-30D2-4263-9123-30DC6C356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1398"/>
                <a:ext cx="14" cy="4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2 h 4"/>
                  <a:gd name="T4" fmla="*/ 0 w 14"/>
                  <a:gd name="T5" fmla="*/ 4 h 4"/>
                  <a:gd name="T6" fmla="*/ 11 w 14"/>
                  <a:gd name="T7" fmla="*/ 2 h 4"/>
                  <a:gd name="T8" fmla="*/ 14 w 14"/>
                  <a:gd name="T9" fmla="*/ 0 h 4"/>
                  <a:gd name="T10" fmla="*/ 8 w 14"/>
                  <a:gd name="T11" fmla="*/ 0 h 4"/>
                  <a:gd name="T12" fmla="*/ 5 w 14"/>
                  <a:gd name="T13" fmla="*/ 0 h 4"/>
                  <a:gd name="T14" fmla="*/ 5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3A73ED96-723F-43F7-A967-B6335B2F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1542"/>
                <a:ext cx="87" cy="70"/>
              </a:xfrm>
              <a:custGeom>
                <a:avLst/>
                <a:gdLst>
                  <a:gd name="T0" fmla="*/ 87 w 87"/>
                  <a:gd name="T1" fmla="*/ 41 h 70"/>
                  <a:gd name="T2" fmla="*/ 85 w 87"/>
                  <a:gd name="T3" fmla="*/ 33 h 70"/>
                  <a:gd name="T4" fmla="*/ 78 w 87"/>
                  <a:gd name="T5" fmla="*/ 33 h 70"/>
                  <a:gd name="T6" fmla="*/ 74 w 87"/>
                  <a:gd name="T7" fmla="*/ 27 h 70"/>
                  <a:gd name="T8" fmla="*/ 63 w 87"/>
                  <a:gd name="T9" fmla="*/ 25 h 70"/>
                  <a:gd name="T10" fmla="*/ 59 w 87"/>
                  <a:gd name="T11" fmla="*/ 27 h 70"/>
                  <a:gd name="T12" fmla="*/ 74 w 87"/>
                  <a:gd name="T13" fmla="*/ 16 h 70"/>
                  <a:gd name="T14" fmla="*/ 72 w 87"/>
                  <a:gd name="T15" fmla="*/ 11 h 70"/>
                  <a:gd name="T16" fmla="*/ 79 w 87"/>
                  <a:gd name="T17" fmla="*/ 7 h 70"/>
                  <a:gd name="T18" fmla="*/ 65 w 87"/>
                  <a:gd name="T19" fmla="*/ 4 h 70"/>
                  <a:gd name="T20" fmla="*/ 54 w 87"/>
                  <a:gd name="T21" fmla="*/ 6 h 70"/>
                  <a:gd name="T22" fmla="*/ 46 w 87"/>
                  <a:gd name="T23" fmla="*/ 5 h 70"/>
                  <a:gd name="T24" fmla="*/ 37 w 87"/>
                  <a:gd name="T25" fmla="*/ 0 h 70"/>
                  <a:gd name="T26" fmla="*/ 37 w 87"/>
                  <a:gd name="T27" fmla="*/ 5 h 70"/>
                  <a:gd name="T28" fmla="*/ 29 w 87"/>
                  <a:gd name="T29" fmla="*/ 4 h 70"/>
                  <a:gd name="T30" fmla="*/ 22 w 87"/>
                  <a:gd name="T31" fmla="*/ 7 h 70"/>
                  <a:gd name="T32" fmla="*/ 29 w 87"/>
                  <a:gd name="T33" fmla="*/ 13 h 70"/>
                  <a:gd name="T34" fmla="*/ 26 w 87"/>
                  <a:gd name="T35" fmla="*/ 12 h 70"/>
                  <a:gd name="T36" fmla="*/ 18 w 87"/>
                  <a:gd name="T37" fmla="*/ 12 h 70"/>
                  <a:gd name="T38" fmla="*/ 24 w 87"/>
                  <a:gd name="T39" fmla="*/ 19 h 70"/>
                  <a:gd name="T40" fmla="*/ 35 w 87"/>
                  <a:gd name="T41" fmla="*/ 17 h 70"/>
                  <a:gd name="T42" fmla="*/ 37 w 87"/>
                  <a:gd name="T43" fmla="*/ 21 h 70"/>
                  <a:gd name="T44" fmla="*/ 33 w 87"/>
                  <a:gd name="T45" fmla="*/ 22 h 70"/>
                  <a:gd name="T46" fmla="*/ 34 w 87"/>
                  <a:gd name="T47" fmla="*/ 29 h 70"/>
                  <a:gd name="T48" fmla="*/ 33 w 87"/>
                  <a:gd name="T49" fmla="*/ 32 h 70"/>
                  <a:gd name="T50" fmla="*/ 24 w 87"/>
                  <a:gd name="T51" fmla="*/ 33 h 70"/>
                  <a:gd name="T52" fmla="*/ 16 w 87"/>
                  <a:gd name="T53" fmla="*/ 29 h 70"/>
                  <a:gd name="T54" fmla="*/ 10 w 87"/>
                  <a:gd name="T55" fmla="*/ 24 h 70"/>
                  <a:gd name="T56" fmla="*/ 3 w 87"/>
                  <a:gd name="T57" fmla="*/ 25 h 70"/>
                  <a:gd name="T58" fmla="*/ 0 w 87"/>
                  <a:gd name="T59" fmla="*/ 33 h 70"/>
                  <a:gd name="T60" fmla="*/ 11 w 87"/>
                  <a:gd name="T61" fmla="*/ 39 h 70"/>
                  <a:gd name="T62" fmla="*/ 14 w 87"/>
                  <a:gd name="T63" fmla="*/ 45 h 70"/>
                  <a:gd name="T64" fmla="*/ 22 w 87"/>
                  <a:gd name="T65" fmla="*/ 45 h 70"/>
                  <a:gd name="T66" fmla="*/ 29 w 87"/>
                  <a:gd name="T67" fmla="*/ 48 h 70"/>
                  <a:gd name="T68" fmla="*/ 45 w 87"/>
                  <a:gd name="T69" fmla="*/ 62 h 70"/>
                  <a:gd name="T70" fmla="*/ 53 w 87"/>
                  <a:gd name="T71" fmla="*/ 70 h 70"/>
                  <a:gd name="T72" fmla="*/ 61 w 87"/>
                  <a:gd name="T73" fmla="*/ 67 h 70"/>
                  <a:gd name="T74" fmla="*/ 59 w 87"/>
                  <a:gd name="T75" fmla="*/ 59 h 70"/>
                  <a:gd name="T76" fmla="*/ 60 w 87"/>
                  <a:gd name="T77" fmla="*/ 57 h 70"/>
                  <a:gd name="T78" fmla="*/ 70 w 87"/>
                  <a:gd name="T79" fmla="*/ 62 h 70"/>
                  <a:gd name="T80" fmla="*/ 80 w 87"/>
                  <a:gd name="T81" fmla="*/ 56 h 70"/>
                  <a:gd name="T82" fmla="*/ 82 w 87"/>
                  <a:gd name="T83" fmla="*/ 54 h 70"/>
                  <a:gd name="T84" fmla="*/ 86 w 87"/>
                  <a:gd name="T85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" h="70">
                    <a:moveTo>
                      <a:pt x="85" y="47"/>
                    </a:moveTo>
                    <a:lnTo>
                      <a:pt x="82" y="44"/>
                    </a:lnTo>
                    <a:lnTo>
                      <a:pt x="87" y="41"/>
                    </a:lnTo>
                    <a:lnTo>
                      <a:pt x="87" y="39"/>
                    </a:lnTo>
                    <a:lnTo>
                      <a:pt x="86" y="36"/>
                    </a:lnTo>
                    <a:lnTo>
                      <a:pt x="85" y="33"/>
                    </a:lnTo>
                    <a:lnTo>
                      <a:pt x="79" y="34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6" y="31"/>
                    </a:lnTo>
                    <a:lnTo>
                      <a:pt x="73" y="30"/>
                    </a:lnTo>
                    <a:lnTo>
                      <a:pt x="74" y="27"/>
                    </a:lnTo>
                    <a:lnTo>
                      <a:pt x="69" y="25"/>
                    </a:lnTo>
                    <a:lnTo>
                      <a:pt x="65" y="24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27"/>
                    </a:lnTo>
                    <a:lnTo>
                      <a:pt x="63" y="22"/>
                    </a:lnTo>
                    <a:lnTo>
                      <a:pt x="69" y="17"/>
                    </a:lnTo>
                    <a:lnTo>
                      <a:pt x="74" y="16"/>
                    </a:lnTo>
                    <a:lnTo>
                      <a:pt x="76" y="13"/>
                    </a:lnTo>
                    <a:lnTo>
                      <a:pt x="70" y="14"/>
                    </a:lnTo>
                    <a:lnTo>
                      <a:pt x="72" y="11"/>
                    </a:lnTo>
                    <a:lnTo>
                      <a:pt x="74" y="12"/>
                    </a:lnTo>
                    <a:lnTo>
                      <a:pt x="78" y="10"/>
                    </a:lnTo>
                    <a:lnTo>
                      <a:pt x="79" y="7"/>
                    </a:lnTo>
                    <a:lnTo>
                      <a:pt x="77" y="4"/>
                    </a:lnTo>
                    <a:lnTo>
                      <a:pt x="71" y="3"/>
                    </a:lnTo>
                    <a:lnTo>
                      <a:pt x="65" y="4"/>
                    </a:lnTo>
                    <a:lnTo>
                      <a:pt x="62" y="4"/>
                    </a:lnTo>
                    <a:lnTo>
                      <a:pt x="56" y="5"/>
                    </a:lnTo>
                    <a:lnTo>
                      <a:pt x="54" y="6"/>
                    </a:lnTo>
                    <a:lnTo>
                      <a:pt x="51" y="6"/>
                    </a:lnTo>
                    <a:lnTo>
                      <a:pt x="48" y="7"/>
                    </a:lnTo>
                    <a:lnTo>
                      <a:pt x="46" y="5"/>
                    </a:lnTo>
                    <a:lnTo>
                      <a:pt x="41" y="3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5"/>
                    </a:lnTo>
                    <a:lnTo>
                      <a:pt x="22" y="7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8" y="15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1" y="17"/>
                    </a:lnTo>
                    <a:lnTo>
                      <a:pt x="35" y="17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37" y="21"/>
                    </a:lnTo>
                    <a:lnTo>
                      <a:pt x="31" y="19"/>
                    </a:lnTo>
                    <a:lnTo>
                      <a:pt x="30" y="21"/>
                    </a:lnTo>
                    <a:lnTo>
                      <a:pt x="33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4" y="29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33" y="32"/>
                    </a:lnTo>
                    <a:lnTo>
                      <a:pt x="29" y="32"/>
                    </a:lnTo>
                    <a:lnTo>
                      <a:pt x="26" y="32"/>
                    </a:lnTo>
                    <a:lnTo>
                      <a:pt x="24" y="33"/>
                    </a:lnTo>
                    <a:lnTo>
                      <a:pt x="20" y="33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3" y="28"/>
                    </a:lnTo>
                    <a:lnTo>
                      <a:pt x="11" y="24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5" y="24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5" y="37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2"/>
                    </a:lnTo>
                    <a:lnTo>
                      <a:pt x="11" y="42"/>
                    </a:lnTo>
                    <a:lnTo>
                      <a:pt x="14" y="45"/>
                    </a:lnTo>
                    <a:lnTo>
                      <a:pt x="17" y="45"/>
                    </a:lnTo>
                    <a:lnTo>
                      <a:pt x="19" y="44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7" y="47"/>
                    </a:lnTo>
                    <a:lnTo>
                      <a:pt x="29" y="48"/>
                    </a:lnTo>
                    <a:lnTo>
                      <a:pt x="35" y="53"/>
                    </a:lnTo>
                    <a:lnTo>
                      <a:pt x="39" y="57"/>
                    </a:lnTo>
                    <a:lnTo>
                      <a:pt x="45" y="62"/>
                    </a:lnTo>
                    <a:lnTo>
                      <a:pt x="47" y="67"/>
                    </a:lnTo>
                    <a:lnTo>
                      <a:pt x="51" y="67"/>
                    </a:lnTo>
                    <a:lnTo>
                      <a:pt x="53" y="70"/>
                    </a:lnTo>
                    <a:lnTo>
                      <a:pt x="55" y="70"/>
                    </a:lnTo>
                    <a:lnTo>
                      <a:pt x="59" y="70"/>
                    </a:lnTo>
                    <a:lnTo>
                      <a:pt x="61" y="67"/>
                    </a:lnTo>
                    <a:lnTo>
                      <a:pt x="63" y="64"/>
                    </a:lnTo>
                    <a:lnTo>
                      <a:pt x="61" y="62"/>
                    </a:lnTo>
                    <a:lnTo>
                      <a:pt x="59" y="59"/>
                    </a:lnTo>
                    <a:lnTo>
                      <a:pt x="59" y="56"/>
                    </a:lnTo>
                    <a:lnTo>
                      <a:pt x="62" y="55"/>
                    </a:lnTo>
                    <a:lnTo>
                      <a:pt x="60" y="57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1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6" y="54"/>
                    </a:lnTo>
                    <a:lnTo>
                      <a:pt x="82" y="54"/>
                    </a:lnTo>
                    <a:lnTo>
                      <a:pt x="86" y="51"/>
                    </a:lnTo>
                    <a:lnTo>
                      <a:pt x="82" y="51"/>
                    </a:lnTo>
                    <a:lnTo>
                      <a:pt x="86" y="49"/>
                    </a:lnTo>
                    <a:lnTo>
                      <a:pt x="8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B0B7E97C-0206-42E2-8E9D-1ABCDA87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1487"/>
                <a:ext cx="18" cy="7"/>
              </a:xfrm>
              <a:custGeom>
                <a:avLst/>
                <a:gdLst>
                  <a:gd name="T0" fmla="*/ 18 w 18"/>
                  <a:gd name="T1" fmla="*/ 1 h 7"/>
                  <a:gd name="T2" fmla="*/ 12 w 18"/>
                  <a:gd name="T3" fmla="*/ 2 h 7"/>
                  <a:gd name="T4" fmla="*/ 11 w 18"/>
                  <a:gd name="T5" fmla="*/ 6 h 7"/>
                  <a:gd name="T6" fmla="*/ 5 w 18"/>
                  <a:gd name="T7" fmla="*/ 7 h 7"/>
                  <a:gd name="T8" fmla="*/ 0 w 18"/>
                  <a:gd name="T9" fmla="*/ 7 h 7"/>
                  <a:gd name="T10" fmla="*/ 5 w 18"/>
                  <a:gd name="T11" fmla="*/ 2 h 7"/>
                  <a:gd name="T12" fmla="*/ 8 w 18"/>
                  <a:gd name="T13" fmla="*/ 1 h 7"/>
                  <a:gd name="T14" fmla="*/ 13 w 18"/>
                  <a:gd name="T15" fmla="*/ 0 h 7"/>
                  <a:gd name="T16" fmla="*/ 17 w 18"/>
                  <a:gd name="T17" fmla="*/ 0 h 7"/>
                  <a:gd name="T18" fmla="*/ 18 w 18"/>
                  <a:gd name="T19" fmla="*/ 1 h 7"/>
                  <a:gd name="T20" fmla="*/ 18 w 18"/>
                  <a:gd name="T21" fmla="*/ 1 h 7"/>
                  <a:gd name="T22" fmla="*/ 18 w 1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18" y="1"/>
                    </a:moveTo>
                    <a:lnTo>
                      <a:pt x="12" y="2"/>
                    </a:lnTo>
                    <a:lnTo>
                      <a:pt x="11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2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EAF2E22-830E-42B9-A0AA-94DB685F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1476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4 h 4"/>
                  <a:gd name="T4" fmla="*/ 1 w 2"/>
                  <a:gd name="T5" fmla="*/ 1 h 4"/>
                  <a:gd name="T6" fmla="*/ 2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0" y="4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E83523CC-0ACA-49B4-9CE3-4B0ED401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737"/>
                <a:ext cx="8" cy="10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0 w 8"/>
                  <a:gd name="T5" fmla="*/ 1 h 10"/>
                  <a:gd name="T6" fmla="*/ 1 w 8"/>
                  <a:gd name="T7" fmla="*/ 4 h 10"/>
                  <a:gd name="T8" fmla="*/ 1 w 8"/>
                  <a:gd name="T9" fmla="*/ 7 h 10"/>
                  <a:gd name="T10" fmla="*/ 4 w 8"/>
                  <a:gd name="T11" fmla="*/ 8 h 10"/>
                  <a:gd name="T12" fmla="*/ 6 w 8"/>
                  <a:gd name="T13" fmla="*/ 10 h 10"/>
                  <a:gd name="T14" fmla="*/ 8 w 8"/>
                  <a:gd name="T15" fmla="*/ 9 h 10"/>
                  <a:gd name="T16" fmla="*/ 6 w 8"/>
                  <a:gd name="T17" fmla="*/ 4 h 10"/>
                  <a:gd name="T18" fmla="*/ 3 w 8"/>
                  <a:gd name="T19" fmla="*/ 0 h 10"/>
                  <a:gd name="T20" fmla="*/ 3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7D07BD7B-9470-4467-9562-B3A3CEEC7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04"/>
                <a:ext cx="27" cy="17"/>
              </a:xfrm>
              <a:custGeom>
                <a:avLst/>
                <a:gdLst>
                  <a:gd name="T0" fmla="*/ 0 w 27"/>
                  <a:gd name="T1" fmla="*/ 11 h 17"/>
                  <a:gd name="T2" fmla="*/ 3 w 27"/>
                  <a:gd name="T3" fmla="*/ 17 h 17"/>
                  <a:gd name="T4" fmla="*/ 6 w 27"/>
                  <a:gd name="T5" fmla="*/ 17 h 17"/>
                  <a:gd name="T6" fmla="*/ 9 w 27"/>
                  <a:gd name="T7" fmla="*/ 16 h 17"/>
                  <a:gd name="T8" fmla="*/ 11 w 27"/>
                  <a:gd name="T9" fmla="*/ 17 h 17"/>
                  <a:gd name="T10" fmla="*/ 17 w 27"/>
                  <a:gd name="T11" fmla="*/ 15 h 17"/>
                  <a:gd name="T12" fmla="*/ 21 w 27"/>
                  <a:gd name="T13" fmla="*/ 9 h 17"/>
                  <a:gd name="T14" fmla="*/ 25 w 27"/>
                  <a:gd name="T15" fmla="*/ 8 h 17"/>
                  <a:gd name="T16" fmla="*/ 27 w 27"/>
                  <a:gd name="T17" fmla="*/ 7 h 17"/>
                  <a:gd name="T18" fmla="*/ 27 w 27"/>
                  <a:gd name="T19" fmla="*/ 1 h 17"/>
                  <a:gd name="T20" fmla="*/ 25 w 27"/>
                  <a:gd name="T21" fmla="*/ 0 h 17"/>
                  <a:gd name="T22" fmla="*/ 17 w 27"/>
                  <a:gd name="T23" fmla="*/ 1 h 17"/>
                  <a:gd name="T24" fmla="*/ 13 w 27"/>
                  <a:gd name="T25" fmla="*/ 3 h 17"/>
                  <a:gd name="T26" fmla="*/ 11 w 27"/>
                  <a:gd name="T27" fmla="*/ 3 h 17"/>
                  <a:gd name="T28" fmla="*/ 9 w 27"/>
                  <a:gd name="T29" fmla="*/ 2 h 17"/>
                  <a:gd name="T30" fmla="*/ 6 w 27"/>
                  <a:gd name="T31" fmla="*/ 5 h 17"/>
                  <a:gd name="T32" fmla="*/ 4 w 27"/>
                  <a:gd name="T33" fmla="*/ 7 h 17"/>
                  <a:gd name="T34" fmla="*/ 0 w 27"/>
                  <a:gd name="T35" fmla="*/ 11 h 17"/>
                  <a:gd name="T36" fmla="*/ 0 w 27"/>
                  <a:gd name="T3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7">
                    <a:moveTo>
                      <a:pt x="0" y="11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11" y="17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5" y="8"/>
                    </a:lnTo>
                    <a:lnTo>
                      <a:pt x="27" y="7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17" y="1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B8EAFAB0-1EF5-4593-ACC9-D3AAB5DD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" y="1999"/>
                <a:ext cx="19" cy="9"/>
              </a:xfrm>
              <a:custGeom>
                <a:avLst/>
                <a:gdLst>
                  <a:gd name="T0" fmla="*/ 14 w 19"/>
                  <a:gd name="T1" fmla="*/ 1 h 9"/>
                  <a:gd name="T2" fmla="*/ 10 w 19"/>
                  <a:gd name="T3" fmla="*/ 0 h 9"/>
                  <a:gd name="T4" fmla="*/ 2 w 19"/>
                  <a:gd name="T5" fmla="*/ 1 h 9"/>
                  <a:gd name="T6" fmla="*/ 0 w 19"/>
                  <a:gd name="T7" fmla="*/ 3 h 9"/>
                  <a:gd name="T8" fmla="*/ 2 w 19"/>
                  <a:gd name="T9" fmla="*/ 4 h 9"/>
                  <a:gd name="T10" fmla="*/ 11 w 19"/>
                  <a:gd name="T11" fmla="*/ 7 h 9"/>
                  <a:gd name="T12" fmla="*/ 14 w 19"/>
                  <a:gd name="T13" fmla="*/ 8 h 9"/>
                  <a:gd name="T14" fmla="*/ 19 w 19"/>
                  <a:gd name="T15" fmla="*/ 9 h 9"/>
                  <a:gd name="T16" fmla="*/ 18 w 19"/>
                  <a:gd name="T17" fmla="*/ 6 h 9"/>
                  <a:gd name="T18" fmla="*/ 14 w 19"/>
                  <a:gd name="T19" fmla="*/ 1 h 9"/>
                  <a:gd name="T20" fmla="*/ 14 w 1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9">
                    <a:moveTo>
                      <a:pt x="14" y="1"/>
                    </a:moveTo>
                    <a:lnTo>
                      <a:pt x="10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9" y="9"/>
                    </a:lnTo>
                    <a:lnTo>
                      <a:pt x="18" y="6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35C0A3BF-BA3B-4DB7-9001-31A3DD56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648"/>
                <a:ext cx="19" cy="8"/>
              </a:xfrm>
              <a:custGeom>
                <a:avLst/>
                <a:gdLst>
                  <a:gd name="T0" fmla="*/ 11 w 19"/>
                  <a:gd name="T1" fmla="*/ 7 h 8"/>
                  <a:gd name="T2" fmla="*/ 11 w 19"/>
                  <a:gd name="T3" fmla="*/ 4 h 8"/>
                  <a:gd name="T4" fmla="*/ 13 w 19"/>
                  <a:gd name="T5" fmla="*/ 5 h 8"/>
                  <a:gd name="T6" fmla="*/ 17 w 19"/>
                  <a:gd name="T7" fmla="*/ 5 h 8"/>
                  <a:gd name="T8" fmla="*/ 19 w 19"/>
                  <a:gd name="T9" fmla="*/ 3 h 8"/>
                  <a:gd name="T10" fmla="*/ 19 w 19"/>
                  <a:gd name="T11" fmla="*/ 1 h 8"/>
                  <a:gd name="T12" fmla="*/ 16 w 19"/>
                  <a:gd name="T13" fmla="*/ 0 h 8"/>
                  <a:gd name="T14" fmla="*/ 11 w 19"/>
                  <a:gd name="T15" fmla="*/ 2 h 8"/>
                  <a:gd name="T16" fmla="*/ 8 w 19"/>
                  <a:gd name="T17" fmla="*/ 1 h 8"/>
                  <a:gd name="T18" fmla="*/ 6 w 19"/>
                  <a:gd name="T19" fmla="*/ 1 h 8"/>
                  <a:gd name="T20" fmla="*/ 6 w 19"/>
                  <a:gd name="T21" fmla="*/ 3 h 8"/>
                  <a:gd name="T22" fmla="*/ 3 w 19"/>
                  <a:gd name="T23" fmla="*/ 2 h 8"/>
                  <a:gd name="T24" fmla="*/ 0 w 19"/>
                  <a:gd name="T25" fmla="*/ 3 h 8"/>
                  <a:gd name="T26" fmla="*/ 6 w 19"/>
                  <a:gd name="T27" fmla="*/ 4 h 8"/>
                  <a:gd name="T28" fmla="*/ 9 w 19"/>
                  <a:gd name="T29" fmla="*/ 7 h 8"/>
                  <a:gd name="T30" fmla="*/ 11 w 19"/>
                  <a:gd name="T31" fmla="*/ 8 h 8"/>
                  <a:gd name="T32" fmla="*/ 11 w 19"/>
                  <a:gd name="T33" fmla="*/ 7 h 8"/>
                  <a:gd name="T34" fmla="*/ 11 w 19"/>
                  <a:gd name="T3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8">
                    <a:moveTo>
                      <a:pt x="11" y="7"/>
                    </a:moveTo>
                    <a:lnTo>
                      <a:pt x="11" y="4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0C813FEA-57B6-408B-9913-C1EEF24DB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817"/>
                <a:ext cx="14" cy="18"/>
              </a:xfrm>
              <a:custGeom>
                <a:avLst/>
                <a:gdLst>
                  <a:gd name="T0" fmla="*/ 4 w 14"/>
                  <a:gd name="T1" fmla="*/ 14 h 18"/>
                  <a:gd name="T2" fmla="*/ 6 w 14"/>
                  <a:gd name="T3" fmla="*/ 18 h 18"/>
                  <a:gd name="T4" fmla="*/ 10 w 14"/>
                  <a:gd name="T5" fmla="*/ 14 h 18"/>
                  <a:gd name="T6" fmla="*/ 12 w 14"/>
                  <a:gd name="T7" fmla="*/ 10 h 18"/>
                  <a:gd name="T8" fmla="*/ 13 w 14"/>
                  <a:gd name="T9" fmla="*/ 6 h 18"/>
                  <a:gd name="T10" fmla="*/ 14 w 14"/>
                  <a:gd name="T11" fmla="*/ 4 h 18"/>
                  <a:gd name="T12" fmla="*/ 12 w 14"/>
                  <a:gd name="T13" fmla="*/ 1 h 18"/>
                  <a:gd name="T14" fmla="*/ 10 w 14"/>
                  <a:gd name="T15" fmla="*/ 0 h 18"/>
                  <a:gd name="T16" fmla="*/ 4 w 14"/>
                  <a:gd name="T17" fmla="*/ 1 h 18"/>
                  <a:gd name="T18" fmla="*/ 1 w 14"/>
                  <a:gd name="T19" fmla="*/ 5 h 18"/>
                  <a:gd name="T20" fmla="*/ 0 w 14"/>
                  <a:gd name="T21" fmla="*/ 7 h 18"/>
                  <a:gd name="T22" fmla="*/ 2 w 14"/>
                  <a:gd name="T23" fmla="*/ 13 h 18"/>
                  <a:gd name="T24" fmla="*/ 4 w 14"/>
                  <a:gd name="T25" fmla="*/ 14 h 18"/>
                  <a:gd name="T26" fmla="*/ 4 w 14"/>
                  <a:gd name="T2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4" y="14"/>
                    </a:moveTo>
                    <a:lnTo>
                      <a:pt x="6" y="18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id="{16D7E10F-B288-45F1-A84F-AE71E5AA3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" y="1659"/>
                <a:ext cx="16" cy="13"/>
              </a:xfrm>
              <a:custGeom>
                <a:avLst/>
                <a:gdLst>
                  <a:gd name="T0" fmla="*/ 13 w 16"/>
                  <a:gd name="T1" fmla="*/ 0 h 13"/>
                  <a:gd name="T2" fmla="*/ 10 w 16"/>
                  <a:gd name="T3" fmla="*/ 0 h 13"/>
                  <a:gd name="T4" fmla="*/ 7 w 16"/>
                  <a:gd name="T5" fmla="*/ 6 h 13"/>
                  <a:gd name="T6" fmla="*/ 4 w 16"/>
                  <a:gd name="T7" fmla="*/ 7 h 13"/>
                  <a:gd name="T8" fmla="*/ 1 w 16"/>
                  <a:gd name="T9" fmla="*/ 9 h 13"/>
                  <a:gd name="T10" fmla="*/ 0 w 16"/>
                  <a:gd name="T11" fmla="*/ 13 h 13"/>
                  <a:gd name="T12" fmla="*/ 4 w 16"/>
                  <a:gd name="T13" fmla="*/ 13 h 13"/>
                  <a:gd name="T14" fmla="*/ 8 w 16"/>
                  <a:gd name="T15" fmla="*/ 10 h 13"/>
                  <a:gd name="T16" fmla="*/ 13 w 16"/>
                  <a:gd name="T17" fmla="*/ 5 h 13"/>
                  <a:gd name="T18" fmla="*/ 16 w 16"/>
                  <a:gd name="T19" fmla="*/ 2 h 13"/>
                  <a:gd name="T20" fmla="*/ 15 w 16"/>
                  <a:gd name="T21" fmla="*/ 0 h 13"/>
                  <a:gd name="T22" fmla="*/ 13 w 16"/>
                  <a:gd name="T23" fmla="*/ 0 h 13"/>
                  <a:gd name="T24" fmla="*/ 13 w 1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3">
                    <a:moveTo>
                      <a:pt x="13" y="0"/>
                    </a:moveTo>
                    <a:lnTo>
                      <a:pt x="10" y="0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0"/>
                    </a:lnTo>
                    <a:lnTo>
                      <a:pt x="13" y="5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id="{32AEE333-9439-4C86-B2EB-AF90B9F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683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4 h 4"/>
                  <a:gd name="T6" fmla="*/ 3 w 3"/>
                  <a:gd name="T7" fmla="*/ 3 h 4"/>
                  <a:gd name="T8" fmla="*/ 3 w 3"/>
                  <a:gd name="T9" fmla="*/ 1 h 4"/>
                  <a:gd name="T10" fmla="*/ 1 w 3"/>
                  <a:gd name="T11" fmla="*/ 0 h 4"/>
                  <a:gd name="T12" fmla="*/ 1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4" name="Freeform 50">
                <a:extLst>
                  <a:ext uri="{FF2B5EF4-FFF2-40B4-BE49-F238E27FC236}">
                    <a16:creationId xmlns:a16="http://schemas.microsoft.com/office/drawing/2014/main" id="{C6E9FB73-B943-4F95-A82E-6158A07AA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650"/>
                <a:ext cx="12" cy="6"/>
              </a:xfrm>
              <a:custGeom>
                <a:avLst/>
                <a:gdLst>
                  <a:gd name="T0" fmla="*/ 8 w 12"/>
                  <a:gd name="T1" fmla="*/ 0 h 6"/>
                  <a:gd name="T2" fmla="*/ 2 w 12"/>
                  <a:gd name="T3" fmla="*/ 2 h 6"/>
                  <a:gd name="T4" fmla="*/ 0 w 12"/>
                  <a:gd name="T5" fmla="*/ 5 h 6"/>
                  <a:gd name="T6" fmla="*/ 2 w 12"/>
                  <a:gd name="T7" fmla="*/ 6 h 6"/>
                  <a:gd name="T8" fmla="*/ 12 w 12"/>
                  <a:gd name="T9" fmla="*/ 2 h 6"/>
                  <a:gd name="T10" fmla="*/ 8 w 12"/>
                  <a:gd name="T11" fmla="*/ 0 h 6"/>
                  <a:gd name="T12" fmla="*/ 8 w 1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">
                    <a:moveTo>
                      <a:pt x="8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5" name="Freeform 51">
                <a:extLst>
                  <a:ext uri="{FF2B5EF4-FFF2-40B4-BE49-F238E27FC236}">
                    <a16:creationId xmlns:a16="http://schemas.microsoft.com/office/drawing/2014/main" id="{EF7B31E3-3B97-4170-90E8-CC2D83D18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793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0 w 11"/>
                  <a:gd name="T3" fmla="*/ 1 h 9"/>
                  <a:gd name="T4" fmla="*/ 0 w 11"/>
                  <a:gd name="T5" fmla="*/ 3 h 9"/>
                  <a:gd name="T6" fmla="*/ 5 w 11"/>
                  <a:gd name="T7" fmla="*/ 9 h 9"/>
                  <a:gd name="T8" fmla="*/ 8 w 11"/>
                  <a:gd name="T9" fmla="*/ 9 h 9"/>
                  <a:gd name="T10" fmla="*/ 11 w 11"/>
                  <a:gd name="T11" fmla="*/ 8 h 9"/>
                  <a:gd name="T12" fmla="*/ 11 w 11"/>
                  <a:gd name="T13" fmla="*/ 4 h 9"/>
                  <a:gd name="T14" fmla="*/ 10 w 11"/>
                  <a:gd name="T15" fmla="*/ 2 h 9"/>
                  <a:gd name="T16" fmla="*/ 7 w 11"/>
                  <a:gd name="T17" fmla="*/ 1 h 9"/>
                  <a:gd name="T18" fmla="*/ 4 w 11"/>
                  <a:gd name="T19" fmla="*/ 1 h 9"/>
                  <a:gd name="T20" fmla="*/ 2 w 11"/>
                  <a:gd name="T21" fmla="*/ 0 h 9"/>
                  <a:gd name="T22" fmla="*/ 2 w 11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D387E02E-9CF0-4B8A-9946-477BE0A5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657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0 w 10"/>
                  <a:gd name="T3" fmla="*/ 1 h 8"/>
                  <a:gd name="T4" fmla="*/ 0 w 10"/>
                  <a:gd name="T5" fmla="*/ 4 h 8"/>
                  <a:gd name="T6" fmla="*/ 0 w 10"/>
                  <a:gd name="T7" fmla="*/ 7 h 8"/>
                  <a:gd name="T8" fmla="*/ 4 w 10"/>
                  <a:gd name="T9" fmla="*/ 8 h 8"/>
                  <a:gd name="T10" fmla="*/ 6 w 10"/>
                  <a:gd name="T11" fmla="*/ 8 h 8"/>
                  <a:gd name="T12" fmla="*/ 7 w 10"/>
                  <a:gd name="T13" fmla="*/ 6 h 8"/>
                  <a:gd name="T14" fmla="*/ 10 w 10"/>
                  <a:gd name="T15" fmla="*/ 3 h 8"/>
                  <a:gd name="T16" fmla="*/ 10 w 10"/>
                  <a:gd name="T17" fmla="*/ 1 h 8"/>
                  <a:gd name="T18" fmla="*/ 6 w 10"/>
                  <a:gd name="T19" fmla="*/ 1 h 8"/>
                  <a:gd name="T20" fmla="*/ 4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6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450C346-9E69-4B19-9B2B-CBBD9B0A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684"/>
                <a:ext cx="30" cy="26"/>
              </a:xfrm>
              <a:custGeom>
                <a:avLst/>
                <a:gdLst>
                  <a:gd name="T0" fmla="*/ 1 w 30"/>
                  <a:gd name="T1" fmla="*/ 22 h 26"/>
                  <a:gd name="T2" fmla="*/ 2 w 30"/>
                  <a:gd name="T3" fmla="*/ 24 h 26"/>
                  <a:gd name="T4" fmla="*/ 4 w 30"/>
                  <a:gd name="T5" fmla="*/ 25 h 26"/>
                  <a:gd name="T6" fmla="*/ 8 w 30"/>
                  <a:gd name="T7" fmla="*/ 26 h 26"/>
                  <a:gd name="T8" fmla="*/ 15 w 30"/>
                  <a:gd name="T9" fmla="*/ 25 h 26"/>
                  <a:gd name="T10" fmla="*/ 18 w 30"/>
                  <a:gd name="T11" fmla="*/ 25 h 26"/>
                  <a:gd name="T12" fmla="*/ 23 w 30"/>
                  <a:gd name="T13" fmla="*/ 23 h 26"/>
                  <a:gd name="T14" fmla="*/ 27 w 30"/>
                  <a:gd name="T15" fmla="*/ 22 h 26"/>
                  <a:gd name="T16" fmla="*/ 29 w 30"/>
                  <a:gd name="T17" fmla="*/ 19 h 26"/>
                  <a:gd name="T18" fmla="*/ 30 w 30"/>
                  <a:gd name="T19" fmla="*/ 16 h 26"/>
                  <a:gd name="T20" fmla="*/ 29 w 30"/>
                  <a:gd name="T21" fmla="*/ 8 h 26"/>
                  <a:gd name="T22" fmla="*/ 30 w 30"/>
                  <a:gd name="T23" fmla="*/ 6 h 26"/>
                  <a:gd name="T24" fmla="*/ 29 w 30"/>
                  <a:gd name="T25" fmla="*/ 2 h 26"/>
                  <a:gd name="T26" fmla="*/ 21 w 30"/>
                  <a:gd name="T27" fmla="*/ 0 h 26"/>
                  <a:gd name="T28" fmla="*/ 18 w 30"/>
                  <a:gd name="T29" fmla="*/ 0 h 26"/>
                  <a:gd name="T30" fmla="*/ 15 w 30"/>
                  <a:gd name="T31" fmla="*/ 1 h 26"/>
                  <a:gd name="T32" fmla="*/ 12 w 30"/>
                  <a:gd name="T33" fmla="*/ 0 h 26"/>
                  <a:gd name="T34" fmla="*/ 8 w 30"/>
                  <a:gd name="T35" fmla="*/ 2 h 26"/>
                  <a:gd name="T36" fmla="*/ 4 w 30"/>
                  <a:gd name="T37" fmla="*/ 5 h 26"/>
                  <a:gd name="T38" fmla="*/ 1 w 30"/>
                  <a:gd name="T39" fmla="*/ 10 h 26"/>
                  <a:gd name="T40" fmla="*/ 0 w 30"/>
                  <a:gd name="T41" fmla="*/ 13 h 26"/>
                  <a:gd name="T42" fmla="*/ 0 w 30"/>
                  <a:gd name="T43" fmla="*/ 15 h 26"/>
                  <a:gd name="T44" fmla="*/ 0 w 30"/>
                  <a:gd name="T45" fmla="*/ 18 h 26"/>
                  <a:gd name="T46" fmla="*/ 0 w 30"/>
                  <a:gd name="T47" fmla="*/ 20 h 26"/>
                  <a:gd name="T48" fmla="*/ 1 w 30"/>
                  <a:gd name="T49" fmla="*/ 22 h 26"/>
                  <a:gd name="T50" fmla="*/ 1 w 30"/>
                  <a:gd name="T5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6">
                    <a:moveTo>
                      <a:pt x="1" y="22"/>
                    </a:moveTo>
                    <a:lnTo>
                      <a:pt x="2" y="24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23" y="23"/>
                    </a:lnTo>
                    <a:lnTo>
                      <a:pt x="27" y="22"/>
                    </a:lnTo>
                    <a:lnTo>
                      <a:pt x="29" y="19"/>
                    </a:lnTo>
                    <a:lnTo>
                      <a:pt x="30" y="16"/>
                    </a:lnTo>
                    <a:lnTo>
                      <a:pt x="29" y="8"/>
                    </a:lnTo>
                    <a:lnTo>
                      <a:pt x="30" y="6"/>
                    </a:lnTo>
                    <a:lnTo>
                      <a:pt x="29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8" name="Freeform 54">
                <a:extLst>
                  <a:ext uri="{FF2B5EF4-FFF2-40B4-BE49-F238E27FC236}">
                    <a16:creationId xmlns:a16="http://schemas.microsoft.com/office/drawing/2014/main" id="{3E6F7BFF-AB25-4F53-A6AB-FBBD1A68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68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4 w 4"/>
                  <a:gd name="T7" fmla="*/ 2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05693B65-5043-4CAA-8F7C-35EC90256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39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59C07678-88DD-4FC2-BB8E-AB19041FA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31"/>
                <a:ext cx="35" cy="4"/>
              </a:xfrm>
              <a:custGeom>
                <a:avLst/>
                <a:gdLst>
                  <a:gd name="T0" fmla="*/ 0 w 35"/>
                  <a:gd name="T1" fmla="*/ 4 h 4"/>
                  <a:gd name="T2" fmla="*/ 0 w 35"/>
                  <a:gd name="T3" fmla="*/ 3 h 4"/>
                  <a:gd name="T4" fmla="*/ 22 w 35"/>
                  <a:gd name="T5" fmla="*/ 1 h 4"/>
                  <a:gd name="T6" fmla="*/ 30 w 35"/>
                  <a:gd name="T7" fmla="*/ 0 h 4"/>
                  <a:gd name="T8" fmla="*/ 35 w 35"/>
                  <a:gd name="T9" fmla="*/ 0 h 4"/>
                  <a:gd name="T10" fmla="*/ 30 w 35"/>
                  <a:gd name="T11" fmla="*/ 2 h 4"/>
                  <a:gd name="T12" fmla="*/ 24 w 35"/>
                  <a:gd name="T13" fmla="*/ 2 h 4"/>
                  <a:gd name="T14" fmla="*/ 18 w 35"/>
                  <a:gd name="T15" fmla="*/ 3 h 4"/>
                  <a:gd name="T16" fmla="*/ 12 w 35"/>
                  <a:gd name="T17" fmla="*/ 3 h 4"/>
                  <a:gd name="T18" fmla="*/ 4 w 35"/>
                  <a:gd name="T19" fmla="*/ 4 h 4"/>
                  <a:gd name="T20" fmla="*/ 0 w 35"/>
                  <a:gd name="T21" fmla="*/ 4 h 4"/>
                  <a:gd name="T22" fmla="*/ 0 w 35"/>
                  <a:gd name="T23" fmla="*/ 4 h 4"/>
                  <a:gd name="T24" fmla="*/ 0 w 3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">
                    <a:moveTo>
                      <a:pt x="0" y="4"/>
                    </a:moveTo>
                    <a:lnTo>
                      <a:pt x="0" y="3"/>
                    </a:lnTo>
                    <a:lnTo>
                      <a:pt x="22" y="1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3"/>
                    </a:lnTo>
                    <a:lnTo>
                      <a:pt x="12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57">
                <a:extLst>
                  <a:ext uri="{FF2B5EF4-FFF2-40B4-BE49-F238E27FC236}">
                    <a16:creationId xmlns:a16="http://schemas.microsoft.com/office/drawing/2014/main" id="{8871E57A-C87C-4E9E-B570-B39B0624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2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FB3AD00B-F17B-46D0-B697-2A9F0CF8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Freeform 59">
                <a:extLst>
                  <a:ext uri="{FF2B5EF4-FFF2-40B4-BE49-F238E27FC236}">
                    <a16:creationId xmlns:a16="http://schemas.microsoft.com/office/drawing/2014/main" id="{5836CE95-0722-48D7-90FA-5397E9E2B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13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Freeform 60">
                <a:extLst>
                  <a:ext uri="{FF2B5EF4-FFF2-40B4-BE49-F238E27FC236}">
                    <a16:creationId xmlns:a16="http://schemas.microsoft.com/office/drawing/2014/main" id="{F5D52485-CD94-4315-A196-0187B8D8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1 h 3"/>
                  <a:gd name="T8" fmla="*/ 3 w 3"/>
                  <a:gd name="T9" fmla="*/ 3 h 3"/>
                  <a:gd name="T10" fmla="*/ 1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Freeform 61">
                <a:extLst>
                  <a:ext uri="{FF2B5EF4-FFF2-40B4-BE49-F238E27FC236}">
                    <a16:creationId xmlns:a16="http://schemas.microsoft.com/office/drawing/2014/main" id="{B2A3A276-92D4-4797-A9C8-3D934779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549"/>
                <a:ext cx="21" cy="8"/>
              </a:xfrm>
              <a:custGeom>
                <a:avLst/>
                <a:gdLst>
                  <a:gd name="T0" fmla="*/ 18 w 21"/>
                  <a:gd name="T1" fmla="*/ 8 h 8"/>
                  <a:gd name="T2" fmla="*/ 19 w 21"/>
                  <a:gd name="T3" fmla="*/ 7 h 8"/>
                  <a:gd name="T4" fmla="*/ 21 w 21"/>
                  <a:gd name="T5" fmla="*/ 5 h 8"/>
                  <a:gd name="T6" fmla="*/ 20 w 21"/>
                  <a:gd name="T7" fmla="*/ 2 h 8"/>
                  <a:gd name="T8" fmla="*/ 18 w 21"/>
                  <a:gd name="T9" fmla="*/ 1 h 8"/>
                  <a:gd name="T10" fmla="*/ 2 w 21"/>
                  <a:gd name="T11" fmla="*/ 0 h 8"/>
                  <a:gd name="T12" fmla="*/ 0 w 21"/>
                  <a:gd name="T13" fmla="*/ 2 h 8"/>
                  <a:gd name="T14" fmla="*/ 2 w 21"/>
                  <a:gd name="T15" fmla="*/ 8 h 8"/>
                  <a:gd name="T16" fmla="*/ 4 w 21"/>
                  <a:gd name="T17" fmla="*/ 8 h 8"/>
                  <a:gd name="T18" fmla="*/ 6 w 21"/>
                  <a:gd name="T19" fmla="*/ 8 h 8"/>
                  <a:gd name="T20" fmla="*/ 12 w 21"/>
                  <a:gd name="T21" fmla="*/ 8 h 8"/>
                  <a:gd name="T22" fmla="*/ 14 w 21"/>
                  <a:gd name="T23" fmla="*/ 8 h 8"/>
                  <a:gd name="T24" fmla="*/ 18 w 21"/>
                  <a:gd name="T25" fmla="*/ 8 h 8"/>
                  <a:gd name="T26" fmla="*/ 18 w 21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">
                    <a:moveTo>
                      <a:pt x="18" y="8"/>
                    </a:moveTo>
                    <a:lnTo>
                      <a:pt x="19" y="7"/>
                    </a:lnTo>
                    <a:lnTo>
                      <a:pt x="21" y="5"/>
                    </a:lnTo>
                    <a:lnTo>
                      <a:pt x="20" y="2"/>
                    </a:lnTo>
                    <a:lnTo>
                      <a:pt x="18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6" name="Freeform 62">
                <a:extLst>
                  <a:ext uri="{FF2B5EF4-FFF2-40B4-BE49-F238E27FC236}">
                    <a16:creationId xmlns:a16="http://schemas.microsoft.com/office/drawing/2014/main" id="{E178C496-CC02-49FA-A473-AF8315BC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111"/>
                <a:ext cx="33" cy="17"/>
              </a:xfrm>
              <a:custGeom>
                <a:avLst/>
                <a:gdLst>
                  <a:gd name="T0" fmla="*/ 29 w 33"/>
                  <a:gd name="T1" fmla="*/ 8 h 17"/>
                  <a:gd name="T2" fmla="*/ 18 w 33"/>
                  <a:gd name="T3" fmla="*/ 9 h 17"/>
                  <a:gd name="T4" fmla="*/ 13 w 33"/>
                  <a:gd name="T5" fmla="*/ 7 h 17"/>
                  <a:gd name="T6" fmla="*/ 10 w 33"/>
                  <a:gd name="T7" fmla="*/ 8 h 17"/>
                  <a:gd name="T8" fmla="*/ 7 w 33"/>
                  <a:gd name="T9" fmla="*/ 8 h 17"/>
                  <a:gd name="T10" fmla="*/ 8 w 33"/>
                  <a:gd name="T11" fmla="*/ 6 h 17"/>
                  <a:gd name="T12" fmla="*/ 5 w 33"/>
                  <a:gd name="T13" fmla="*/ 3 h 17"/>
                  <a:gd name="T14" fmla="*/ 7 w 33"/>
                  <a:gd name="T15" fmla="*/ 1 h 17"/>
                  <a:gd name="T16" fmla="*/ 4 w 33"/>
                  <a:gd name="T17" fmla="*/ 0 h 17"/>
                  <a:gd name="T18" fmla="*/ 0 w 33"/>
                  <a:gd name="T19" fmla="*/ 6 h 17"/>
                  <a:gd name="T20" fmla="*/ 4 w 33"/>
                  <a:gd name="T21" fmla="*/ 6 h 17"/>
                  <a:gd name="T22" fmla="*/ 5 w 33"/>
                  <a:gd name="T23" fmla="*/ 9 h 17"/>
                  <a:gd name="T24" fmla="*/ 10 w 33"/>
                  <a:gd name="T25" fmla="*/ 10 h 17"/>
                  <a:gd name="T26" fmla="*/ 10 w 33"/>
                  <a:gd name="T27" fmla="*/ 12 h 17"/>
                  <a:gd name="T28" fmla="*/ 13 w 33"/>
                  <a:gd name="T29" fmla="*/ 14 h 17"/>
                  <a:gd name="T30" fmla="*/ 16 w 33"/>
                  <a:gd name="T31" fmla="*/ 14 h 17"/>
                  <a:gd name="T32" fmla="*/ 18 w 33"/>
                  <a:gd name="T33" fmla="*/ 12 h 17"/>
                  <a:gd name="T34" fmla="*/ 22 w 33"/>
                  <a:gd name="T35" fmla="*/ 14 h 17"/>
                  <a:gd name="T36" fmla="*/ 22 w 33"/>
                  <a:gd name="T37" fmla="*/ 17 h 17"/>
                  <a:gd name="T38" fmla="*/ 24 w 33"/>
                  <a:gd name="T39" fmla="*/ 17 h 17"/>
                  <a:gd name="T40" fmla="*/ 27 w 33"/>
                  <a:gd name="T41" fmla="*/ 17 h 17"/>
                  <a:gd name="T42" fmla="*/ 27 w 33"/>
                  <a:gd name="T43" fmla="*/ 14 h 17"/>
                  <a:gd name="T44" fmla="*/ 29 w 33"/>
                  <a:gd name="T45" fmla="*/ 11 h 17"/>
                  <a:gd name="T46" fmla="*/ 33 w 33"/>
                  <a:gd name="T47" fmla="*/ 9 h 17"/>
                  <a:gd name="T48" fmla="*/ 31 w 33"/>
                  <a:gd name="T49" fmla="*/ 8 h 17"/>
                  <a:gd name="T50" fmla="*/ 29 w 33"/>
                  <a:gd name="T51" fmla="*/ 8 h 17"/>
                  <a:gd name="T52" fmla="*/ 29 w 33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" h="17">
                    <a:moveTo>
                      <a:pt x="29" y="8"/>
                    </a:moveTo>
                    <a:lnTo>
                      <a:pt x="18" y="9"/>
                    </a:lnTo>
                    <a:lnTo>
                      <a:pt x="13" y="7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5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7" y="17"/>
                    </a:lnTo>
                    <a:lnTo>
                      <a:pt x="27" y="14"/>
                    </a:lnTo>
                    <a:lnTo>
                      <a:pt x="29" y="11"/>
                    </a:lnTo>
                    <a:lnTo>
                      <a:pt x="33" y="9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7" name="Freeform 63">
                <a:extLst>
                  <a:ext uri="{FF2B5EF4-FFF2-40B4-BE49-F238E27FC236}">
                    <a16:creationId xmlns:a16="http://schemas.microsoft.com/office/drawing/2014/main" id="{8C6FF026-562C-46D3-A913-28CE0024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1636"/>
                <a:ext cx="42" cy="27"/>
              </a:xfrm>
              <a:custGeom>
                <a:avLst/>
                <a:gdLst>
                  <a:gd name="T0" fmla="*/ 4 w 42"/>
                  <a:gd name="T1" fmla="*/ 7 h 27"/>
                  <a:gd name="T2" fmla="*/ 10 w 42"/>
                  <a:gd name="T3" fmla="*/ 10 h 27"/>
                  <a:gd name="T4" fmla="*/ 4 w 42"/>
                  <a:gd name="T5" fmla="*/ 8 h 27"/>
                  <a:gd name="T6" fmla="*/ 2 w 42"/>
                  <a:gd name="T7" fmla="*/ 10 h 27"/>
                  <a:gd name="T8" fmla="*/ 0 w 42"/>
                  <a:gd name="T9" fmla="*/ 12 h 27"/>
                  <a:gd name="T10" fmla="*/ 4 w 42"/>
                  <a:gd name="T11" fmla="*/ 13 h 27"/>
                  <a:gd name="T12" fmla="*/ 6 w 42"/>
                  <a:gd name="T13" fmla="*/ 15 h 27"/>
                  <a:gd name="T14" fmla="*/ 4 w 42"/>
                  <a:gd name="T15" fmla="*/ 14 h 27"/>
                  <a:gd name="T16" fmla="*/ 0 w 42"/>
                  <a:gd name="T17" fmla="*/ 16 h 27"/>
                  <a:gd name="T18" fmla="*/ 4 w 42"/>
                  <a:gd name="T19" fmla="*/ 17 h 27"/>
                  <a:gd name="T20" fmla="*/ 6 w 42"/>
                  <a:gd name="T21" fmla="*/ 19 h 27"/>
                  <a:gd name="T22" fmla="*/ 12 w 42"/>
                  <a:gd name="T23" fmla="*/ 19 h 27"/>
                  <a:gd name="T24" fmla="*/ 17 w 42"/>
                  <a:gd name="T25" fmla="*/ 21 h 27"/>
                  <a:gd name="T26" fmla="*/ 20 w 42"/>
                  <a:gd name="T27" fmla="*/ 19 h 27"/>
                  <a:gd name="T28" fmla="*/ 22 w 42"/>
                  <a:gd name="T29" fmla="*/ 21 h 27"/>
                  <a:gd name="T30" fmla="*/ 19 w 42"/>
                  <a:gd name="T31" fmla="*/ 21 h 27"/>
                  <a:gd name="T32" fmla="*/ 16 w 42"/>
                  <a:gd name="T33" fmla="*/ 22 h 27"/>
                  <a:gd name="T34" fmla="*/ 13 w 42"/>
                  <a:gd name="T35" fmla="*/ 21 h 27"/>
                  <a:gd name="T36" fmla="*/ 11 w 42"/>
                  <a:gd name="T37" fmla="*/ 23 h 27"/>
                  <a:gd name="T38" fmla="*/ 13 w 42"/>
                  <a:gd name="T39" fmla="*/ 24 h 27"/>
                  <a:gd name="T40" fmla="*/ 16 w 42"/>
                  <a:gd name="T41" fmla="*/ 25 h 27"/>
                  <a:gd name="T42" fmla="*/ 20 w 42"/>
                  <a:gd name="T43" fmla="*/ 27 h 27"/>
                  <a:gd name="T44" fmla="*/ 37 w 42"/>
                  <a:gd name="T45" fmla="*/ 21 h 27"/>
                  <a:gd name="T46" fmla="*/ 39 w 42"/>
                  <a:gd name="T47" fmla="*/ 20 h 27"/>
                  <a:gd name="T48" fmla="*/ 42 w 42"/>
                  <a:gd name="T49" fmla="*/ 17 h 27"/>
                  <a:gd name="T50" fmla="*/ 41 w 42"/>
                  <a:gd name="T51" fmla="*/ 15 h 27"/>
                  <a:gd name="T52" fmla="*/ 40 w 42"/>
                  <a:gd name="T53" fmla="*/ 12 h 27"/>
                  <a:gd name="T54" fmla="*/ 31 w 42"/>
                  <a:gd name="T55" fmla="*/ 10 h 27"/>
                  <a:gd name="T56" fmla="*/ 29 w 42"/>
                  <a:gd name="T57" fmla="*/ 7 h 27"/>
                  <a:gd name="T58" fmla="*/ 27 w 42"/>
                  <a:gd name="T59" fmla="*/ 5 h 27"/>
                  <a:gd name="T60" fmla="*/ 21 w 42"/>
                  <a:gd name="T61" fmla="*/ 2 h 27"/>
                  <a:gd name="T62" fmla="*/ 10 w 42"/>
                  <a:gd name="T63" fmla="*/ 0 h 27"/>
                  <a:gd name="T64" fmla="*/ 7 w 42"/>
                  <a:gd name="T65" fmla="*/ 0 h 27"/>
                  <a:gd name="T66" fmla="*/ 4 w 42"/>
                  <a:gd name="T67" fmla="*/ 0 h 27"/>
                  <a:gd name="T68" fmla="*/ 2 w 42"/>
                  <a:gd name="T69" fmla="*/ 4 h 27"/>
                  <a:gd name="T70" fmla="*/ 2 w 42"/>
                  <a:gd name="T71" fmla="*/ 6 h 27"/>
                  <a:gd name="T72" fmla="*/ 4 w 42"/>
                  <a:gd name="T73" fmla="*/ 7 h 27"/>
                  <a:gd name="T74" fmla="*/ 4 w 42"/>
                  <a:gd name="T7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27">
                    <a:moveTo>
                      <a:pt x="4" y="7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6" y="15"/>
                    </a:lnTo>
                    <a:lnTo>
                      <a:pt x="4" y="14"/>
                    </a:lnTo>
                    <a:lnTo>
                      <a:pt x="0" y="16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12" y="19"/>
                    </a:lnTo>
                    <a:lnTo>
                      <a:pt x="17" y="21"/>
                    </a:lnTo>
                    <a:lnTo>
                      <a:pt x="20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6" y="25"/>
                    </a:lnTo>
                    <a:lnTo>
                      <a:pt x="20" y="27"/>
                    </a:lnTo>
                    <a:lnTo>
                      <a:pt x="37" y="21"/>
                    </a:lnTo>
                    <a:lnTo>
                      <a:pt x="39" y="20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2"/>
                    </a:lnTo>
                    <a:lnTo>
                      <a:pt x="31" y="10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8" name="Freeform 64">
                <a:extLst>
                  <a:ext uri="{FF2B5EF4-FFF2-40B4-BE49-F238E27FC236}">
                    <a16:creationId xmlns:a16="http://schemas.microsoft.com/office/drawing/2014/main" id="{8E380526-3F9A-4776-9823-97AB252C2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2059"/>
                <a:ext cx="39" cy="15"/>
              </a:xfrm>
              <a:custGeom>
                <a:avLst/>
                <a:gdLst>
                  <a:gd name="T0" fmla="*/ 35 w 39"/>
                  <a:gd name="T1" fmla="*/ 10 h 15"/>
                  <a:gd name="T2" fmla="*/ 33 w 39"/>
                  <a:gd name="T3" fmla="*/ 9 h 15"/>
                  <a:gd name="T4" fmla="*/ 27 w 39"/>
                  <a:gd name="T5" fmla="*/ 6 h 15"/>
                  <a:gd name="T6" fmla="*/ 19 w 39"/>
                  <a:gd name="T7" fmla="*/ 2 h 15"/>
                  <a:gd name="T8" fmla="*/ 16 w 39"/>
                  <a:gd name="T9" fmla="*/ 2 h 15"/>
                  <a:gd name="T10" fmla="*/ 14 w 39"/>
                  <a:gd name="T11" fmla="*/ 1 h 15"/>
                  <a:gd name="T12" fmla="*/ 9 w 39"/>
                  <a:gd name="T13" fmla="*/ 1 h 15"/>
                  <a:gd name="T14" fmla="*/ 6 w 39"/>
                  <a:gd name="T15" fmla="*/ 0 h 15"/>
                  <a:gd name="T16" fmla="*/ 0 w 39"/>
                  <a:gd name="T17" fmla="*/ 1 h 15"/>
                  <a:gd name="T18" fmla="*/ 3 w 39"/>
                  <a:gd name="T19" fmla="*/ 2 h 15"/>
                  <a:gd name="T20" fmla="*/ 9 w 39"/>
                  <a:gd name="T21" fmla="*/ 4 h 15"/>
                  <a:gd name="T22" fmla="*/ 11 w 39"/>
                  <a:gd name="T23" fmla="*/ 7 h 15"/>
                  <a:gd name="T24" fmla="*/ 13 w 39"/>
                  <a:gd name="T25" fmla="*/ 9 h 15"/>
                  <a:gd name="T26" fmla="*/ 16 w 39"/>
                  <a:gd name="T27" fmla="*/ 10 h 15"/>
                  <a:gd name="T28" fmla="*/ 24 w 39"/>
                  <a:gd name="T29" fmla="*/ 13 h 15"/>
                  <a:gd name="T30" fmla="*/ 32 w 39"/>
                  <a:gd name="T31" fmla="*/ 15 h 15"/>
                  <a:gd name="T32" fmla="*/ 37 w 39"/>
                  <a:gd name="T33" fmla="*/ 15 h 15"/>
                  <a:gd name="T34" fmla="*/ 39 w 39"/>
                  <a:gd name="T35" fmla="*/ 12 h 15"/>
                  <a:gd name="T36" fmla="*/ 35 w 39"/>
                  <a:gd name="T3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5">
                    <a:moveTo>
                      <a:pt x="35" y="10"/>
                    </a:moveTo>
                    <a:lnTo>
                      <a:pt x="33" y="9"/>
                    </a:lnTo>
                    <a:lnTo>
                      <a:pt x="27" y="6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24" y="13"/>
                    </a:lnTo>
                    <a:lnTo>
                      <a:pt x="32" y="15"/>
                    </a:lnTo>
                    <a:lnTo>
                      <a:pt x="37" y="15"/>
                    </a:lnTo>
                    <a:lnTo>
                      <a:pt x="39" y="12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FA4EC948-76CD-40D8-9E15-F1256DAF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274"/>
                <a:ext cx="11" cy="4"/>
              </a:xfrm>
              <a:custGeom>
                <a:avLst/>
                <a:gdLst>
                  <a:gd name="T0" fmla="*/ 1 w 11"/>
                  <a:gd name="T1" fmla="*/ 4 h 4"/>
                  <a:gd name="T2" fmla="*/ 8 w 11"/>
                  <a:gd name="T3" fmla="*/ 4 h 4"/>
                  <a:gd name="T4" fmla="*/ 11 w 11"/>
                  <a:gd name="T5" fmla="*/ 2 h 4"/>
                  <a:gd name="T6" fmla="*/ 9 w 11"/>
                  <a:gd name="T7" fmla="*/ 1 h 4"/>
                  <a:gd name="T8" fmla="*/ 2 w 11"/>
                  <a:gd name="T9" fmla="*/ 0 h 4"/>
                  <a:gd name="T10" fmla="*/ 0 w 11"/>
                  <a:gd name="T11" fmla="*/ 1 h 4"/>
                  <a:gd name="T12" fmla="*/ 1 w 11"/>
                  <a:gd name="T13" fmla="*/ 4 h 4"/>
                  <a:gd name="T14" fmla="*/ 1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lnTo>
                      <a:pt x="8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A2214696-7645-457F-B97A-5771083B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" y="1281"/>
                <a:ext cx="43" cy="21"/>
              </a:xfrm>
              <a:custGeom>
                <a:avLst/>
                <a:gdLst>
                  <a:gd name="T0" fmla="*/ 6 w 43"/>
                  <a:gd name="T1" fmla="*/ 6 h 21"/>
                  <a:gd name="T2" fmla="*/ 11 w 43"/>
                  <a:gd name="T3" fmla="*/ 11 h 21"/>
                  <a:gd name="T4" fmla="*/ 28 w 43"/>
                  <a:gd name="T5" fmla="*/ 16 h 21"/>
                  <a:gd name="T6" fmla="*/ 31 w 43"/>
                  <a:gd name="T7" fmla="*/ 17 h 21"/>
                  <a:gd name="T8" fmla="*/ 34 w 43"/>
                  <a:gd name="T9" fmla="*/ 20 h 21"/>
                  <a:gd name="T10" fmla="*/ 36 w 43"/>
                  <a:gd name="T11" fmla="*/ 21 h 21"/>
                  <a:gd name="T12" fmla="*/ 39 w 43"/>
                  <a:gd name="T13" fmla="*/ 20 h 21"/>
                  <a:gd name="T14" fmla="*/ 36 w 43"/>
                  <a:gd name="T15" fmla="*/ 15 h 21"/>
                  <a:gd name="T16" fmla="*/ 39 w 43"/>
                  <a:gd name="T17" fmla="*/ 13 h 21"/>
                  <a:gd name="T18" fmla="*/ 42 w 43"/>
                  <a:gd name="T19" fmla="*/ 12 h 21"/>
                  <a:gd name="T20" fmla="*/ 43 w 43"/>
                  <a:gd name="T21" fmla="*/ 9 h 21"/>
                  <a:gd name="T22" fmla="*/ 41 w 43"/>
                  <a:gd name="T23" fmla="*/ 8 h 21"/>
                  <a:gd name="T24" fmla="*/ 38 w 43"/>
                  <a:gd name="T25" fmla="*/ 7 h 21"/>
                  <a:gd name="T26" fmla="*/ 35 w 43"/>
                  <a:gd name="T27" fmla="*/ 6 h 21"/>
                  <a:gd name="T28" fmla="*/ 24 w 43"/>
                  <a:gd name="T29" fmla="*/ 2 h 21"/>
                  <a:gd name="T30" fmla="*/ 18 w 43"/>
                  <a:gd name="T31" fmla="*/ 0 h 21"/>
                  <a:gd name="T32" fmla="*/ 13 w 43"/>
                  <a:gd name="T33" fmla="*/ 0 h 21"/>
                  <a:gd name="T34" fmla="*/ 9 w 43"/>
                  <a:gd name="T35" fmla="*/ 1 h 21"/>
                  <a:gd name="T36" fmla="*/ 0 w 43"/>
                  <a:gd name="T37" fmla="*/ 1 h 21"/>
                  <a:gd name="T38" fmla="*/ 6 w 43"/>
                  <a:gd name="T39" fmla="*/ 6 h 21"/>
                  <a:gd name="T40" fmla="*/ 6 w 43"/>
                  <a:gd name="T4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1">
                    <a:moveTo>
                      <a:pt x="6" y="6"/>
                    </a:moveTo>
                    <a:lnTo>
                      <a:pt x="11" y="11"/>
                    </a:lnTo>
                    <a:lnTo>
                      <a:pt x="28" y="16"/>
                    </a:lnTo>
                    <a:lnTo>
                      <a:pt x="31" y="17"/>
                    </a:lnTo>
                    <a:lnTo>
                      <a:pt x="34" y="20"/>
                    </a:lnTo>
                    <a:lnTo>
                      <a:pt x="36" y="21"/>
                    </a:lnTo>
                    <a:lnTo>
                      <a:pt x="39" y="20"/>
                    </a:lnTo>
                    <a:lnTo>
                      <a:pt x="36" y="15"/>
                    </a:lnTo>
                    <a:lnTo>
                      <a:pt x="39" y="13"/>
                    </a:lnTo>
                    <a:lnTo>
                      <a:pt x="42" y="12"/>
                    </a:lnTo>
                    <a:lnTo>
                      <a:pt x="43" y="9"/>
                    </a:lnTo>
                    <a:lnTo>
                      <a:pt x="41" y="8"/>
                    </a:lnTo>
                    <a:lnTo>
                      <a:pt x="38" y="7"/>
                    </a:lnTo>
                    <a:lnTo>
                      <a:pt x="35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085472D6-B955-4D4C-ADE0-869CBCE0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264"/>
                <a:ext cx="21" cy="7"/>
              </a:xfrm>
              <a:custGeom>
                <a:avLst/>
                <a:gdLst>
                  <a:gd name="T0" fmla="*/ 21 w 21"/>
                  <a:gd name="T1" fmla="*/ 7 h 7"/>
                  <a:gd name="T2" fmla="*/ 19 w 21"/>
                  <a:gd name="T3" fmla="*/ 6 h 7"/>
                  <a:gd name="T4" fmla="*/ 16 w 21"/>
                  <a:gd name="T5" fmla="*/ 4 h 7"/>
                  <a:gd name="T6" fmla="*/ 13 w 21"/>
                  <a:gd name="T7" fmla="*/ 3 h 7"/>
                  <a:gd name="T8" fmla="*/ 9 w 21"/>
                  <a:gd name="T9" fmla="*/ 2 h 7"/>
                  <a:gd name="T10" fmla="*/ 7 w 21"/>
                  <a:gd name="T11" fmla="*/ 0 h 7"/>
                  <a:gd name="T12" fmla="*/ 4 w 21"/>
                  <a:gd name="T13" fmla="*/ 0 h 7"/>
                  <a:gd name="T14" fmla="*/ 0 w 21"/>
                  <a:gd name="T15" fmla="*/ 1 h 7"/>
                  <a:gd name="T16" fmla="*/ 12 w 21"/>
                  <a:gd name="T17" fmla="*/ 7 h 7"/>
                  <a:gd name="T18" fmla="*/ 21 w 21"/>
                  <a:gd name="T19" fmla="*/ 7 h 7"/>
                  <a:gd name="T20" fmla="*/ 21 w 2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2" y="7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9BE2309F-5AF2-4E5A-9513-BFCD9685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" y="1258"/>
                <a:ext cx="26" cy="8"/>
              </a:xfrm>
              <a:custGeom>
                <a:avLst/>
                <a:gdLst>
                  <a:gd name="T0" fmla="*/ 23 w 26"/>
                  <a:gd name="T1" fmla="*/ 8 h 8"/>
                  <a:gd name="T2" fmla="*/ 24 w 26"/>
                  <a:gd name="T3" fmla="*/ 8 h 8"/>
                  <a:gd name="T4" fmla="*/ 26 w 26"/>
                  <a:gd name="T5" fmla="*/ 8 h 8"/>
                  <a:gd name="T6" fmla="*/ 24 w 26"/>
                  <a:gd name="T7" fmla="*/ 6 h 8"/>
                  <a:gd name="T8" fmla="*/ 17 w 26"/>
                  <a:gd name="T9" fmla="*/ 5 h 8"/>
                  <a:gd name="T10" fmla="*/ 15 w 26"/>
                  <a:gd name="T11" fmla="*/ 5 h 8"/>
                  <a:gd name="T12" fmla="*/ 12 w 26"/>
                  <a:gd name="T13" fmla="*/ 3 h 8"/>
                  <a:gd name="T14" fmla="*/ 3 w 26"/>
                  <a:gd name="T15" fmla="*/ 0 h 8"/>
                  <a:gd name="T16" fmla="*/ 0 w 26"/>
                  <a:gd name="T17" fmla="*/ 4 h 8"/>
                  <a:gd name="T18" fmla="*/ 8 w 26"/>
                  <a:gd name="T19" fmla="*/ 4 h 8"/>
                  <a:gd name="T20" fmla="*/ 12 w 26"/>
                  <a:gd name="T21" fmla="*/ 6 h 8"/>
                  <a:gd name="T22" fmla="*/ 15 w 26"/>
                  <a:gd name="T23" fmla="*/ 7 h 8"/>
                  <a:gd name="T24" fmla="*/ 23 w 26"/>
                  <a:gd name="T25" fmla="*/ 8 h 8"/>
                  <a:gd name="T26" fmla="*/ 23 w 26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8">
                    <a:moveTo>
                      <a:pt x="23" y="8"/>
                    </a:moveTo>
                    <a:lnTo>
                      <a:pt x="24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5" y="7"/>
                    </a:lnTo>
                    <a:lnTo>
                      <a:pt x="23" y="8"/>
                    </a:ln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52DE0D83-8AC6-4EF8-9F77-DF012902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264"/>
                <a:ext cx="16" cy="7"/>
              </a:xfrm>
              <a:custGeom>
                <a:avLst/>
                <a:gdLst>
                  <a:gd name="T0" fmla="*/ 11 w 16"/>
                  <a:gd name="T1" fmla="*/ 7 h 7"/>
                  <a:gd name="T2" fmla="*/ 13 w 16"/>
                  <a:gd name="T3" fmla="*/ 6 h 7"/>
                  <a:gd name="T4" fmla="*/ 16 w 16"/>
                  <a:gd name="T5" fmla="*/ 3 h 7"/>
                  <a:gd name="T6" fmla="*/ 9 w 16"/>
                  <a:gd name="T7" fmla="*/ 2 h 7"/>
                  <a:gd name="T8" fmla="*/ 6 w 16"/>
                  <a:gd name="T9" fmla="*/ 1 h 7"/>
                  <a:gd name="T10" fmla="*/ 3 w 16"/>
                  <a:gd name="T11" fmla="*/ 0 h 7"/>
                  <a:gd name="T12" fmla="*/ 0 w 16"/>
                  <a:gd name="T13" fmla="*/ 2 h 7"/>
                  <a:gd name="T14" fmla="*/ 3 w 16"/>
                  <a:gd name="T15" fmla="*/ 3 h 7"/>
                  <a:gd name="T16" fmla="*/ 5 w 16"/>
                  <a:gd name="T17" fmla="*/ 3 h 7"/>
                  <a:gd name="T18" fmla="*/ 9 w 16"/>
                  <a:gd name="T19" fmla="*/ 6 h 7"/>
                  <a:gd name="T20" fmla="*/ 11 w 16"/>
                  <a:gd name="T21" fmla="*/ 7 h 7"/>
                  <a:gd name="T22" fmla="*/ 11 w 1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7">
                    <a:moveTo>
                      <a:pt x="11" y="7"/>
                    </a:moveTo>
                    <a:lnTo>
                      <a:pt x="13" y="6"/>
                    </a:lnTo>
                    <a:lnTo>
                      <a:pt x="16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6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288B03A0-BD4B-49AE-852E-E2AC35826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" y="1297"/>
                <a:ext cx="18" cy="8"/>
              </a:xfrm>
              <a:custGeom>
                <a:avLst/>
                <a:gdLst>
                  <a:gd name="T0" fmla="*/ 0 w 18"/>
                  <a:gd name="T1" fmla="*/ 5 h 8"/>
                  <a:gd name="T2" fmla="*/ 0 w 18"/>
                  <a:gd name="T3" fmla="*/ 0 h 8"/>
                  <a:gd name="T4" fmla="*/ 3 w 18"/>
                  <a:gd name="T5" fmla="*/ 1 h 8"/>
                  <a:gd name="T6" fmla="*/ 6 w 18"/>
                  <a:gd name="T7" fmla="*/ 1 h 8"/>
                  <a:gd name="T8" fmla="*/ 9 w 18"/>
                  <a:gd name="T9" fmla="*/ 2 h 8"/>
                  <a:gd name="T10" fmla="*/ 17 w 18"/>
                  <a:gd name="T11" fmla="*/ 7 h 8"/>
                  <a:gd name="T12" fmla="*/ 18 w 18"/>
                  <a:gd name="T13" fmla="*/ 8 h 8"/>
                  <a:gd name="T14" fmla="*/ 13 w 18"/>
                  <a:gd name="T15" fmla="*/ 8 h 8"/>
                  <a:gd name="T16" fmla="*/ 9 w 18"/>
                  <a:gd name="T17" fmla="*/ 8 h 8"/>
                  <a:gd name="T18" fmla="*/ 0 w 18"/>
                  <a:gd name="T19" fmla="*/ 5 h 8"/>
                  <a:gd name="T20" fmla="*/ 0 w 18"/>
                  <a:gd name="T2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8">
                    <a:moveTo>
                      <a:pt x="0" y="5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7" y="7"/>
                    </a:lnTo>
                    <a:lnTo>
                      <a:pt x="18" y="8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5" name="Freeform 71">
                <a:extLst>
                  <a:ext uri="{FF2B5EF4-FFF2-40B4-BE49-F238E27FC236}">
                    <a16:creationId xmlns:a16="http://schemas.microsoft.com/office/drawing/2014/main" id="{011ED35D-E51C-4D5E-82C0-B821E0AD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293"/>
                <a:ext cx="11" cy="9"/>
              </a:xfrm>
              <a:custGeom>
                <a:avLst/>
                <a:gdLst>
                  <a:gd name="T0" fmla="*/ 11 w 11"/>
                  <a:gd name="T1" fmla="*/ 9 h 9"/>
                  <a:gd name="T2" fmla="*/ 3 w 11"/>
                  <a:gd name="T3" fmla="*/ 7 h 9"/>
                  <a:gd name="T4" fmla="*/ 1 w 11"/>
                  <a:gd name="T5" fmla="*/ 5 h 9"/>
                  <a:gd name="T6" fmla="*/ 0 w 11"/>
                  <a:gd name="T7" fmla="*/ 3 h 9"/>
                  <a:gd name="T8" fmla="*/ 3 w 11"/>
                  <a:gd name="T9" fmla="*/ 0 h 9"/>
                  <a:gd name="T10" fmla="*/ 7 w 11"/>
                  <a:gd name="T11" fmla="*/ 0 h 9"/>
                  <a:gd name="T12" fmla="*/ 9 w 11"/>
                  <a:gd name="T13" fmla="*/ 0 h 9"/>
                  <a:gd name="T14" fmla="*/ 11 w 11"/>
                  <a:gd name="T15" fmla="*/ 4 h 9"/>
                  <a:gd name="T16" fmla="*/ 11 w 11"/>
                  <a:gd name="T17" fmla="*/ 4 h 9"/>
                  <a:gd name="T18" fmla="*/ 11 w 11"/>
                  <a:gd name="T19" fmla="*/ 9 h 9"/>
                  <a:gd name="T20" fmla="*/ 11 w 11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11" y="9"/>
                    </a:moveTo>
                    <a:lnTo>
                      <a:pt x="3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6" name="Freeform 72">
                <a:extLst>
                  <a:ext uri="{FF2B5EF4-FFF2-40B4-BE49-F238E27FC236}">
                    <a16:creationId xmlns:a16="http://schemas.microsoft.com/office/drawing/2014/main" id="{76FD86AE-8D79-4E4B-B45D-D64704EC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1297"/>
                <a:ext cx="15" cy="1"/>
              </a:xfrm>
              <a:custGeom>
                <a:avLst/>
                <a:gdLst>
                  <a:gd name="T0" fmla="*/ 12 w 15"/>
                  <a:gd name="T1" fmla="*/ 1 h 1"/>
                  <a:gd name="T2" fmla="*/ 15 w 15"/>
                  <a:gd name="T3" fmla="*/ 1 h 1"/>
                  <a:gd name="T4" fmla="*/ 6 w 15"/>
                  <a:gd name="T5" fmla="*/ 1 h 1"/>
                  <a:gd name="T6" fmla="*/ 0 w 15"/>
                  <a:gd name="T7" fmla="*/ 1 h 1"/>
                  <a:gd name="T8" fmla="*/ 9 w 15"/>
                  <a:gd name="T9" fmla="*/ 0 h 1"/>
                  <a:gd name="T10" fmla="*/ 12 w 15"/>
                  <a:gd name="T11" fmla="*/ 1 h 1"/>
                  <a:gd name="T12" fmla="*/ 12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2" y="1"/>
                    </a:moveTo>
                    <a:lnTo>
                      <a:pt x="15" y="1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7" name="Freeform 73">
                <a:extLst>
                  <a:ext uri="{FF2B5EF4-FFF2-40B4-BE49-F238E27FC236}">
                    <a16:creationId xmlns:a16="http://schemas.microsoft.com/office/drawing/2014/main" id="{6E36D2D7-CEE2-4400-90C5-28A13341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1617"/>
                <a:ext cx="36" cy="16"/>
              </a:xfrm>
              <a:custGeom>
                <a:avLst/>
                <a:gdLst>
                  <a:gd name="T0" fmla="*/ 31 w 36"/>
                  <a:gd name="T1" fmla="*/ 0 h 16"/>
                  <a:gd name="T2" fmla="*/ 28 w 36"/>
                  <a:gd name="T3" fmla="*/ 1 h 16"/>
                  <a:gd name="T4" fmla="*/ 25 w 36"/>
                  <a:gd name="T5" fmla="*/ 2 h 16"/>
                  <a:gd name="T6" fmla="*/ 22 w 36"/>
                  <a:gd name="T7" fmla="*/ 4 h 16"/>
                  <a:gd name="T8" fmla="*/ 20 w 36"/>
                  <a:gd name="T9" fmla="*/ 5 h 16"/>
                  <a:gd name="T10" fmla="*/ 12 w 36"/>
                  <a:gd name="T11" fmla="*/ 5 h 16"/>
                  <a:gd name="T12" fmla="*/ 9 w 36"/>
                  <a:gd name="T13" fmla="*/ 7 h 16"/>
                  <a:gd name="T14" fmla="*/ 7 w 36"/>
                  <a:gd name="T15" fmla="*/ 8 h 16"/>
                  <a:gd name="T16" fmla="*/ 3 w 36"/>
                  <a:gd name="T17" fmla="*/ 10 h 16"/>
                  <a:gd name="T18" fmla="*/ 1 w 36"/>
                  <a:gd name="T19" fmla="*/ 12 h 16"/>
                  <a:gd name="T20" fmla="*/ 0 w 36"/>
                  <a:gd name="T21" fmla="*/ 14 h 16"/>
                  <a:gd name="T22" fmla="*/ 2 w 36"/>
                  <a:gd name="T23" fmla="*/ 16 h 16"/>
                  <a:gd name="T24" fmla="*/ 11 w 36"/>
                  <a:gd name="T25" fmla="*/ 15 h 16"/>
                  <a:gd name="T26" fmla="*/ 13 w 36"/>
                  <a:gd name="T27" fmla="*/ 14 h 16"/>
                  <a:gd name="T28" fmla="*/ 19 w 36"/>
                  <a:gd name="T29" fmla="*/ 14 h 16"/>
                  <a:gd name="T30" fmla="*/ 21 w 36"/>
                  <a:gd name="T31" fmla="*/ 13 h 16"/>
                  <a:gd name="T32" fmla="*/ 25 w 36"/>
                  <a:gd name="T33" fmla="*/ 13 h 16"/>
                  <a:gd name="T34" fmla="*/ 27 w 36"/>
                  <a:gd name="T35" fmla="*/ 13 h 16"/>
                  <a:gd name="T36" fmla="*/ 29 w 36"/>
                  <a:gd name="T37" fmla="*/ 12 h 16"/>
                  <a:gd name="T38" fmla="*/ 35 w 36"/>
                  <a:gd name="T39" fmla="*/ 10 h 16"/>
                  <a:gd name="T40" fmla="*/ 36 w 36"/>
                  <a:gd name="T41" fmla="*/ 8 h 16"/>
                  <a:gd name="T42" fmla="*/ 35 w 36"/>
                  <a:gd name="T43" fmla="*/ 5 h 16"/>
                  <a:gd name="T44" fmla="*/ 33 w 36"/>
                  <a:gd name="T45" fmla="*/ 2 h 16"/>
                  <a:gd name="T46" fmla="*/ 31 w 36"/>
                  <a:gd name="T47" fmla="*/ 0 h 16"/>
                  <a:gd name="T48" fmla="*/ 31 w 36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16">
                    <a:moveTo>
                      <a:pt x="31" y="0"/>
                    </a:moveTo>
                    <a:lnTo>
                      <a:pt x="28" y="1"/>
                    </a:lnTo>
                    <a:lnTo>
                      <a:pt x="25" y="2"/>
                    </a:lnTo>
                    <a:lnTo>
                      <a:pt x="22" y="4"/>
                    </a:lnTo>
                    <a:lnTo>
                      <a:pt x="20" y="5"/>
                    </a:lnTo>
                    <a:lnTo>
                      <a:pt x="12" y="5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8" name="Freeform 74">
                <a:extLst>
                  <a:ext uri="{FF2B5EF4-FFF2-40B4-BE49-F238E27FC236}">
                    <a16:creationId xmlns:a16="http://schemas.microsoft.com/office/drawing/2014/main" id="{C7406DA9-2DF5-4E66-AB8F-FED2481AE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1622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1 h 3"/>
                  <a:gd name="T6" fmla="*/ 0 w 6"/>
                  <a:gd name="T7" fmla="*/ 3 h 3"/>
                  <a:gd name="T8" fmla="*/ 4 w 6"/>
                  <a:gd name="T9" fmla="*/ 2 h 3"/>
                  <a:gd name="T10" fmla="*/ 6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D9F434CB-F1B9-4540-B230-ECF629F5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163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0" name="Freeform 76">
                <a:extLst>
                  <a:ext uri="{FF2B5EF4-FFF2-40B4-BE49-F238E27FC236}">
                    <a16:creationId xmlns:a16="http://schemas.microsoft.com/office/drawing/2014/main" id="{5D0F453F-3B7D-4EB9-833E-1778DB4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1571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6 w 7"/>
                  <a:gd name="T3" fmla="*/ 0 h 2"/>
                  <a:gd name="T4" fmla="*/ 3 w 7"/>
                  <a:gd name="T5" fmla="*/ 0 h 2"/>
                  <a:gd name="T6" fmla="*/ 0 w 7"/>
                  <a:gd name="T7" fmla="*/ 1 h 2"/>
                  <a:gd name="T8" fmla="*/ 6 w 7"/>
                  <a:gd name="T9" fmla="*/ 2 h 2"/>
                  <a:gd name="T10" fmla="*/ 7 w 7"/>
                  <a:gd name="T11" fmla="*/ 0 h 2"/>
                  <a:gd name="T12" fmla="*/ 7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1" name="Freeform 77">
                <a:extLst>
                  <a:ext uri="{FF2B5EF4-FFF2-40B4-BE49-F238E27FC236}">
                    <a16:creationId xmlns:a16="http://schemas.microsoft.com/office/drawing/2014/main" id="{1A725826-40EB-4379-84CC-2F2A3B015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557"/>
                <a:ext cx="24" cy="5"/>
              </a:xfrm>
              <a:custGeom>
                <a:avLst/>
                <a:gdLst>
                  <a:gd name="T0" fmla="*/ 2 w 24"/>
                  <a:gd name="T1" fmla="*/ 2 h 5"/>
                  <a:gd name="T2" fmla="*/ 13 w 24"/>
                  <a:gd name="T3" fmla="*/ 4 h 5"/>
                  <a:gd name="T4" fmla="*/ 18 w 24"/>
                  <a:gd name="T5" fmla="*/ 5 h 5"/>
                  <a:gd name="T6" fmla="*/ 22 w 24"/>
                  <a:gd name="T7" fmla="*/ 5 h 5"/>
                  <a:gd name="T8" fmla="*/ 24 w 24"/>
                  <a:gd name="T9" fmla="*/ 4 h 5"/>
                  <a:gd name="T10" fmla="*/ 18 w 24"/>
                  <a:gd name="T11" fmla="*/ 1 h 5"/>
                  <a:gd name="T12" fmla="*/ 10 w 24"/>
                  <a:gd name="T13" fmla="*/ 0 h 5"/>
                  <a:gd name="T14" fmla="*/ 2 w 24"/>
                  <a:gd name="T15" fmla="*/ 0 h 5"/>
                  <a:gd name="T16" fmla="*/ 0 w 24"/>
                  <a:gd name="T17" fmla="*/ 2 h 5"/>
                  <a:gd name="T18" fmla="*/ 2 w 24"/>
                  <a:gd name="T19" fmla="*/ 2 h 5"/>
                  <a:gd name="T20" fmla="*/ 2 w 24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5">
                    <a:moveTo>
                      <a:pt x="2" y="2"/>
                    </a:moveTo>
                    <a:lnTo>
                      <a:pt x="13" y="4"/>
                    </a:lnTo>
                    <a:lnTo>
                      <a:pt x="18" y="5"/>
                    </a:lnTo>
                    <a:lnTo>
                      <a:pt x="22" y="5"/>
                    </a:lnTo>
                    <a:lnTo>
                      <a:pt x="24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B7912520-033D-425C-B561-0C6D87BF7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66"/>
                <a:ext cx="34" cy="9"/>
              </a:xfrm>
              <a:custGeom>
                <a:avLst/>
                <a:gdLst>
                  <a:gd name="T0" fmla="*/ 34 w 34"/>
                  <a:gd name="T1" fmla="*/ 4 h 9"/>
                  <a:gd name="T2" fmla="*/ 28 w 34"/>
                  <a:gd name="T3" fmla="*/ 1 h 9"/>
                  <a:gd name="T4" fmla="*/ 22 w 34"/>
                  <a:gd name="T5" fmla="*/ 1 h 9"/>
                  <a:gd name="T6" fmla="*/ 20 w 34"/>
                  <a:gd name="T7" fmla="*/ 1 h 9"/>
                  <a:gd name="T8" fmla="*/ 16 w 34"/>
                  <a:gd name="T9" fmla="*/ 0 h 9"/>
                  <a:gd name="T10" fmla="*/ 11 w 34"/>
                  <a:gd name="T11" fmla="*/ 1 h 9"/>
                  <a:gd name="T12" fmla="*/ 3 w 34"/>
                  <a:gd name="T13" fmla="*/ 1 h 9"/>
                  <a:gd name="T14" fmla="*/ 0 w 34"/>
                  <a:gd name="T15" fmla="*/ 5 h 9"/>
                  <a:gd name="T16" fmla="*/ 6 w 34"/>
                  <a:gd name="T17" fmla="*/ 4 h 9"/>
                  <a:gd name="T18" fmla="*/ 12 w 34"/>
                  <a:gd name="T19" fmla="*/ 5 h 9"/>
                  <a:gd name="T20" fmla="*/ 20 w 34"/>
                  <a:gd name="T21" fmla="*/ 6 h 9"/>
                  <a:gd name="T22" fmla="*/ 22 w 34"/>
                  <a:gd name="T23" fmla="*/ 7 h 9"/>
                  <a:gd name="T24" fmla="*/ 24 w 34"/>
                  <a:gd name="T25" fmla="*/ 9 h 9"/>
                  <a:gd name="T26" fmla="*/ 29 w 34"/>
                  <a:gd name="T27" fmla="*/ 9 h 9"/>
                  <a:gd name="T28" fmla="*/ 34 w 34"/>
                  <a:gd name="T29" fmla="*/ 9 h 9"/>
                  <a:gd name="T30" fmla="*/ 32 w 34"/>
                  <a:gd name="T31" fmla="*/ 6 h 9"/>
                  <a:gd name="T32" fmla="*/ 34 w 34"/>
                  <a:gd name="T33" fmla="*/ 4 h 9"/>
                  <a:gd name="T34" fmla="*/ 34 w 34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9">
                    <a:moveTo>
                      <a:pt x="34" y="4"/>
                    </a:moveTo>
                    <a:lnTo>
                      <a:pt x="28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6" y="4"/>
                    </a:lnTo>
                    <a:lnTo>
                      <a:pt x="12" y="5"/>
                    </a:lnTo>
                    <a:lnTo>
                      <a:pt x="20" y="6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9" y="9"/>
                    </a:lnTo>
                    <a:lnTo>
                      <a:pt x="34" y="9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3" name="Freeform 79">
                <a:extLst>
                  <a:ext uri="{FF2B5EF4-FFF2-40B4-BE49-F238E27FC236}">
                    <a16:creationId xmlns:a16="http://schemas.microsoft.com/office/drawing/2014/main" id="{0E807397-F55E-4146-A8D2-1DA2F5B9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71"/>
                <a:ext cx="33" cy="19"/>
              </a:xfrm>
              <a:custGeom>
                <a:avLst/>
                <a:gdLst>
                  <a:gd name="T0" fmla="*/ 26 w 33"/>
                  <a:gd name="T1" fmla="*/ 13 h 19"/>
                  <a:gd name="T2" fmla="*/ 24 w 33"/>
                  <a:gd name="T3" fmla="*/ 13 h 19"/>
                  <a:gd name="T4" fmla="*/ 24 w 33"/>
                  <a:gd name="T5" fmla="*/ 11 h 19"/>
                  <a:gd name="T6" fmla="*/ 26 w 33"/>
                  <a:gd name="T7" fmla="*/ 11 h 19"/>
                  <a:gd name="T8" fmla="*/ 30 w 33"/>
                  <a:gd name="T9" fmla="*/ 11 h 19"/>
                  <a:gd name="T10" fmla="*/ 32 w 33"/>
                  <a:gd name="T11" fmla="*/ 12 h 19"/>
                  <a:gd name="T12" fmla="*/ 33 w 33"/>
                  <a:gd name="T13" fmla="*/ 10 h 19"/>
                  <a:gd name="T14" fmla="*/ 31 w 33"/>
                  <a:gd name="T15" fmla="*/ 10 h 19"/>
                  <a:gd name="T16" fmla="*/ 28 w 33"/>
                  <a:gd name="T17" fmla="*/ 8 h 19"/>
                  <a:gd name="T18" fmla="*/ 25 w 33"/>
                  <a:gd name="T19" fmla="*/ 7 h 19"/>
                  <a:gd name="T20" fmla="*/ 23 w 33"/>
                  <a:gd name="T21" fmla="*/ 5 h 19"/>
                  <a:gd name="T22" fmla="*/ 20 w 33"/>
                  <a:gd name="T23" fmla="*/ 4 h 19"/>
                  <a:gd name="T24" fmla="*/ 17 w 33"/>
                  <a:gd name="T25" fmla="*/ 1 h 19"/>
                  <a:gd name="T26" fmla="*/ 12 w 33"/>
                  <a:gd name="T27" fmla="*/ 1 h 19"/>
                  <a:gd name="T28" fmla="*/ 7 w 33"/>
                  <a:gd name="T29" fmla="*/ 0 h 19"/>
                  <a:gd name="T30" fmla="*/ 2 w 33"/>
                  <a:gd name="T31" fmla="*/ 1 h 19"/>
                  <a:gd name="T32" fmla="*/ 0 w 33"/>
                  <a:gd name="T33" fmla="*/ 3 h 19"/>
                  <a:gd name="T34" fmla="*/ 0 w 33"/>
                  <a:gd name="T35" fmla="*/ 5 h 19"/>
                  <a:gd name="T36" fmla="*/ 3 w 33"/>
                  <a:gd name="T37" fmla="*/ 9 h 19"/>
                  <a:gd name="T38" fmla="*/ 6 w 33"/>
                  <a:gd name="T39" fmla="*/ 9 h 19"/>
                  <a:gd name="T40" fmla="*/ 8 w 33"/>
                  <a:gd name="T41" fmla="*/ 11 h 19"/>
                  <a:gd name="T42" fmla="*/ 16 w 33"/>
                  <a:gd name="T43" fmla="*/ 13 h 19"/>
                  <a:gd name="T44" fmla="*/ 22 w 33"/>
                  <a:gd name="T45" fmla="*/ 17 h 19"/>
                  <a:gd name="T46" fmla="*/ 28 w 33"/>
                  <a:gd name="T47" fmla="*/ 19 h 19"/>
                  <a:gd name="T48" fmla="*/ 30 w 33"/>
                  <a:gd name="T49" fmla="*/ 19 h 19"/>
                  <a:gd name="T50" fmla="*/ 31 w 33"/>
                  <a:gd name="T51" fmla="*/ 17 h 19"/>
                  <a:gd name="T52" fmla="*/ 26 w 33"/>
                  <a:gd name="T53" fmla="*/ 13 h 19"/>
                  <a:gd name="T54" fmla="*/ 26 w 33"/>
                  <a:gd name="T5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9">
                    <a:moveTo>
                      <a:pt x="26" y="13"/>
                    </a:moveTo>
                    <a:lnTo>
                      <a:pt x="24" y="13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8" y="8"/>
                    </a:lnTo>
                    <a:lnTo>
                      <a:pt x="25" y="7"/>
                    </a:lnTo>
                    <a:lnTo>
                      <a:pt x="23" y="5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16" y="13"/>
                    </a:lnTo>
                    <a:lnTo>
                      <a:pt x="22" y="17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EED43C17-7596-4854-B6E8-CC442970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1529"/>
                <a:ext cx="26" cy="10"/>
              </a:xfrm>
              <a:custGeom>
                <a:avLst/>
                <a:gdLst>
                  <a:gd name="T0" fmla="*/ 15 w 26"/>
                  <a:gd name="T1" fmla="*/ 0 h 10"/>
                  <a:gd name="T2" fmla="*/ 9 w 26"/>
                  <a:gd name="T3" fmla="*/ 0 h 10"/>
                  <a:gd name="T4" fmla="*/ 4 w 26"/>
                  <a:gd name="T5" fmla="*/ 2 h 10"/>
                  <a:gd name="T6" fmla="*/ 0 w 26"/>
                  <a:gd name="T7" fmla="*/ 6 h 10"/>
                  <a:gd name="T8" fmla="*/ 4 w 26"/>
                  <a:gd name="T9" fmla="*/ 8 h 10"/>
                  <a:gd name="T10" fmla="*/ 12 w 26"/>
                  <a:gd name="T11" fmla="*/ 10 h 10"/>
                  <a:gd name="T12" fmla="*/ 23 w 26"/>
                  <a:gd name="T13" fmla="*/ 8 h 10"/>
                  <a:gd name="T14" fmla="*/ 26 w 26"/>
                  <a:gd name="T15" fmla="*/ 7 h 10"/>
                  <a:gd name="T16" fmla="*/ 23 w 26"/>
                  <a:gd name="T17" fmla="*/ 6 h 10"/>
                  <a:gd name="T18" fmla="*/ 22 w 26"/>
                  <a:gd name="T19" fmla="*/ 3 h 10"/>
                  <a:gd name="T20" fmla="*/ 18 w 26"/>
                  <a:gd name="T21" fmla="*/ 1 h 10"/>
                  <a:gd name="T22" fmla="*/ 15 w 26"/>
                  <a:gd name="T23" fmla="*/ 0 h 10"/>
                  <a:gd name="T24" fmla="*/ 15 w 2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15" y="0"/>
                    </a:moveTo>
                    <a:lnTo>
                      <a:pt x="9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3" y="8"/>
                    </a:lnTo>
                    <a:lnTo>
                      <a:pt x="26" y="7"/>
                    </a:lnTo>
                    <a:lnTo>
                      <a:pt x="23" y="6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5" name="Freeform 81">
                <a:extLst>
                  <a:ext uri="{FF2B5EF4-FFF2-40B4-BE49-F238E27FC236}">
                    <a16:creationId xmlns:a16="http://schemas.microsoft.com/office/drawing/2014/main" id="{0E71C552-842C-4BE9-A6FB-72EC5991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142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5F0BA4A4-E5D8-42A7-950C-05958279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1298"/>
                <a:ext cx="14" cy="10"/>
              </a:xfrm>
              <a:custGeom>
                <a:avLst/>
                <a:gdLst>
                  <a:gd name="T0" fmla="*/ 8 w 14"/>
                  <a:gd name="T1" fmla="*/ 9 h 10"/>
                  <a:gd name="T2" fmla="*/ 12 w 14"/>
                  <a:gd name="T3" fmla="*/ 10 h 10"/>
                  <a:gd name="T4" fmla="*/ 14 w 14"/>
                  <a:gd name="T5" fmla="*/ 9 h 10"/>
                  <a:gd name="T6" fmla="*/ 12 w 14"/>
                  <a:gd name="T7" fmla="*/ 6 h 10"/>
                  <a:gd name="T8" fmla="*/ 9 w 14"/>
                  <a:gd name="T9" fmla="*/ 4 h 10"/>
                  <a:gd name="T10" fmla="*/ 7 w 14"/>
                  <a:gd name="T11" fmla="*/ 1 h 10"/>
                  <a:gd name="T12" fmla="*/ 4 w 14"/>
                  <a:gd name="T13" fmla="*/ 0 h 10"/>
                  <a:gd name="T14" fmla="*/ 0 w 14"/>
                  <a:gd name="T15" fmla="*/ 2 h 10"/>
                  <a:gd name="T16" fmla="*/ 3 w 14"/>
                  <a:gd name="T17" fmla="*/ 4 h 10"/>
                  <a:gd name="T18" fmla="*/ 8 w 14"/>
                  <a:gd name="T19" fmla="*/ 9 h 10"/>
                  <a:gd name="T20" fmla="*/ 8 w 14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8" y="9"/>
                    </a:moveTo>
                    <a:lnTo>
                      <a:pt x="12" y="10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8161EEE9-AFDA-4DCE-8F41-BEA401057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513"/>
                <a:ext cx="11" cy="9"/>
              </a:xfrm>
              <a:custGeom>
                <a:avLst/>
                <a:gdLst>
                  <a:gd name="T0" fmla="*/ 7 w 11"/>
                  <a:gd name="T1" fmla="*/ 3 h 9"/>
                  <a:gd name="T2" fmla="*/ 5 w 11"/>
                  <a:gd name="T3" fmla="*/ 3 h 9"/>
                  <a:gd name="T4" fmla="*/ 7 w 11"/>
                  <a:gd name="T5" fmla="*/ 2 h 9"/>
                  <a:gd name="T6" fmla="*/ 7 w 11"/>
                  <a:gd name="T7" fmla="*/ 1 h 9"/>
                  <a:gd name="T8" fmla="*/ 5 w 11"/>
                  <a:gd name="T9" fmla="*/ 0 h 9"/>
                  <a:gd name="T10" fmla="*/ 2 w 11"/>
                  <a:gd name="T11" fmla="*/ 0 h 9"/>
                  <a:gd name="T12" fmla="*/ 0 w 11"/>
                  <a:gd name="T13" fmla="*/ 2 h 9"/>
                  <a:gd name="T14" fmla="*/ 0 w 11"/>
                  <a:gd name="T15" fmla="*/ 5 h 9"/>
                  <a:gd name="T16" fmla="*/ 0 w 11"/>
                  <a:gd name="T17" fmla="*/ 7 h 9"/>
                  <a:gd name="T18" fmla="*/ 3 w 11"/>
                  <a:gd name="T19" fmla="*/ 9 h 9"/>
                  <a:gd name="T20" fmla="*/ 6 w 11"/>
                  <a:gd name="T21" fmla="*/ 9 h 9"/>
                  <a:gd name="T22" fmla="*/ 7 w 11"/>
                  <a:gd name="T23" fmla="*/ 9 h 9"/>
                  <a:gd name="T24" fmla="*/ 11 w 11"/>
                  <a:gd name="T25" fmla="*/ 7 h 9"/>
                  <a:gd name="T26" fmla="*/ 9 w 11"/>
                  <a:gd name="T27" fmla="*/ 3 h 9"/>
                  <a:gd name="T28" fmla="*/ 7 w 11"/>
                  <a:gd name="T29" fmla="*/ 3 h 9"/>
                  <a:gd name="T30" fmla="*/ 7 w 11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9">
                    <a:moveTo>
                      <a:pt x="7" y="3"/>
                    </a:moveTo>
                    <a:lnTo>
                      <a:pt x="5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7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FC162C67-38BF-4669-A5AC-93F36561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" y="1429"/>
                <a:ext cx="15" cy="6"/>
              </a:xfrm>
              <a:custGeom>
                <a:avLst/>
                <a:gdLst>
                  <a:gd name="T0" fmla="*/ 5 w 15"/>
                  <a:gd name="T1" fmla="*/ 0 h 6"/>
                  <a:gd name="T2" fmla="*/ 0 w 15"/>
                  <a:gd name="T3" fmla="*/ 0 h 6"/>
                  <a:gd name="T4" fmla="*/ 3 w 15"/>
                  <a:gd name="T5" fmla="*/ 3 h 6"/>
                  <a:gd name="T6" fmla="*/ 5 w 15"/>
                  <a:gd name="T7" fmla="*/ 4 h 6"/>
                  <a:gd name="T8" fmla="*/ 9 w 15"/>
                  <a:gd name="T9" fmla="*/ 5 h 6"/>
                  <a:gd name="T10" fmla="*/ 13 w 15"/>
                  <a:gd name="T11" fmla="*/ 6 h 6"/>
                  <a:gd name="T12" fmla="*/ 15 w 15"/>
                  <a:gd name="T13" fmla="*/ 4 h 6"/>
                  <a:gd name="T14" fmla="*/ 9 w 15"/>
                  <a:gd name="T15" fmla="*/ 4 h 6"/>
                  <a:gd name="T16" fmla="*/ 5 w 15"/>
                  <a:gd name="T17" fmla="*/ 1 h 6"/>
                  <a:gd name="T18" fmla="*/ 5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4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9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9" name="Freeform 85">
                <a:extLst>
                  <a:ext uri="{FF2B5EF4-FFF2-40B4-BE49-F238E27FC236}">
                    <a16:creationId xmlns:a16="http://schemas.microsoft.com/office/drawing/2014/main" id="{AE4C2F7B-F594-45D6-BA3D-B38134A5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10"/>
                <a:ext cx="10" cy="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4 w 10"/>
                  <a:gd name="T5" fmla="*/ 0 h 6"/>
                  <a:gd name="T6" fmla="*/ 2 w 10"/>
                  <a:gd name="T7" fmla="*/ 0 h 6"/>
                  <a:gd name="T8" fmla="*/ 0 w 10"/>
                  <a:gd name="T9" fmla="*/ 1 h 6"/>
                  <a:gd name="T10" fmla="*/ 8 w 10"/>
                  <a:gd name="T11" fmla="*/ 6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lnTo>
                      <a:pt x="10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0" name="Freeform 86">
                <a:extLst>
                  <a:ext uri="{FF2B5EF4-FFF2-40B4-BE49-F238E27FC236}">
                    <a16:creationId xmlns:a16="http://schemas.microsoft.com/office/drawing/2014/main" id="{00DB7028-B639-43B2-BCE4-ED21E168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503"/>
                <a:ext cx="22" cy="12"/>
              </a:xfrm>
              <a:custGeom>
                <a:avLst/>
                <a:gdLst>
                  <a:gd name="T0" fmla="*/ 14 w 22"/>
                  <a:gd name="T1" fmla="*/ 0 h 12"/>
                  <a:gd name="T2" fmla="*/ 11 w 22"/>
                  <a:gd name="T3" fmla="*/ 2 h 12"/>
                  <a:gd name="T4" fmla="*/ 8 w 22"/>
                  <a:gd name="T5" fmla="*/ 3 h 12"/>
                  <a:gd name="T6" fmla="*/ 5 w 22"/>
                  <a:gd name="T7" fmla="*/ 1 h 12"/>
                  <a:gd name="T8" fmla="*/ 0 w 22"/>
                  <a:gd name="T9" fmla="*/ 2 h 12"/>
                  <a:gd name="T10" fmla="*/ 1 w 22"/>
                  <a:gd name="T11" fmla="*/ 6 h 12"/>
                  <a:gd name="T12" fmla="*/ 0 w 22"/>
                  <a:gd name="T13" fmla="*/ 11 h 12"/>
                  <a:gd name="T14" fmla="*/ 6 w 22"/>
                  <a:gd name="T15" fmla="*/ 12 h 12"/>
                  <a:gd name="T16" fmla="*/ 8 w 22"/>
                  <a:gd name="T17" fmla="*/ 11 h 12"/>
                  <a:gd name="T18" fmla="*/ 11 w 22"/>
                  <a:gd name="T19" fmla="*/ 11 h 12"/>
                  <a:gd name="T20" fmla="*/ 16 w 22"/>
                  <a:gd name="T21" fmla="*/ 11 h 12"/>
                  <a:gd name="T22" fmla="*/ 20 w 22"/>
                  <a:gd name="T23" fmla="*/ 12 h 12"/>
                  <a:gd name="T24" fmla="*/ 22 w 22"/>
                  <a:gd name="T25" fmla="*/ 10 h 12"/>
                  <a:gd name="T26" fmla="*/ 22 w 22"/>
                  <a:gd name="T27" fmla="*/ 8 h 12"/>
                  <a:gd name="T28" fmla="*/ 20 w 22"/>
                  <a:gd name="T29" fmla="*/ 8 h 12"/>
                  <a:gd name="T30" fmla="*/ 16 w 22"/>
                  <a:gd name="T31" fmla="*/ 9 h 12"/>
                  <a:gd name="T32" fmla="*/ 14 w 22"/>
                  <a:gd name="T33" fmla="*/ 8 h 12"/>
                  <a:gd name="T34" fmla="*/ 13 w 22"/>
                  <a:gd name="T35" fmla="*/ 4 h 12"/>
                  <a:gd name="T36" fmla="*/ 9 w 22"/>
                  <a:gd name="T37" fmla="*/ 6 h 12"/>
                  <a:gd name="T38" fmla="*/ 13 w 22"/>
                  <a:gd name="T39" fmla="*/ 4 h 12"/>
                  <a:gd name="T40" fmla="*/ 15 w 22"/>
                  <a:gd name="T41" fmla="*/ 3 h 12"/>
                  <a:gd name="T42" fmla="*/ 14 w 22"/>
                  <a:gd name="T43" fmla="*/ 0 h 12"/>
                  <a:gd name="T44" fmla="*/ 14 w 22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2">
                    <a:moveTo>
                      <a:pt x="14" y="0"/>
                    </a:moveTo>
                    <a:lnTo>
                      <a:pt x="11" y="2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0" y="11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1" y="11"/>
                    </a:lnTo>
                    <a:lnTo>
                      <a:pt x="16" y="11"/>
                    </a:lnTo>
                    <a:lnTo>
                      <a:pt x="20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1" name="Freeform 87">
                <a:extLst>
                  <a:ext uri="{FF2B5EF4-FFF2-40B4-BE49-F238E27FC236}">
                    <a16:creationId xmlns:a16="http://schemas.microsoft.com/office/drawing/2014/main" id="{D9DEFA48-8289-4954-A706-330203BA5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2207"/>
                <a:ext cx="22" cy="39"/>
              </a:xfrm>
              <a:custGeom>
                <a:avLst/>
                <a:gdLst>
                  <a:gd name="T0" fmla="*/ 4 w 22"/>
                  <a:gd name="T1" fmla="*/ 25 h 39"/>
                  <a:gd name="T2" fmla="*/ 3 w 22"/>
                  <a:gd name="T3" fmla="*/ 25 h 39"/>
                  <a:gd name="T4" fmla="*/ 2 w 22"/>
                  <a:gd name="T5" fmla="*/ 35 h 39"/>
                  <a:gd name="T6" fmla="*/ 5 w 22"/>
                  <a:gd name="T7" fmla="*/ 35 h 39"/>
                  <a:gd name="T8" fmla="*/ 5 w 22"/>
                  <a:gd name="T9" fmla="*/ 39 h 39"/>
                  <a:gd name="T10" fmla="*/ 9 w 22"/>
                  <a:gd name="T11" fmla="*/ 38 h 39"/>
                  <a:gd name="T12" fmla="*/ 11 w 22"/>
                  <a:gd name="T13" fmla="*/ 35 h 39"/>
                  <a:gd name="T14" fmla="*/ 12 w 22"/>
                  <a:gd name="T15" fmla="*/ 33 h 39"/>
                  <a:gd name="T16" fmla="*/ 11 w 22"/>
                  <a:gd name="T17" fmla="*/ 32 h 39"/>
                  <a:gd name="T18" fmla="*/ 12 w 22"/>
                  <a:gd name="T19" fmla="*/ 33 h 39"/>
                  <a:gd name="T20" fmla="*/ 16 w 22"/>
                  <a:gd name="T21" fmla="*/ 33 h 39"/>
                  <a:gd name="T22" fmla="*/ 19 w 22"/>
                  <a:gd name="T23" fmla="*/ 33 h 39"/>
                  <a:gd name="T24" fmla="*/ 20 w 22"/>
                  <a:gd name="T25" fmla="*/ 27 h 39"/>
                  <a:gd name="T26" fmla="*/ 20 w 22"/>
                  <a:gd name="T27" fmla="*/ 21 h 39"/>
                  <a:gd name="T28" fmla="*/ 20 w 22"/>
                  <a:gd name="T29" fmla="*/ 19 h 39"/>
                  <a:gd name="T30" fmla="*/ 19 w 22"/>
                  <a:gd name="T31" fmla="*/ 17 h 39"/>
                  <a:gd name="T32" fmla="*/ 20 w 22"/>
                  <a:gd name="T33" fmla="*/ 14 h 39"/>
                  <a:gd name="T34" fmla="*/ 22 w 22"/>
                  <a:gd name="T35" fmla="*/ 12 h 39"/>
                  <a:gd name="T36" fmla="*/ 19 w 22"/>
                  <a:gd name="T37" fmla="*/ 4 h 39"/>
                  <a:gd name="T38" fmla="*/ 17 w 22"/>
                  <a:gd name="T39" fmla="*/ 1 h 39"/>
                  <a:gd name="T40" fmla="*/ 13 w 22"/>
                  <a:gd name="T41" fmla="*/ 0 h 39"/>
                  <a:gd name="T42" fmla="*/ 11 w 22"/>
                  <a:gd name="T43" fmla="*/ 1 h 39"/>
                  <a:gd name="T44" fmla="*/ 9 w 22"/>
                  <a:gd name="T45" fmla="*/ 5 h 39"/>
                  <a:gd name="T46" fmla="*/ 5 w 22"/>
                  <a:gd name="T47" fmla="*/ 6 h 39"/>
                  <a:gd name="T48" fmla="*/ 3 w 22"/>
                  <a:gd name="T49" fmla="*/ 7 h 39"/>
                  <a:gd name="T50" fmla="*/ 0 w 22"/>
                  <a:gd name="T51" fmla="*/ 5 h 39"/>
                  <a:gd name="T52" fmla="*/ 0 w 22"/>
                  <a:gd name="T53" fmla="*/ 9 h 39"/>
                  <a:gd name="T54" fmla="*/ 2 w 22"/>
                  <a:gd name="T55" fmla="*/ 13 h 39"/>
                  <a:gd name="T56" fmla="*/ 4 w 22"/>
                  <a:gd name="T57" fmla="*/ 15 h 39"/>
                  <a:gd name="T58" fmla="*/ 3 w 22"/>
                  <a:gd name="T59" fmla="*/ 21 h 39"/>
                  <a:gd name="T60" fmla="*/ 4 w 22"/>
                  <a:gd name="T61" fmla="*/ 22 h 39"/>
                  <a:gd name="T62" fmla="*/ 4 w 22"/>
                  <a:gd name="T63" fmla="*/ 25 h 39"/>
                  <a:gd name="T64" fmla="*/ 4 w 22"/>
                  <a:gd name="T65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39">
                    <a:moveTo>
                      <a:pt x="4" y="25"/>
                    </a:moveTo>
                    <a:lnTo>
                      <a:pt x="3" y="25"/>
                    </a:lnTo>
                    <a:lnTo>
                      <a:pt x="2" y="35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1" y="35"/>
                    </a:lnTo>
                    <a:lnTo>
                      <a:pt x="12" y="33"/>
                    </a:lnTo>
                    <a:lnTo>
                      <a:pt x="11" y="32"/>
                    </a:lnTo>
                    <a:lnTo>
                      <a:pt x="12" y="33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20" y="27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19" y="17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99A5D240-3D54-4A9A-8D38-760A85DB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2178"/>
                <a:ext cx="14" cy="27"/>
              </a:xfrm>
              <a:custGeom>
                <a:avLst/>
                <a:gdLst>
                  <a:gd name="T0" fmla="*/ 0 w 14"/>
                  <a:gd name="T1" fmla="*/ 10 h 27"/>
                  <a:gd name="T2" fmla="*/ 2 w 14"/>
                  <a:gd name="T3" fmla="*/ 12 h 27"/>
                  <a:gd name="T4" fmla="*/ 0 w 14"/>
                  <a:gd name="T5" fmla="*/ 17 h 27"/>
                  <a:gd name="T6" fmla="*/ 3 w 14"/>
                  <a:gd name="T7" fmla="*/ 18 h 27"/>
                  <a:gd name="T8" fmla="*/ 2 w 14"/>
                  <a:gd name="T9" fmla="*/ 21 h 27"/>
                  <a:gd name="T10" fmla="*/ 4 w 14"/>
                  <a:gd name="T11" fmla="*/ 22 h 27"/>
                  <a:gd name="T12" fmla="*/ 5 w 14"/>
                  <a:gd name="T13" fmla="*/ 25 h 27"/>
                  <a:gd name="T14" fmla="*/ 8 w 14"/>
                  <a:gd name="T15" fmla="*/ 27 h 27"/>
                  <a:gd name="T16" fmla="*/ 9 w 14"/>
                  <a:gd name="T17" fmla="*/ 27 h 27"/>
                  <a:gd name="T18" fmla="*/ 12 w 14"/>
                  <a:gd name="T19" fmla="*/ 21 h 27"/>
                  <a:gd name="T20" fmla="*/ 12 w 14"/>
                  <a:gd name="T21" fmla="*/ 18 h 27"/>
                  <a:gd name="T22" fmla="*/ 13 w 14"/>
                  <a:gd name="T23" fmla="*/ 15 h 27"/>
                  <a:gd name="T24" fmla="*/ 14 w 14"/>
                  <a:gd name="T25" fmla="*/ 13 h 27"/>
                  <a:gd name="T26" fmla="*/ 13 w 14"/>
                  <a:gd name="T27" fmla="*/ 8 h 27"/>
                  <a:gd name="T28" fmla="*/ 12 w 14"/>
                  <a:gd name="T29" fmla="*/ 5 h 27"/>
                  <a:gd name="T30" fmla="*/ 13 w 14"/>
                  <a:gd name="T31" fmla="*/ 3 h 27"/>
                  <a:gd name="T32" fmla="*/ 12 w 14"/>
                  <a:gd name="T33" fmla="*/ 0 h 27"/>
                  <a:gd name="T34" fmla="*/ 11 w 14"/>
                  <a:gd name="T35" fmla="*/ 2 h 27"/>
                  <a:gd name="T36" fmla="*/ 9 w 14"/>
                  <a:gd name="T37" fmla="*/ 5 h 27"/>
                  <a:gd name="T38" fmla="*/ 7 w 14"/>
                  <a:gd name="T39" fmla="*/ 4 h 27"/>
                  <a:gd name="T40" fmla="*/ 2 w 14"/>
                  <a:gd name="T41" fmla="*/ 8 h 27"/>
                  <a:gd name="T42" fmla="*/ 0 w 14"/>
                  <a:gd name="T43" fmla="*/ 10 h 27"/>
                  <a:gd name="T44" fmla="*/ 0 w 14"/>
                  <a:gd name="T4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27">
                    <a:moveTo>
                      <a:pt x="0" y="10"/>
                    </a:moveTo>
                    <a:lnTo>
                      <a:pt x="2" y="12"/>
                    </a:lnTo>
                    <a:lnTo>
                      <a:pt x="0" y="17"/>
                    </a:lnTo>
                    <a:lnTo>
                      <a:pt x="3" y="18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2" y="18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3" name="Freeform 89">
                <a:extLst>
                  <a:ext uri="{FF2B5EF4-FFF2-40B4-BE49-F238E27FC236}">
                    <a16:creationId xmlns:a16="http://schemas.microsoft.com/office/drawing/2014/main" id="{41A4B892-96EE-4043-9105-806C0DD24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2255"/>
                <a:ext cx="42" cy="25"/>
              </a:xfrm>
              <a:custGeom>
                <a:avLst/>
                <a:gdLst>
                  <a:gd name="T0" fmla="*/ 26 w 42"/>
                  <a:gd name="T1" fmla="*/ 20 h 25"/>
                  <a:gd name="T2" fmla="*/ 26 w 42"/>
                  <a:gd name="T3" fmla="*/ 21 h 25"/>
                  <a:gd name="T4" fmla="*/ 29 w 42"/>
                  <a:gd name="T5" fmla="*/ 24 h 25"/>
                  <a:gd name="T6" fmla="*/ 34 w 42"/>
                  <a:gd name="T7" fmla="*/ 25 h 25"/>
                  <a:gd name="T8" fmla="*/ 36 w 42"/>
                  <a:gd name="T9" fmla="*/ 25 h 25"/>
                  <a:gd name="T10" fmla="*/ 36 w 42"/>
                  <a:gd name="T11" fmla="*/ 21 h 25"/>
                  <a:gd name="T12" fmla="*/ 38 w 42"/>
                  <a:gd name="T13" fmla="*/ 19 h 25"/>
                  <a:gd name="T14" fmla="*/ 37 w 42"/>
                  <a:gd name="T15" fmla="*/ 17 h 25"/>
                  <a:gd name="T16" fmla="*/ 36 w 42"/>
                  <a:gd name="T17" fmla="*/ 15 h 25"/>
                  <a:gd name="T18" fmla="*/ 35 w 42"/>
                  <a:gd name="T19" fmla="*/ 12 h 25"/>
                  <a:gd name="T20" fmla="*/ 37 w 42"/>
                  <a:gd name="T21" fmla="*/ 8 h 25"/>
                  <a:gd name="T22" fmla="*/ 42 w 42"/>
                  <a:gd name="T23" fmla="*/ 2 h 25"/>
                  <a:gd name="T24" fmla="*/ 42 w 42"/>
                  <a:gd name="T25" fmla="*/ 0 h 25"/>
                  <a:gd name="T26" fmla="*/ 37 w 42"/>
                  <a:gd name="T27" fmla="*/ 2 h 25"/>
                  <a:gd name="T28" fmla="*/ 31 w 42"/>
                  <a:gd name="T29" fmla="*/ 2 h 25"/>
                  <a:gd name="T30" fmla="*/ 26 w 42"/>
                  <a:gd name="T31" fmla="*/ 4 h 25"/>
                  <a:gd name="T32" fmla="*/ 20 w 42"/>
                  <a:gd name="T33" fmla="*/ 3 h 25"/>
                  <a:gd name="T34" fmla="*/ 17 w 42"/>
                  <a:gd name="T35" fmla="*/ 4 h 25"/>
                  <a:gd name="T36" fmla="*/ 12 w 42"/>
                  <a:gd name="T37" fmla="*/ 1 h 25"/>
                  <a:gd name="T38" fmla="*/ 9 w 42"/>
                  <a:gd name="T39" fmla="*/ 1 h 25"/>
                  <a:gd name="T40" fmla="*/ 6 w 42"/>
                  <a:gd name="T41" fmla="*/ 3 h 25"/>
                  <a:gd name="T42" fmla="*/ 4 w 42"/>
                  <a:gd name="T43" fmla="*/ 3 h 25"/>
                  <a:gd name="T44" fmla="*/ 2 w 42"/>
                  <a:gd name="T45" fmla="*/ 3 h 25"/>
                  <a:gd name="T46" fmla="*/ 0 w 42"/>
                  <a:gd name="T47" fmla="*/ 5 h 25"/>
                  <a:gd name="T48" fmla="*/ 0 w 42"/>
                  <a:gd name="T49" fmla="*/ 9 h 25"/>
                  <a:gd name="T50" fmla="*/ 2 w 42"/>
                  <a:gd name="T51" fmla="*/ 11 h 25"/>
                  <a:gd name="T52" fmla="*/ 5 w 42"/>
                  <a:gd name="T53" fmla="*/ 11 h 25"/>
                  <a:gd name="T54" fmla="*/ 14 w 42"/>
                  <a:gd name="T55" fmla="*/ 16 h 25"/>
                  <a:gd name="T56" fmla="*/ 17 w 42"/>
                  <a:gd name="T57" fmla="*/ 18 h 25"/>
                  <a:gd name="T58" fmla="*/ 20 w 42"/>
                  <a:gd name="T59" fmla="*/ 18 h 25"/>
                  <a:gd name="T60" fmla="*/ 22 w 42"/>
                  <a:gd name="T61" fmla="*/ 18 h 25"/>
                  <a:gd name="T62" fmla="*/ 26 w 42"/>
                  <a:gd name="T63" fmla="*/ 20 h 25"/>
                  <a:gd name="T64" fmla="*/ 26 w 42"/>
                  <a:gd name="T65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" h="25">
                    <a:moveTo>
                      <a:pt x="26" y="20"/>
                    </a:moveTo>
                    <a:lnTo>
                      <a:pt x="26" y="21"/>
                    </a:lnTo>
                    <a:lnTo>
                      <a:pt x="29" y="24"/>
                    </a:lnTo>
                    <a:lnTo>
                      <a:pt x="34" y="25"/>
                    </a:lnTo>
                    <a:lnTo>
                      <a:pt x="36" y="25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7" y="17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7" y="8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7" y="2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0" y="3"/>
                    </a:lnTo>
                    <a:lnTo>
                      <a:pt x="17" y="4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14" y="16"/>
                    </a:lnTo>
                    <a:lnTo>
                      <a:pt x="17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6" y="20"/>
                    </a:lnTo>
                    <a:lnTo>
                      <a:pt x="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4" name="Freeform 90">
                <a:extLst>
                  <a:ext uri="{FF2B5EF4-FFF2-40B4-BE49-F238E27FC236}">
                    <a16:creationId xmlns:a16="http://schemas.microsoft.com/office/drawing/2014/main" id="{452BD31F-462A-461D-8E35-0CC6A9704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" y="1894"/>
                <a:ext cx="166" cy="164"/>
              </a:xfrm>
              <a:custGeom>
                <a:avLst/>
                <a:gdLst>
                  <a:gd name="T0" fmla="*/ 51 w 166"/>
                  <a:gd name="T1" fmla="*/ 12 h 164"/>
                  <a:gd name="T2" fmla="*/ 52 w 166"/>
                  <a:gd name="T3" fmla="*/ 6 h 164"/>
                  <a:gd name="T4" fmla="*/ 54 w 166"/>
                  <a:gd name="T5" fmla="*/ 20 h 164"/>
                  <a:gd name="T6" fmla="*/ 62 w 166"/>
                  <a:gd name="T7" fmla="*/ 30 h 164"/>
                  <a:gd name="T8" fmla="*/ 56 w 166"/>
                  <a:gd name="T9" fmla="*/ 47 h 164"/>
                  <a:gd name="T10" fmla="*/ 60 w 166"/>
                  <a:gd name="T11" fmla="*/ 45 h 164"/>
                  <a:gd name="T12" fmla="*/ 148 w 166"/>
                  <a:gd name="T13" fmla="*/ 113 h 164"/>
                  <a:gd name="T14" fmla="*/ 134 w 166"/>
                  <a:gd name="T15" fmla="*/ 96 h 164"/>
                  <a:gd name="T16" fmla="*/ 135 w 166"/>
                  <a:gd name="T17" fmla="*/ 81 h 164"/>
                  <a:gd name="T18" fmla="*/ 118 w 166"/>
                  <a:gd name="T19" fmla="*/ 60 h 164"/>
                  <a:gd name="T20" fmla="*/ 90 w 166"/>
                  <a:gd name="T21" fmla="*/ 51 h 164"/>
                  <a:gd name="T22" fmla="*/ 103 w 166"/>
                  <a:gd name="T23" fmla="*/ 44 h 164"/>
                  <a:gd name="T24" fmla="*/ 115 w 166"/>
                  <a:gd name="T25" fmla="*/ 28 h 164"/>
                  <a:gd name="T26" fmla="*/ 90 w 166"/>
                  <a:gd name="T27" fmla="*/ 21 h 164"/>
                  <a:gd name="T28" fmla="*/ 87 w 166"/>
                  <a:gd name="T29" fmla="*/ 14 h 164"/>
                  <a:gd name="T30" fmla="*/ 87 w 166"/>
                  <a:gd name="T31" fmla="*/ 2 h 164"/>
                  <a:gd name="T32" fmla="*/ 69 w 166"/>
                  <a:gd name="T33" fmla="*/ 9 h 164"/>
                  <a:gd name="T34" fmla="*/ 62 w 166"/>
                  <a:gd name="T35" fmla="*/ 23 h 164"/>
                  <a:gd name="T36" fmla="*/ 69 w 166"/>
                  <a:gd name="T37" fmla="*/ 30 h 164"/>
                  <a:gd name="T38" fmla="*/ 59 w 166"/>
                  <a:gd name="T39" fmla="*/ 39 h 164"/>
                  <a:gd name="T40" fmla="*/ 72 w 166"/>
                  <a:gd name="T41" fmla="*/ 39 h 164"/>
                  <a:gd name="T42" fmla="*/ 67 w 166"/>
                  <a:gd name="T43" fmla="*/ 48 h 164"/>
                  <a:gd name="T44" fmla="*/ 68 w 166"/>
                  <a:gd name="T45" fmla="*/ 61 h 164"/>
                  <a:gd name="T46" fmla="*/ 77 w 166"/>
                  <a:gd name="T47" fmla="*/ 49 h 164"/>
                  <a:gd name="T48" fmla="*/ 78 w 166"/>
                  <a:gd name="T49" fmla="*/ 63 h 164"/>
                  <a:gd name="T50" fmla="*/ 76 w 166"/>
                  <a:gd name="T51" fmla="*/ 78 h 164"/>
                  <a:gd name="T52" fmla="*/ 87 w 166"/>
                  <a:gd name="T53" fmla="*/ 75 h 164"/>
                  <a:gd name="T54" fmla="*/ 96 w 166"/>
                  <a:gd name="T55" fmla="*/ 83 h 164"/>
                  <a:gd name="T56" fmla="*/ 103 w 166"/>
                  <a:gd name="T57" fmla="*/ 96 h 164"/>
                  <a:gd name="T58" fmla="*/ 92 w 166"/>
                  <a:gd name="T59" fmla="*/ 104 h 164"/>
                  <a:gd name="T60" fmla="*/ 80 w 166"/>
                  <a:gd name="T61" fmla="*/ 111 h 164"/>
                  <a:gd name="T62" fmla="*/ 87 w 166"/>
                  <a:gd name="T63" fmla="*/ 118 h 164"/>
                  <a:gd name="T64" fmla="*/ 75 w 166"/>
                  <a:gd name="T65" fmla="*/ 133 h 164"/>
                  <a:gd name="T66" fmla="*/ 84 w 166"/>
                  <a:gd name="T67" fmla="*/ 135 h 164"/>
                  <a:gd name="T68" fmla="*/ 103 w 166"/>
                  <a:gd name="T69" fmla="*/ 135 h 164"/>
                  <a:gd name="T70" fmla="*/ 94 w 166"/>
                  <a:gd name="T71" fmla="*/ 141 h 164"/>
                  <a:gd name="T72" fmla="*/ 71 w 166"/>
                  <a:gd name="T73" fmla="*/ 158 h 164"/>
                  <a:gd name="T74" fmla="*/ 77 w 166"/>
                  <a:gd name="T75" fmla="*/ 159 h 164"/>
                  <a:gd name="T76" fmla="*/ 95 w 166"/>
                  <a:gd name="T77" fmla="*/ 151 h 164"/>
                  <a:gd name="T78" fmla="*/ 122 w 166"/>
                  <a:gd name="T79" fmla="*/ 150 h 164"/>
                  <a:gd name="T80" fmla="*/ 155 w 166"/>
                  <a:gd name="T81" fmla="*/ 147 h 164"/>
                  <a:gd name="T82" fmla="*/ 148 w 166"/>
                  <a:gd name="T83" fmla="*/ 138 h 164"/>
                  <a:gd name="T84" fmla="*/ 157 w 166"/>
                  <a:gd name="T85" fmla="*/ 129 h 164"/>
                  <a:gd name="T86" fmla="*/ 68 w 166"/>
                  <a:gd name="T87" fmla="*/ 83 h 164"/>
                  <a:gd name="T88" fmla="*/ 61 w 166"/>
                  <a:gd name="T89" fmla="*/ 70 h 164"/>
                  <a:gd name="T90" fmla="*/ 43 w 166"/>
                  <a:gd name="T91" fmla="*/ 70 h 164"/>
                  <a:gd name="T92" fmla="*/ 38 w 166"/>
                  <a:gd name="T93" fmla="*/ 71 h 164"/>
                  <a:gd name="T94" fmla="*/ 32 w 166"/>
                  <a:gd name="T95" fmla="*/ 79 h 164"/>
                  <a:gd name="T96" fmla="*/ 17 w 166"/>
                  <a:gd name="T97" fmla="*/ 87 h 164"/>
                  <a:gd name="T98" fmla="*/ 7 w 166"/>
                  <a:gd name="T99" fmla="*/ 92 h 164"/>
                  <a:gd name="T100" fmla="*/ 3 w 166"/>
                  <a:gd name="T101" fmla="*/ 99 h 164"/>
                  <a:gd name="T102" fmla="*/ 16 w 166"/>
                  <a:gd name="T103" fmla="*/ 106 h 164"/>
                  <a:gd name="T104" fmla="*/ 23 w 166"/>
                  <a:gd name="T105" fmla="*/ 115 h 164"/>
                  <a:gd name="T106" fmla="*/ 9 w 166"/>
                  <a:gd name="T107" fmla="*/ 125 h 164"/>
                  <a:gd name="T108" fmla="*/ 6 w 166"/>
                  <a:gd name="T109" fmla="*/ 134 h 164"/>
                  <a:gd name="T110" fmla="*/ 27 w 166"/>
                  <a:gd name="T111" fmla="*/ 130 h 164"/>
                  <a:gd name="T112" fmla="*/ 43 w 166"/>
                  <a:gd name="T113" fmla="*/ 125 h 164"/>
                  <a:gd name="T114" fmla="*/ 55 w 166"/>
                  <a:gd name="T115" fmla="*/ 121 h 164"/>
                  <a:gd name="T116" fmla="*/ 59 w 166"/>
                  <a:gd name="T117" fmla="*/ 100 h 164"/>
                  <a:gd name="T118" fmla="*/ 67 w 166"/>
                  <a:gd name="T119" fmla="*/ 8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" h="164">
                    <a:moveTo>
                      <a:pt x="50" y="15"/>
                    </a:moveTo>
                    <a:lnTo>
                      <a:pt x="49" y="15"/>
                    </a:lnTo>
                    <a:lnTo>
                      <a:pt x="45" y="17"/>
                    </a:lnTo>
                    <a:lnTo>
                      <a:pt x="49" y="18"/>
                    </a:lnTo>
                    <a:lnTo>
                      <a:pt x="50" y="15"/>
                    </a:lnTo>
                    <a:close/>
                    <a:moveTo>
                      <a:pt x="50" y="15"/>
                    </a:moveTo>
                    <a:lnTo>
                      <a:pt x="51" y="14"/>
                    </a:lnTo>
                    <a:lnTo>
                      <a:pt x="51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5" y="4"/>
                    </a:lnTo>
                    <a:lnTo>
                      <a:pt x="52" y="6"/>
                    </a:lnTo>
                    <a:lnTo>
                      <a:pt x="50" y="9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6" y="14"/>
                    </a:lnTo>
                    <a:lnTo>
                      <a:pt x="50" y="15"/>
                    </a:lnTo>
                    <a:close/>
                    <a:moveTo>
                      <a:pt x="58" y="20"/>
                    </a:moveTo>
                    <a:lnTo>
                      <a:pt x="54" y="20"/>
                    </a:lnTo>
                    <a:lnTo>
                      <a:pt x="55" y="23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51" y="26"/>
                    </a:lnTo>
                    <a:lnTo>
                      <a:pt x="54" y="27"/>
                    </a:lnTo>
                    <a:lnTo>
                      <a:pt x="56" y="30"/>
                    </a:lnTo>
                    <a:lnTo>
                      <a:pt x="59" y="30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3" y="30"/>
                    </a:lnTo>
                    <a:lnTo>
                      <a:pt x="64" y="28"/>
                    </a:lnTo>
                    <a:lnTo>
                      <a:pt x="61" y="28"/>
                    </a:lnTo>
                    <a:lnTo>
                      <a:pt x="59" y="26"/>
                    </a:lnTo>
                    <a:lnTo>
                      <a:pt x="59" y="23"/>
                    </a:lnTo>
                    <a:lnTo>
                      <a:pt x="58" y="20"/>
                    </a:lnTo>
                    <a:close/>
                    <a:moveTo>
                      <a:pt x="56" y="47"/>
                    </a:moveTo>
                    <a:lnTo>
                      <a:pt x="61" y="46"/>
                    </a:lnTo>
                    <a:lnTo>
                      <a:pt x="64" y="46"/>
                    </a:lnTo>
                    <a:lnTo>
                      <a:pt x="64" y="43"/>
                    </a:lnTo>
                    <a:lnTo>
                      <a:pt x="61" y="43"/>
                    </a:lnTo>
                    <a:lnTo>
                      <a:pt x="59" y="39"/>
                    </a:lnTo>
                    <a:lnTo>
                      <a:pt x="58" y="43"/>
                    </a:lnTo>
                    <a:lnTo>
                      <a:pt x="60" y="43"/>
                    </a:lnTo>
                    <a:lnTo>
                      <a:pt x="60" y="45"/>
                    </a:lnTo>
                    <a:lnTo>
                      <a:pt x="56" y="47"/>
                    </a:lnTo>
                    <a:close/>
                    <a:moveTo>
                      <a:pt x="166" y="116"/>
                    </a:moveTo>
                    <a:lnTo>
                      <a:pt x="165" y="113"/>
                    </a:lnTo>
                    <a:lnTo>
                      <a:pt x="160" y="111"/>
                    </a:lnTo>
                    <a:lnTo>
                      <a:pt x="155" y="109"/>
                    </a:lnTo>
                    <a:lnTo>
                      <a:pt x="152" y="109"/>
                    </a:lnTo>
                    <a:lnTo>
                      <a:pt x="149" y="111"/>
                    </a:lnTo>
                    <a:lnTo>
                      <a:pt x="148" y="113"/>
                    </a:lnTo>
                    <a:lnTo>
                      <a:pt x="143" y="112"/>
                    </a:lnTo>
                    <a:lnTo>
                      <a:pt x="147" y="106"/>
                    </a:lnTo>
                    <a:lnTo>
                      <a:pt x="147" y="104"/>
                    </a:lnTo>
                    <a:lnTo>
                      <a:pt x="146" y="101"/>
                    </a:lnTo>
                    <a:lnTo>
                      <a:pt x="138" y="96"/>
                    </a:lnTo>
                    <a:lnTo>
                      <a:pt x="136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7" y="96"/>
                    </a:lnTo>
                    <a:lnTo>
                      <a:pt x="138" y="96"/>
                    </a:lnTo>
                    <a:lnTo>
                      <a:pt x="143" y="97"/>
                    </a:lnTo>
                    <a:lnTo>
                      <a:pt x="145" y="97"/>
                    </a:lnTo>
                    <a:lnTo>
                      <a:pt x="141" y="92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5" y="81"/>
                    </a:lnTo>
                    <a:lnTo>
                      <a:pt x="132" y="80"/>
                    </a:lnTo>
                    <a:lnTo>
                      <a:pt x="127" y="79"/>
                    </a:lnTo>
                    <a:lnTo>
                      <a:pt x="127" y="78"/>
                    </a:lnTo>
                    <a:lnTo>
                      <a:pt x="124" y="75"/>
                    </a:lnTo>
                    <a:lnTo>
                      <a:pt x="123" y="70"/>
                    </a:lnTo>
                    <a:lnTo>
                      <a:pt x="122" y="69"/>
                    </a:lnTo>
                    <a:lnTo>
                      <a:pt x="120" y="61"/>
                    </a:lnTo>
                    <a:lnTo>
                      <a:pt x="118" y="60"/>
                    </a:lnTo>
                    <a:lnTo>
                      <a:pt x="113" y="54"/>
                    </a:lnTo>
                    <a:lnTo>
                      <a:pt x="111" y="53"/>
                    </a:lnTo>
                    <a:lnTo>
                      <a:pt x="107" y="52"/>
                    </a:lnTo>
                    <a:lnTo>
                      <a:pt x="104" y="52"/>
                    </a:lnTo>
                    <a:lnTo>
                      <a:pt x="102" y="53"/>
                    </a:lnTo>
                    <a:lnTo>
                      <a:pt x="94" y="53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92" y="52"/>
                    </a:lnTo>
                    <a:lnTo>
                      <a:pt x="94" y="52"/>
                    </a:lnTo>
                    <a:lnTo>
                      <a:pt x="96" y="52"/>
                    </a:lnTo>
                    <a:lnTo>
                      <a:pt x="98" y="52"/>
                    </a:lnTo>
                    <a:lnTo>
                      <a:pt x="102" y="48"/>
                    </a:lnTo>
                    <a:lnTo>
                      <a:pt x="104" y="48"/>
                    </a:lnTo>
                    <a:lnTo>
                      <a:pt x="105" y="46"/>
                    </a:lnTo>
                    <a:lnTo>
                      <a:pt x="103" y="44"/>
                    </a:lnTo>
                    <a:lnTo>
                      <a:pt x="98" y="46"/>
                    </a:lnTo>
                    <a:lnTo>
                      <a:pt x="97" y="45"/>
                    </a:lnTo>
                    <a:lnTo>
                      <a:pt x="102" y="44"/>
                    </a:lnTo>
                    <a:lnTo>
                      <a:pt x="105" y="44"/>
                    </a:lnTo>
                    <a:lnTo>
                      <a:pt x="107" y="41"/>
                    </a:lnTo>
                    <a:lnTo>
                      <a:pt x="110" y="38"/>
                    </a:lnTo>
                    <a:lnTo>
                      <a:pt x="113" y="35"/>
                    </a:lnTo>
                    <a:lnTo>
                      <a:pt x="115" y="28"/>
                    </a:lnTo>
                    <a:lnTo>
                      <a:pt x="118" y="26"/>
                    </a:lnTo>
                    <a:lnTo>
                      <a:pt x="118" y="22"/>
                    </a:lnTo>
                    <a:lnTo>
                      <a:pt x="117" y="20"/>
                    </a:lnTo>
                    <a:lnTo>
                      <a:pt x="109" y="20"/>
                    </a:lnTo>
                    <a:lnTo>
                      <a:pt x="103" y="19"/>
                    </a:lnTo>
                    <a:lnTo>
                      <a:pt x="101" y="20"/>
                    </a:lnTo>
                    <a:lnTo>
                      <a:pt x="96" y="19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5" y="23"/>
                    </a:lnTo>
                    <a:lnTo>
                      <a:pt x="85" y="20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6" y="17"/>
                    </a:lnTo>
                    <a:lnTo>
                      <a:pt x="84" y="15"/>
                    </a:lnTo>
                    <a:lnTo>
                      <a:pt x="87" y="14"/>
                    </a:lnTo>
                    <a:lnTo>
                      <a:pt x="88" y="14"/>
                    </a:lnTo>
                    <a:lnTo>
                      <a:pt x="100" y="5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4" y="1"/>
                    </a:lnTo>
                    <a:lnTo>
                      <a:pt x="93" y="1"/>
                    </a:lnTo>
                    <a:lnTo>
                      <a:pt x="89" y="2"/>
                    </a:lnTo>
                    <a:lnTo>
                      <a:pt x="87" y="2"/>
                    </a:lnTo>
                    <a:lnTo>
                      <a:pt x="85" y="3"/>
                    </a:lnTo>
                    <a:lnTo>
                      <a:pt x="81" y="3"/>
                    </a:lnTo>
                    <a:lnTo>
                      <a:pt x="77" y="2"/>
                    </a:lnTo>
                    <a:lnTo>
                      <a:pt x="75" y="1"/>
                    </a:lnTo>
                    <a:lnTo>
                      <a:pt x="75" y="4"/>
                    </a:lnTo>
                    <a:lnTo>
                      <a:pt x="72" y="5"/>
                    </a:lnTo>
                    <a:lnTo>
                      <a:pt x="73" y="9"/>
                    </a:lnTo>
                    <a:lnTo>
                      <a:pt x="69" y="9"/>
                    </a:lnTo>
                    <a:lnTo>
                      <a:pt x="70" y="11"/>
                    </a:lnTo>
                    <a:lnTo>
                      <a:pt x="70" y="13"/>
                    </a:lnTo>
                    <a:lnTo>
                      <a:pt x="71" y="17"/>
                    </a:lnTo>
                    <a:lnTo>
                      <a:pt x="66" y="15"/>
                    </a:lnTo>
                    <a:lnTo>
                      <a:pt x="63" y="18"/>
                    </a:lnTo>
                    <a:lnTo>
                      <a:pt x="64" y="21"/>
                    </a:lnTo>
                    <a:lnTo>
                      <a:pt x="64" y="22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6"/>
                    </a:lnTo>
                    <a:lnTo>
                      <a:pt x="64" y="27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30"/>
                    </a:lnTo>
                    <a:lnTo>
                      <a:pt x="67" y="30"/>
                    </a:lnTo>
                    <a:lnTo>
                      <a:pt x="63" y="31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2" y="38"/>
                    </a:lnTo>
                    <a:lnTo>
                      <a:pt x="61" y="37"/>
                    </a:lnTo>
                    <a:lnTo>
                      <a:pt x="59" y="39"/>
                    </a:lnTo>
                    <a:lnTo>
                      <a:pt x="63" y="38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62" y="41"/>
                    </a:lnTo>
                    <a:lnTo>
                      <a:pt x="64" y="43"/>
                    </a:lnTo>
                    <a:lnTo>
                      <a:pt x="68" y="41"/>
                    </a:lnTo>
                    <a:lnTo>
                      <a:pt x="72" y="36"/>
                    </a:lnTo>
                    <a:lnTo>
                      <a:pt x="72" y="39"/>
                    </a:lnTo>
                    <a:lnTo>
                      <a:pt x="75" y="38"/>
                    </a:lnTo>
                    <a:lnTo>
                      <a:pt x="70" y="39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51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4" y="61"/>
                    </a:lnTo>
                    <a:lnTo>
                      <a:pt x="63" y="65"/>
                    </a:lnTo>
                    <a:lnTo>
                      <a:pt x="64" y="65"/>
                    </a:lnTo>
                    <a:lnTo>
                      <a:pt x="67" y="63"/>
                    </a:lnTo>
                    <a:lnTo>
                      <a:pt x="68" y="61"/>
                    </a:lnTo>
                    <a:lnTo>
                      <a:pt x="69" y="53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0" y="52"/>
                    </a:lnTo>
                    <a:lnTo>
                      <a:pt x="72" y="54"/>
                    </a:lnTo>
                    <a:lnTo>
                      <a:pt x="72" y="53"/>
                    </a:lnTo>
                    <a:lnTo>
                      <a:pt x="75" y="55"/>
                    </a:lnTo>
                    <a:lnTo>
                      <a:pt x="77" y="49"/>
                    </a:lnTo>
                    <a:lnTo>
                      <a:pt x="77" y="52"/>
                    </a:lnTo>
                    <a:lnTo>
                      <a:pt x="80" y="54"/>
                    </a:lnTo>
                    <a:lnTo>
                      <a:pt x="77" y="53"/>
                    </a:lnTo>
                    <a:lnTo>
                      <a:pt x="77" y="53"/>
                    </a:lnTo>
                    <a:lnTo>
                      <a:pt x="76" y="56"/>
                    </a:lnTo>
                    <a:lnTo>
                      <a:pt x="76" y="58"/>
                    </a:lnTo>
                    <a:lnTo>
                      <a:pt x="79" y="61"/>
                    </a:lnTo>
                    <a:lnTo>
                      <a:pt x="78" y="63"/>
                    </a:lnTo>
                    <a:lnTo>
                      <a:pt x="75" y="69"/>
                    </a:lnTo>
                    <a:lnTo>
                      <a:pt x="73" y="72"/>
                    </a:lnTo>
                    <a:lnTo>
                      <a:pt x="75" y="73"/>
                    </a:lnTo>
                    <a:lnTo>
                      <a:pt x="72" y="71"/>
                    </a:lnTo>
                    <a:lnTo>
                      <a:pt x="72" y="71"/>
                    </a:lnTo>
                    <a:lnTo>
                      <a:pt x="72" y="73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8" y="74"/>
                    </a:lnTo>
                    <a:lnTo>
                      <a:pt x="80" y="77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7" y="75"/>
                    </a:lnTo>
                    <a:lnTo>
                      <a:pt x="88" y="75"/>
                    </a:lnTo>
                    <a:lnTo>
                      <a:pt x="94" y="72"/>
                    </a:lnTo>
                    <a:lnTo>
                      <a:pt x="102" y="72"/>
                    </a:lnTo>
                    <a:lnTo>
                      <a:pt x="98" y="73"/>
                    </a:lnTo>
                    <a:lnTo>
                      <a:pt x="96" y="75"/>
                    </a:lnTo>
                    <a:lnTo>
                      <a:pt x="94" y="79"/>
                    </a:lnTo>
                    <a:lnTo>
                      <a:pt x="93" y="81"/>
                    </a:lnTo>
                    <a:lnTo>
                      <a:pt x="96" y="83"/>
                    </a:lnTo>
                    <a:lnTo>
                      <a:pt x="98" y="86"/>
                    </a:lnTo>
                    <a:lnTo>
                      <a:pt x="100" y="89"/>
                    </a:lnTo>
                    <a:lnTo>
                      <a:pt x="101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3" y="91"/>
                    </a:lnTo>
                    <a:lnTo>
                      <a:pt x="101" y="94"/>
                    </a:lnTo>
                    <a:lnTo>
                      <a:pt x="103" y="96"/>
                    </a:lnTo>
                    <a:lnTo>
                      <a:pt x="102" y="96"/>
                    </a:lnTo>
                    <a:lnTo>
                      <a:pt x="101" y="99"/>
                    </a:lnTo>
                    <a:lnTo>
                      <a:pt x="102" y="101"/>
                    </a:lnTo>
                    <a:lnTo>
                      <a:pt x="101" y="101"/>
                    </a:lnTo>
                    <a:lnTo>
                      <a:pt x="101" y="105"/>
                    </a:lnTo>
                    <a:lnTo>
                      <a:pt x="96" y="103"/>
                    </a:lnTo>
                    <a:lnTo>
                      <a:pt x="94" y="104"/>
                    </a:lnTo>
                    <a:lnTo>
                      <a:pt x="92" y="104"/>
                    </a:lnTo>
                    <a:lnTo>
                      <a:pt x="86" y="105"/>
                    </a:lnTo>
                    <a:lnTo>
                      <a:pt x="86" y="104"/>
                    </a:lnTo>
                    <a:lnTo>
                      <a:pt x="83" y="101"/>
                    </a:lnTo>
                    <a:lnTo>
                      <a:pt x="80" y="104"/>
                    </a:lnTo>
                    <a:lnTo>
                      <a:pt x="83" y="107"/>
                    </a:lnTo>
                    <a:lnTo>
                      <a:pt x="85" y="105"/>
                    </a:lnTo>
                    <a:lnTo>
                      <a:pt x="83" y="108"/>
                    </a:lnTo>
                    <a:lnTo>
                      <a:pt x="80" y="111"/>
                    </a:lnTo>
                    <a:lnTo>
                      <a:pt x="77" y="113"/>
                    </a:lnTo>
                    <a:lnTo>
                      <a:pt x="81" y="113"/>
                    </a:lnTo>
                    <a:lnTo>
                      <a:pt x="84" y="111"/>
                    </a:lnTo>
                    <a:lnTo>
                      <a:pt x="86" y="112"/>
                    </a:lnTo>
                    <a:lnTo>
                      <a:pt x="87" y="114"/>
                    </a:lnTo>
                    <a:lnTo>
                      <a:pt x="87" y="115"/>
                    </a:lnTo>
                    <a:lnTo>
                      <a:pt x="88" y="117"/>
                    </a:lnTo>
                    <a:lnTo>
                      <a:pt x="87" y="118"/>
                    </a:lnTo>
                    <a:lnTo>
                      <a:pt x="86" y="121"/>
                    </a:lnTo>
                    <a:lnTo>
                      <a:pt x="84" y="123"/>
                    </a:lnTo>
                    <a:lnTo>
                      <a:pt x="79" y="126"/>
                    </a:lnTo>
                    <a:lnTo>
                      <a:pt x="73" y="128"/>
                    </a:lnTo>
                    <a:lnTo>
                      <a:pt x="71" y="130"/>
                    </a:lnTo>
                    <a:lnTo>
                      <a:pt x="71" y="132"/>
                    </a:lnTo>
                    <a:lnTo>
                      <a:pt x="76" y="133"/>
                    </a:lnTo>
                    <a:lnTo>
                      <a:pt x="75" y="133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2"/>
                    </a:lnTo>
                    <a:lnTo>
                      <a:pt x="83" y="131"/>
                    </a:lnTo>
                    <a:lnTo>
                      <a:pt x="84" y="133"/>
                    </a:lnTo>
                    <a:lnTo>
                      <a:pt x="87" y="133"/>
                    </a:lnTo>
                    <a:lnTo>
                      <a:pt x="87" y="134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89" y="134"/>
                    </a:lnTo>
                    <a:lnTo>
                      <a:pt x="92" y="135"/>
                    </a:lnTo>
                    <a:lnTo>
                      <a:pt x="94" y="138"/>
                    </a:lnTo>
                    <a:lnTo>
                      <a:pt x="95" y="139"/>
                    </a:lnTo>
                    <a:lnTo>
                      <a:pt x="98" y="139"/>
                    </a:lnTo>
                    <a:lnTo>
                      <a:pt x="102" y="135"/>
                    </a:lnTo>
                    <a:lnTo>
                      <a:pt x="103" y="135"/>
                    </a:lnTo>
                    <a:lnTo>
                      <a:pt x="105" y="135"/>
                    </a:lnTo>
                    <a:lnTo>
                      <a:pt x="110" y="131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2" y="140"/>
                    </a:lnTo>
                    <a:lnTo>
                      <a:pt x="102" y="142"/>
                    </a:lnTo>
                    <a:lnTo>
                      <a:pt x="97" y="142"/>
                    </a:lnTo>
                    <a:lnTo>
                      <a:pt x="94" y="141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81" y="146"/>
                    </a:lnTo>
                    <a:lnTo>
                      <a:pt x="79" y="150"/>
                    </a:lnTo>
                    <a:lnTo>
                      <a:pt x="77" y="152"/>
                    </a:lnTo>
                    <a:lnTo>
                      <a:pt x="75" y="154"/>
                    </a:lnTo>
                    <a:lnTo>
                      <a:pt x="73" y="155"/>
                    </a:lnTo>
                    <a:lnTo>
                      <a:pt x="71" y="158"/>
                    </a:lnTo>
                    <a:lnTo>
                      <a:pt x="69" y="159"/>
                    </a:lnTo>
                    <a:lnTo>
                      <a:pt x="67" y="160"/>
                    </a:lnTo>
                    <a:lnTo>
                      <a:pt x="66" y="163"/>
                    </a:lnTo>
                    <a:lnTo>
                      <a:pt x="68" y="161"/>
                    </a:lnTo>
                    <a:lnTo>
                      <a:pt x="71" y="164"/>
                    </a:lnTo>
                    <a:lnTo>
                      <a:pt x="72" y="164"/>
                    </a:lnTo>
                    <a:lnTo>
                      <a:pt x="75" y="161"/>
                    </a:lnTo>
                    <a:lnTo>
                      <a:pt x="77" y="159"/>
                    </a:lnTo>
                    <a:lnTo>
                      <a:pt x="79" y="158"/>
                    </a:lnTo>
                    <a:lnTo>
                      <a:pt x="83" y="157"/>
                    </a:lnTo>
                    <a:lnTo>
                      <a:pt x="85" y="157"/>
                    </a:lnTo>
                    <a:lnTo>
                      <a:pt x="85" y="156"/>
                    </a:lnTo>
                    <a:lnTo>
                      <a:pt x="85" y="157"/>
                    </a:lnTo>
                    <a:lnTo>
                      <a:pt x="92" y="159"/>
                    </a:lnTo>
                    <a:lnTo>
                      <a:pt x="95" y="157"/>
                    </a:lnTo>
                    <a:lnTo>
                      <a:pt x="95" y="151"/>
                    </a:lnTo>
                    <a:lnTo>
                      <a:pt x="96" y="152"/>
                    </a:lnTo>
                    <a:lnTo>
                      <a:pt x="100" y="151"/>
                    </a:lnTo>
                    <a:lnTo>
                      <a:pt x="104" y="150"/>
                    </a:lnTo>
                    <a:lnTo>
                      <a:pt x="109" y="152"/>
                    </a:lnTo>
                    <a:lnTo>
                      <a:pt x="112" y="152"/>
                    </a:lnTo>
                    <a:lnTo>
                      <a:pt x="115" y="150"/>
                    </a:lnTo>
                    <a:lnTo>
                      <a:pt x="115" y="151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30" y="148"/>
                    </a:lnTo>
                    <a:lnTo>
                      <a:pt x="131" y="150"/>
                    </a:lnTo>
                    <a:lnTo>
                      <a:pt x="135" y="149"/>
                    </a:lnTo>
                    <a:lnTo>
                      <a:pt x="140" y="149"/>
                    </a:lnTo>
                    <a:lnTo>
                      <a:pt x="146" y="150"/>
                    </a:lnTo>
                    <a:lnTo>
                      <a:pt x="149" y="148"/>
                    </a:lnTo>
                    <a:lnTo>
                      <a:pt x="155" y="147"/>
                    </a:lnTo>
                    <a:lnTo>
                      <a:pt x="156" y="144"/>
                    </a:lnTo>
                    <a:lnTo>
                      <a:pt x="160" y="143"/>
                    </a:lnTo>
                    <a:lnTo>
                      <a:pt x="162" y="141"/>
                    </a:lnTo>
                    <a:lnTo>
                      <a:pt x="161" y="139"/>
                    </a:lnTo>
                    <a:lnTo>
                      <a:pt x="155" y="140"/>
                    </a:lnTo>
                    <a:lnTo>
                      <a:pt x="151" y="138"/>
                    </a:lnTo>
                    <a:lnTo>
                      <a:pt x="151" y="137"/>
                    </a:lnTo>
                    <a:lnTo>
                      <a:pt x="148" y="138"/>
                    </a:lnTo>
                    <a:lnTo>
                      <a:pt x="149" y="137"/>
                    </a:lnTo>
                    <a:lnTo>
                      <a:pt x="154" y="135"/>
                    </a:lnTo>
                    <a:lnTo>
                      <a:pt x="153" y="133"/>
                    </a:lnTo>
                    <a:lnTo>
                      <a:pt x="154" y="132"/>
                    </a:lnTo>
                    <a:lnTo>
                      <a:pt x="156" y="131"/>
                    </a:lnTo>
                    <a:lnTo>
                      <a:pt x="160" y="131"/>
                    </a:lnTo>
                    <a:lnTo>
                      <a:pt x="160" y="129"/>
                    </a:lnTo>
                    <a:lnTo>
                      <a:pt x="157" y="129"/>
                    </a:lnTo>
                    <a:lnTo>
                      <a:pt x="163" y="126"/>
                    </a:lnTo>
                    <a:lnTo>
                      <a:pt x="165" y="124"/>
                    </a:lnTo>
                    <a:lnTo>
                      <a:pt x="166" y="118"/>
                    </a:lnTo>
                    <a:lnTo>
                      <a:pt x="166" y="116"/>
                    </a:lnTo>
                    <a:close/>
                    <a:moveTo>
                      <a:pt x="66" y="82"/>
                    </a:moveTo>
                    <a:lnTo>
                      <a:pt x="67" y="81"/>
                    </a:lnTo>
                    <a:lnTo>
                      <a:pt x="67" y="83"/>
                    </a:lnTo>
                    <a:lnTo>
                      <a:pt x="68" y="83"/>
                    </a:lnTo>
                    <a:lnTo>
                      <a:pt x="68" y="80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2" y="79"/>
                    </a:lnTo>
                    <a:lnTo>
                      <a:pt x="62" y="78"/>
                    </a:lnTo>
                    <a:lnTo>
                      <a:pt x="64" y="75"/>
                    </a:lnTo>
                    <a:lnTo>
                      <a:pt x="61" y="71"/>
                    </a:lnTo>
                    <a:lnTo>
                      <a:pt x="61" y="70"/>
                    </a:lnTo>
                    <a:lnTo>
                      <a:pt x="60" y="70"/>
                    </a:lnTo>
                    <a:lnTo>
                      <a:pt x="59" y="67"/>
                    </a:lnTo>
                    <a:lnTo>
                      <a:pt x="53" y="67"/>
                    </a:lnTo>
                    <a:lnTo>
                      <a:pt x="50" y="69"/>
                    </a:lnTo>
                    <a:lnTo>
                      <a:pt x="47" y="67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3" y="70"/>
                    </a:lnTo>
                    <a:lnTo>
                      <a:pt x="45" y="69"/>
                    </a:lnTo>
                    <a:lnTo>
                      <a:pt x="45" y="66"/>
                    </a:lnTo>
                    <a:lnTo>
                      <a:pt x="42" y="65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1" y="69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7" y="69"/>
                    </a:lnTo>
                    <a:lnTo>
                      <a:pt x="35" y="69"/>
                    </a:lnTo>
                    <a:lnTo>
                      <a:pt x="29" y="69"/>
                    </a:lnTo>
                    <a:lnTo>
                      <a:pt x="27" y="71"/>
                    </a:lnTo>
                    <a:lnTo>
                      <a:pt x="28" y="74"/>
                    </a:lnTo>
                    <a:lnTo>
                      <a:pt x="26" y="75"/>
                    </a:lnTo>
                    <a:lnTo>
                      <a:pt x="24" y="79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29" y="81"/>
                    </a:lnTo>
                    <a:lnTo>
                      <a:pt x="28" y="81"/>
                    </a:lnTo>
                    <a:lnTo>
                      <a:pt x="24" y="83"/>
                    </a:lnTo>
                    <a:lnTo>
                      <a:pt x="26" y="87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7" y="87"/>
                    </a:lnTo>
                    <a:lnTo>
                      <a:pt x="15" y="84"/>
                    </a:lnTo>
                    <a:lnTo>
                      <a:pt x="11" y="84"/>
                    </a:lnTo>
                    <a:lnTo>
                      <a:pt x="9" y="86"/>
                    </a:lnTo>
                    <a:lnTo>
                      <a:pt x="6" y="84"/>
                    </a:lnTo>
                    <a:lnTo>
                      <a:pt x="6" y="87"/>
                    </a:lnTo>
                    <a:lnTo>
                      <a:pt x="7" y="87"/>
                    </a:lnTo>
                    <a:lnTo>
                      <a:pt x="7" y="89"/>
                    </a:lnTo>
                    <a:lnTo>
                      <a:pt x="7" y="92"/>
                    </a:lnTo>
                    <a:lnTo>
                      <a:pt x="9" y="92"/>
                    </a:lnTo>
                    <a:lnTo>
                      <a:pt x="11" y="95"/>
                    </a:lnTo>
                    <a:lnTo>
                      <a:pt x="9" y="95"/>
                    </a:lnTo>
                    <a:lnTo>
                      <a:pt x="7" y="97"/>
                    </a:lnTo>
                    <a:lnTo>
                      <a:pt x="10" y="98"/>
                    </a:lnTo>
                    <a:lnTo>
                      <a:pt x="6" y="98"/>
                    </a:lnTo>
                    <a:lnTo>
                      <a:pt x="6" y="99"/>
                    </a:lnTo>
                    <a:lnTo>
                      <a:pt x="3" y="99"/>
                    </a:lnTo>
                    <a:lnTo>
                      <a:pt x="6" y="101"/>
                    </a:lnTo>
                    <a:lnTo>
                      <a:pt x="9" y="104"/>
                    </a:lnTo>
                    <a:lnTo>
                      <a:pt x="11" y="101"/>
                    </a:lnTo>
                    <a:lnTo>
                      <a:pt x="13" y="105"/>
                    </a:lnTo>
                    <a:lnTo>
                      <a:pt x="18" y="104"/>
                    </a:lnTo>
                    <a:lnTo>
                      <a:pt x="19" y="106"/>
                    </a:lnTo>
                    <a:lnTo>
                      <a:pt x="18" y="107"/>
                    </a:lnTo>
                    <a:lnTo>
                      <a:pt x="16" y="106"/>
                    </a:lnTo>
                    <a:lnTo>
                      <a:pt x="13" y="109"/>
                    </a:lnTo>
                    <a:lnTo>
                      <a:pt x="13" y="112"/>
                    </a:lnTo>
                    <a:lnTo>
                      <a:pt x="8" y="117"/>
                    </a:lnTo>
                    <a:lnTo>
                      <a:pt x="12" y="116"/>
                    </a:lnTo>
                    <a:lnTo>
                      <a:pt x="18" y="116"/>
                    </a:lnTo>
                    <a:lnTo>
                      <a:pt x="20" y="113"/>
                    </a:lnTo>
                    <a:lnTo>
                      <a:pt x="20" y="115"/>
                    </a:lnTo>
                    <a:lnTo>
                      <a:pt x="23" y="115"/>
                    </a:lnTo>
                    <a:lnTo>
                      <a:pt x="20" y="115"/>
                    </a:lnTo>
                    <a:lnTo>
                      <a:pt x="13" y="117"/>
                    </a:lnTo>
                    <a:lnTo>
                      <a:pt x="8" y="121"/>
                    </a:lnTo>
                    <a:lnTo>
                      <a:pt x="9" y="123"/>
                    </a:lnTo>
                    <a:lnTo>
                      <a:pt x="2" y="123"/>
                    </a:lnTo>
                    <a:lnTo>
                      <a:pt x="0" y="125"/>
                    </a:lnTo>
                    <a:lnTo>
                      <a:pt x="6" y="125"/>
                    </a:lnTo>
                    <a:lnTo>
                      <a:pt x="9" y="125"/>
                    </a:lnTo>
                    <a:lnTo>
                      <a:pt x="6" y="126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3" y="131"/>
                    </a:lnTo>
                    <a:lnTo>
                      <a:pt x="6" y="131"/>
                    </a:lnTo>
                    <a:lnTo>
                      <a:pt x="10" y="131"/>
                    </a:lnTo>
                    <a:lnTo>
                      <a:pt x="6" y="133"/>
                    </a:lnTo>
                    <a:lnTo>
                      <a:pt x="6" y="134"/>
                    </a:lnTo>
                    <a:lnTo>
                      <a:pt x="8" y="133"/>
                    </a:lnTo>
                    <a:lnTo>
                      <a:pt x="13" y="133"/>
                    </a:lnTo>
                    <a:lnTo>
                      <a:pt x="8" y="135"/>
                    </a:lnTo>
                    <a:lnTo>
                      <a:pt x="11" y="137"/>
                    </a:lnTo>
                    <a:lnTo>
                      <a:pt x="13" y="135"/>
                    </a:lnTo>
                    <a:lnTo>
                      <a:pt x="16" y="137"/>
                    </a:lnTo>
                    <a:lnTo>
                      <a:pt x="28" y="132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0" y="131"/>
                    </a:lnTo>
                    <a:lnTo>
                      <a:pt x="33" y="131"/>
                    </a:lnTo>
                    <a:lnTo>
                      <a:pt x="35" y="128"/>
                    </a:lnTo>
                    <a:lnTo>
                      <a:pt x="37" y="129"/>
                    </a:lnTo>
                    <a:lnTo>
                      <a:pt x="38" y="125"/>
                    </a:lnTo>
                    <a:lnTo>
                      <a:pt x="40" y="125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22"/>
                    </a:lnTo>
                    <a:lnTo>
                      <a:pt x="47" y="125"/>
                    </a:lnTo>
                    <a:lnTo>
                      <a:pt x="50" y="123"/>
                    </a:lnTo>
                    <a:lnTo>
                      <a:pt x="53" y="124"/>
                    </a:lnTo>
                    <a:lnTo>
                      <a:pt x="55" y="124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8" y="116"/>
                    </a:lnTo>
                    <a:lnTo>
                      <a:pt x="59" y="113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59" y="105"/>
                    </a:lnTo>
                    <a:lnTo>
                      <a:pt x="58" y="103"/>
                    </a:lnTo>
                    <a:lnTo>
                      <a:pt x="59" y="101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96"/>
                    </a:lnTo>
                    <a:lnTo>
                      <a:pt x="56" y="94"/>
                    </a:lnTo>
                    <a:lnTo>
                      <a:pt x="55" y="91"/>
                    </a:lnTo>
                    <a:lnTo>
                      <a:pt x="56" y="88"/>
                    </a:lnTo>
                    <a:lnTo>
                      <a:pt x="60" y="89"/>
                    </a:lnTo>
                    <a:lnTo>
                      <a:pt x="62" y="87"/>
                    </a:lnTo>
                    <a:lnTo>
                      <a:pt x="67" y="83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5" name="Freeform 91">
                <a:extLst>
                  <a:ext uri="{FF2B5EF4-FFF2-40B4-BE49-F238E27FC236}">
                    <a16:creationId xmlns:a16="http://schemas.microsoft.com/office/drawing/2014/main" id="{70597AA3-E3E8-4499-9972-B87FD97F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954"/>
                <a:ext cx="15" cy="11"/>
              </a:xfrm>
              <a:custGeom>
                <a:avLst/>
                <a:gdLst>
                  <a:gd name="T0" fmla="*/ 4 w 15"/>
                  <a:gd name="T1" fmla="*/ 7 h 11"/>
                  <a:gd name="T2" fmla="*/ 9 w 15"/>
                  <a:gd name="T3" fmla="*/ 11 h 11"/>
                  <a:gd name="T4" fmla="*/ 12 w 15"/>
                  <a:gd name="T5" fmla="*/ 10 h 11"/>
                  <a:gd name="T6" fmla="*/ 14 w 15"/>
                  <a:gd name="T7" fmla="*/ 10 h 11"/>
                  <a:gd name="T8" fmla="*/ 15 w 15"/>
                  <a:gd name="T9" fmla="*/ 9 h 11"/>
                  <a:gd name="T10" fmla="*/ 15 w 15"/>
                  <a:gd name="T11" fmla="*/ 5 h 11"/>
                  <a:gd name="T12" fmla="*/ 12 w 15"/>
                  <a:gd name="T13" fmla="*/ 0 h 11"/>
                  <a:gd name="T14" fmla="*/ 12 w 15"/>
                  <a:gd name="T15" fmla="*/ 2 h 11"/>
                  <a:gd name="T16" fmla="*/ 9 w 15"/>
                  <a:gd name="T17" fmla="*/ 3 h 11"/>
                  <a:gd name="T18" fmla="*/ 9 w 15"/>
                  <a:gd name="T19" fmla="*/ 1 h 11"/>
                  <a:gd name="T20" fmla="*/ 6 w 15"/>
                  <a:gd name="T21" fmla="*/ 0 h 11"/>
                  <a:gd name="T22" fmla="*/ 3 w 15"/>
                  <a:gd name="T23" fmla="*/ 2 h 11"/>
                  <a:gd name="T24" fmla="*/ 0 w 15"/>
                  <a:gd name="T25" fmla="*/ 2 h 11"/>
                  <a:gd name="T26" fmla="*/ 4 w 15"/>
                  <a:gd name="T27" fmla="*/ 9 h 11"/>
                  <a:gd name="T28" fmla="*/ 4 w 15"/>
                  <a:gd name="T29" fmla="*/ 7 h 11"/>
                  <a:gd name="T30" fmla="*/ 4 w 1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1">
                    <a:moveTo>
                      <a:pt x="4" y="7"/>
                    </a:moveTo>
                    <a:lnTo>
                      <a:pt x="9" y="11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6" name="Freeform 92">
                <a:extLst>
                  <a:ext uri="{FF2B5EF4-FFF2-40B4-BE49-F238E27FC236}">
                    <a16:creationId xmlns:a16="http://schemas.microsoft.com/office/drawing/2014/main" id="{EA3EE0C3-36EC-46C4-BF50-A8B2149E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45"/>
                <a:ext cx="24" cy="28"/>
              </a:xfrm>
              <a:custGeom>
                <a:avLst/>
                <a:gdLst>
                  <a:gd name="T0" fmla="*/ 13 w 24"/>
                  <a:gd name="T1" fmla="*/ 24 h 28"/>
                  <a:gd name="T2" fmla="*/ 11 w 24"/>
                  <a:gd name="T3" fmla="*/ 23 h 28"/>
                  <a:gd name="T4" fmla="*/ 7 w 24"/>
                  <a:gd name="T5" fmla="*/ 23 h 28"/>
                  <a:gd name="T6" fmla="*/ 5 w 24"/>
                  <a:gd name="T7" fmla="*/ 21 h 28"/>
                  <a:gd name="T8" fmla="*/ 2 w 24"/>
                  <a:gd name="T9" fmla="*/ 22 h 28"/>
                  <a:gd name="T10" fmla="*/ 1 w 24"/>
                  <a:gd name="T11" fmla="*/ 24 h 28"/>
                  <a:gd name="T12" fmla="*/ 8 w 24"/>
                  <a:gd name="T13" fmla="*/ 28 h 28"/>
                  <a:gd name="T14" fmla="*/ 10 w 24"/>
                  <a:gd name="T15" fmla="*/ 27 h 28"/>
                  <a:gd name="T16" fmla="*/ 13 w 24"/>
                  <a:gd name="T17" fmla="*/ 24 h 28"/>
                  <a:gd name="T18" fmla="*/ 14 w 24"/>
                  <a:gd name="T19" fmla="*/ 26 h 28"/>
                  <a:gd name="T20" fmla="*/ 14 w 24"/>
                  <a:gd name="T21" fmla="*/ 28 h 28"/>
                  <a:gd name="T22" fmla="*/ 15 w 24"/>
                  <a:gd name="T23" fmla="*/ 28 h 28"/>
                  <a:gd name="T24" fmla="*/ 16 w 24"/>
                  <a:gd name="T25" fmla="*/ 22 h 28"/>
                  <a:gd name="T26" fmla="*/ 14 w 24"/>
                  <a:gd name="T27" fmla="*/ 20 h 28"/>
                  <a:gd name="T28" fmla="*/ 17 w 24"/>
                  <a:gd name="T29" fmla="*/ 21 h 28"/>
                  <a:gd name="T30" fmla="*/ 16 w 24"/>
                  <a:gd name="T31" fmla="*/ 18 h 28"/>
                  <a:gd name="T32" fmla="*/ 18 w 24"/>
                  <a:gd name="T33" fmla="*/ 15 h 28"/>
                  <a:gd name="T34" fmla="*/ 20 w 24"/>
                  <a:gd name="T35" fmla="*/ 15 h 28"/>
                  <a:gd name="T36" fmla="*/ 18 w 24"/>
                  <a:gd name="T37" fmla="*/ 10 h 28"/>
                  <a:gd name="T38" fmla="*/ 22 w 24"/>
                  <a:gd name="T39" fmla="*/ 9 h 28"/>
                  <a:gd name="T40" fmla="*/ 23 w 24"/>
                  <a:gd name="T41" fmla="*/ 6 h 28"/>
                  <a:gd name="T42" fmla="*/ 23 w 24"/>
                  <a:gd name="T43" fmla="*/ 2 h 28"/>
                  <a:gd name="T44" fmla="*/ 24 w 24"/>
                  <a:gd name="T45" fmla="*/ 1 h 28"/>
                  <a:gd name="T46" fmla="*/ 20 w 24"/>
                  <a:gd name="T47" fmla="*/ 0 h 28"/>
                  <a:gd name="T48" fmla="*/ 18 w 24"/>
                  <a:gd name="T49" fmla="*/ 0 h 28"/>
                  <a:gd name="T50" fmla="*/ 15 w 24"/>
                  <a:gd name="T51" fmla="*/ 1 h 28"/>
                  <a:gd name="T52" fmla="*/ 16 w 24"/>
                  <a:gd name="T53" fmla="*/ 5 h 28"/>
                  <a:gd name="T54" fmla="*/ 15 w 24"/>
                  <a:gd name="T55" fmla="*/ 6 h 28"/>
                  <a:gd name="T56" fmla="*/ 15 w 24"/>
                  <a:gd name="T57" fmla="*/ 4 h 28"/>
                  <a:gd name="T58" fmla="*/ 11 w 24"/>
                  <a:gd name="T59" fmla="*/ 7 h 28"/>
                  <a:gd name="T60" fmla="*/ 10 w 24"/>
                  <a:gd name="T61" fmla="*/ 5 h 28"/>
                  <a:gd name="T62" fmla="*/ 11 w 24"/>
                  <a:gd name="T63" fmla="*/ 2 h 28"/>
                  <a:gd name="T64" fmla="*/ 6 w 24"/>
                  <a:gd name="T65" fmla="*/ 2 h 28"/>
                  <a:gd name="T66" fmla="*/ 8 w 24"/>
                  <a:gd name="T67" fmla="*/ 4 h 28"/>
                  <a:gd name="T68" fmla="*/ 6 w 24"/>
                  <a:gd name="T69" fmla="*/ 6 h 28"/>
                  <a:gd name="T70" fmla="*/ 0 w 24"/>
                  <a:gd name="T71" fmla="*/ 6 h 28"/>
                  <a:gd name="T72" fmla="*/ 2 w 24"/>
                  <a:gd name="T73" fmla="*/ 9 h 28"/>
                  <a:gd name="T74" fmla="*/ 4 w 24"/>
                  <a:gd name="T75" fmla="*/ 11 h 28"/>
                  <a:gd name="T76" fmla="*/ 2 w 24"/>
                  <a:gd name="T77" fmla="*/ 14 h 28"/>
                  <a:gd name="T78" fmla="*/ 4 w 24"/>
                  <a:gd name="T79" fmla="*/ 14 h 28"/>
                  <a:gd name="T80" fmla="*/ 6 w 24"/>
                  <a:gd name="T81" fmla="*/ 16 h 28"/>
                  <a:gd name="T82" fmla="*/ 11 w 24"/>
                  <a:gd name="T83" fmla="*/ 16 h 28"/>
                  <a:gd name="T84" fmla="*/ 10 w 24"/>
                  <a:gd name="T85" fmla="*/ 19 h 28"/>
                  <a:gd name="T86" fmla="*/ 14 w 24"/>
                  <a:gd name="T87" fmla="*/ 20 h 28"/>
                  <a:gd name="T88" fmla="*/ 11 w 24"/>
                  <a:gd name="T89" fmla="*/ 23 h 28"/>
                  <a:gd name="T90" fmla="*/ 13 w 24"/>
                  <a:gd name="T91" fmla="*/ 24 h 28"/>
                  <a:gd name="T92" fmla="*/ 13 w 24"/>
                  <a:gd name="T9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28">
                    <a:moveTo>
                      <a:pt x="13" y="24"/>
                    </a:moveTo>
                    <a:lnTo>
                      <a:pt x="11" y="23"/>
                    </a:lnTo>
                    <a:lnTo>
                      <a:pt x="7" y="23"/>
                    </a:lnTo>
                    <a:lnTo>
                      <a:pt x="5" y="21"/>
                    </a:lnTo>
                    <a:lnTo>
                      <a:pt x="2" y="22"/>
                    </a:lnTo>
                    <a:lnTo>
                      <a:pt x="1" y="24"/>
                    </a:lnTo>
                    <a:lnTo>
                      <a:pt x="8" y="28"/>
                    </a:lnTo>
                    <a:lnTo>
                      <a:pt x="10" y="27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5" y="28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7" y="21"/>
                    </a:lnTo>
                    <a:lnTo>
                      <a:pt x="16" y="18"/>
                    </a:lnTo>
                    <a:lnTo>
                      <a:pt x="18" y="15"/>
                    </a:lnTo>
                    <a:lnTo>
                      <a:pt x="20" y="15"/>
                    </a:lnTo>
                    <a:lnTo>
                      <a:pt x="18" y="10"/>
                    </a:lnTo>
                    <a:lnTo>
                      <a:pt x="22" y="9"/>
                    </a:lnTo>
                    <a:lnTo>
                      <a:pt x="23" y="6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6" y="5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10" y="5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0" y="19"/>
                    </a:lnTo>
                    <a:lnTo>
                      <a:pt x="14" y="20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7" name="Freeform 93">
                <a:extLst>
                  <a:ext uri="{FF2B5EF4-FFF2-40B4-BE49-F238E27FC236}">
                    <a16:creationId xmlns:a16="http://schemas.microsoft.com/office/drawing/2014/main" id="{177F0E4E-8EAB-4859-A1E8-6535D6F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908"/>
                <a:ext cx="12" cy="21"/>
              </a:xfrm>
              <a:custGeom>
                <a:avLst/>
                <a:gdLst>
                  <a:gd name="T0" fmla="*/ 3 w 12"/>
                  <a:gd name="T1" fmla="*/ 18 h 21"/>
                  <a:gd name="T2" fmla="*/ 3 w 12"/>
                  <a:gd name="T3" fmla="*/ 17 h 21"/>
                  <a:gd name="T4" fmla="*/ 6 w 12"/>
                  <a:gd name="T5" fmla="*/ 15 h 21"/>
                  <a:gd name="T6" fmla="*/ 8 w 12"/>
                  <a:gd name="T7" fmla="*/ 13 h 21"/>
                  <a:gd name="T8" fmla="*/ 9 w 12"/>
                  <a:gd name="T9" fmla="*/ 9 h 21"/>
                  <a:gd name="T10" fmla="*/ 9 w 12"/>
                  <a:gd name="T11" fmla="*/ 5 h 21"/>
                  <a:gd name="T12" fmla="*/ 12 w 12"/>
                  <a:gd name="T13" fmla="*/ 4 h 21"/>
                  <a:gd name="T14" fmla="*/ 12 w 12"/>
                  <a:gd name="T15" fmla="*/ 0 h 21"/>
                  <a:gd name="T16" fmla="*/ 9 w 12"/>
                  <a:gd name="T17" fmla="*/ 3 h 21"/>
                  <a:gd name="T18" fmla="*/ 6 w 12"/>
                  <a:gd name="T19" fmla="*/ 3 h 21"/>
                  <a:gd name="T20" fmla="*/ 4 w 12"/>
                  <a:gd name="T21" fmla="*/ 4 h 21"/>
                  <a:gd name="T22" fmla="*/ 1 w 12"/>
                  <a:gd name="T23" fmla="*/ 7 h 21"/>
                  <a:gd name="T24" fmla="*/ 0 w 12"/>
                  <a:gd name="T25" fmla="*/ 9 h 21"/>
                  <a:gd name="T26" fmla="*/ 1 w 12"/>
                  <a:gd name="T27" fmla="*/ 13 h 21"/>
                  <a:gd name="T28" fmla="*/ 1 w 12"/>
                  <a:gd name="T29" fmla="*/ 15 h 21"/>
                  <a:gd name="T30" fmla="*/ 2 w 12"/>
                  <a:gd name="T31" fmla="*/ 17 h 21"/>
                  <a:gd name="T32" fmla="*/ 1 w 12"/>
                  <a:gd name="T33" fmla="*/ 21 h 21"/>
                  <a:gd name="T34" fmla="*/ 3 w 12"/>
                  <a:gd name="T35" fmla="*/ 18 h 21"/>
                  <a:gd name="T36" fmla="*/ 3 w 12"/>
                  <a:gd name="T3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3" y="18"/>
                    </a:moveTo>
                    <a:lnTo>
                      <a:pt x="3" y="17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8" name="Freeform 94">
                <a:extLst>
                  <a:ext uri="{FF2B5EF4-FFF2-40B4-BE49-F238E27FC236}">
                    <a16:creationId xmlns:a16="http://schemas.microsoft.com/office/drawing/2014/main" id="{2198F8DE-799A-48A3-A081-BA0F82D0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895"/>
                <a:ext cx="18" cy="14"/>
              </a:xfrm>
              <a:custGeom>
                <a:avLst/>
                <a:gdLst>
                  <a:gd name="T0" fmla="*/ 1 w 18"/>
                  <a:gd name="T1" fmla="*/ 14 h 14"/>
                  <a:gd name="T2" fmla="*/ 4 w 18"/>
                  <a:gd name="T3" fmla="*/ 11 h 14"/>
                  <a:gd name="T4" fmla="*/ 4 w 18"/>
                  <a:gd name="T5" fmla="*/ 9 h 14"/>
                  <a:gd name="T6" fmla="*/ 8 w 18"/>
                  <a:gd name="T7" fmla="*/ 8 h 14"/>
                  <a:gd name="T8" fmla="*/ 10 w 18"/>
                  <a:gd name="T9" fmla="*/ 8 h 14"/>
                  <a:gd name="T10" fmla="*/ 16 w 18"/>
                  <a:gd name="T11" fmla="*/ 4 h 14"/>
                  <a:gd name="T12" fmla="*/ 18 w 18"/>
                  <a:gd name="T13" fmla="*/ 3 h 14"/>
                  <a:gd name="T14" fmla="*/ 17 w 18"/>
                  <a:gd name="T15" fmla="*/ 1 h 14"/>
                  <a:gd name="T16" fmla="*/ 13 w 18"/>
                  <a:gd name="T17" fmla="*/ 0 h 14"/>
                  <a:gd name="T18" fmla="*/ 11 w 18"/>
                  <a:gd name="T19" fmla="*/ 1 h 14"/>
                  <a:gd name="T20" fmla="*/ 8 w 18"/>
                  <a:gd name="T21" fmla="*/ 0 h 14"/>
                  <a:gd name="T22" fmla="*/ 5 w 18"/>
                  <a:gd name="T23" fmla="*/ 1 h 14"/>
                  <a:gd name="T24" fmla="*/ 3 w 18"/>
                  <a:gd name="T25" fmla="*/ 2 h 14"/>
                  <a:gd name="T26" fmla="*/ 0 w 18"/>
                  <a:gd name="T27" fmla="*/ 2 h 14"/>
                  <a:gd name="T28" fmla="*/ 1 w 18"/>
                  <a:gd name="T29" fmla="*/ 4 h 14"/>
                  <a:gd name="T30" fmla="*/ 0 w 18"/>
                  <a:gd name="T31" fmla="*/ 8 h 14"/>
                  <a:gd name="T32" fmla="*/ 2 w 18"/>
                  <a:gd name="T33" fmla="*/ 9 h 14"/>
                  <a:gd name="T34" fmla="*/ 1 w 18"/>
                  <a:gd name="T35" fmla="*/ 14 h 14"/>
                  <a:gd name="T36" fmla="*/ 1 w 18"/>
                  <a:gd name="T3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" y="14"/>
                    </a:moveTo>
                    <a:lnTo>
                      <a:pt x="4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8" y="3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1" y="14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9" name="Freeform 95">
                <a:extLst>
                  <a:ext uri="{FF2B5EF4-FFF2-40B4-BE49-F238E27FC236}">
                    <a16:creationId xmlns:a16="http://schemas.microsoft.com/office/drawing/2014/main" id="{6BA6FA1D-8393-45DF-8AF6-7133BA5CB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1886"/>
                <a:ext cx="12" cy="8"/>
              </a:xfrm>
              <a:custGeom>
                <a:avLst/>
                <a:gdLst>
                  <a:gd name="T0" fmla="*/ 8 w 12"/>
                  <a:gd name="T1" fmla="*/ 0 h 8"/>
                  <a:gd name="T2" fmla="*/ 6 w 12"/>
                  <a:gd name="T3" fmla="*/ 2 h 8"/>
                  <a:gd name="T4" fmla="*/ 0 w 12"/>
                  <a:gd name="T5" fmla="*/ 3 h 8"/>
                  <a:gd name="T6" fmla="*/ 6 w 12"/>
                  <a:gd name="T7" fmla="*/ 4 h 8"/>
                  <a:gd name="T8" fmla="*/ 7 w 12"/>
                  <a:gd name="T9" fmla="*/ 8 h 8"/>
                  <a:gd name="T10" fmla="*/ 12 w 12"/>
                  <a:gd name="T11" fmla="*/ 4 h 8"/>
                  <a:gd name="T12" fmla="*/ 10 w 12"/>
                  <a:gd name="T13" fmla="*/ 1 h 8"/>
                  <a:gd name="T14" fmla="*/ 8 w 12"/>
                  <a:gd name="T15" fmla="*/ 0 h 8"/>
                  <a:gd name="T16" fmla="*/ 8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lnTo>
                      <a:pt x="6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0" name="Freeform 96">
                <a:extLst>
                  <a:ext uri="{FF2B5EF4-FFF2-40B4-BE49-F238E27FC236}">
                    <a16:creationId xmlns:a16="http://schemas.microsoft.com/office/drawing/2014/main" id="{06D9D89C-97A7-45E6-BDC7-DAC1DFE95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1352"/>
                <a:ext cx="226" cy="119"/>
              </a:xfrm>
              <a:custGeom>
                <a:avLst/>
                <a:gdLst>
                  <a:gd name="T0" fmla="*/ 130 w 226"/>
                  <a:gd name="T1" fmla="*/ 47 h 119"/>
                  <a:gd name="T2" fmla="*/ 111 w 226"/>
                  <a:gd name="T3" fmla="*/ 39 h 119"/>
                  <a:gd name="T4" fmla="*/ 94 w 226"/>
                  <a:gd name="T5" fmla="*/ 35 h 119"/>
                  <a:gd name="T6" fmla="*/ 84 w 226"/>
                  <a:gd name="T7" fmla="*/ 21 h 119"/>
                  <a:gd name="T8" fmla="*/ 72 w 226"/>
                  <a:gd name="T9" fmla="*/ 19 h 119"/>
                  <a:gd name="T10" fmla="*/ 73 w 226"/>
                  <a:gd name="T11" fmla="*/ 42 h 119"/>
                  <a:gd name="T12" fmla="*/ 54 w 226"/>
                  <a:gd name="T13" fmla="*/ 23 h 119"/>
                  <a:gd name="T14" fmla="*/ 45 w 226"/>
                  <a:gd name="T15" fmla="*/ 35 h 119"/>
                  <a:gd name="T16" fmla="*/ 35 w 226"/>
                  <a:gd name="T17" fmla="*/ 26 h 119"/>
                  <a:gd name="T18" fmla="*/ 28 w 226"/>
                  <a:gd name="T19" fmla="*/ 23 h 119"/>
                  <a:gd name="T20" fmla="*/ 10 w 226"/>
                  <a:gd name="T21" fmla="*/ 23 h 119"/>
                  <a:gd name="T22" fmla="*/ 3 w 226"/>
                  <a:gd name="T23" fmla="*/ 33 h 119"/>
                  <a:gd name="T24" fmla="*/ 19 w 226"/>
                  <a:gd name="T25" fmla="*/ 41 h 119"/>
                  <a:gd name="T26" fmla="*/ 5 w 226"/>
                  <a:gd name="T27" fmla="*/ 48 h 119"/>
                  <a:gd name="T28" fmla="*/ 22 w 226"/>
                  <a:gd name="T29" fmla="*/ 61 h 119"/>
                  <a:gd name="T30" fmla="*/ 33 w 226"/>
                  <a:gd name="T31" fmla="*/ 70 h 119"/>
                  <a:gd name="T32" fmla="*/ 48 w 226"/>
                  <a:gd name="T33" fmla="*/ 63 h 119"/>
                  <a:gd name="T34" fmla="*/ 61 w 226"/>
                  <a:gd name="T35" fmla="*/ 52 h 119"/>
                  <a:gd name="T36" fmla="*/ 76 w 226"/>
                  <a:gd name="T37" fmla="*/ 60 h 119"/>
                  <a:gd name="T38" fmla="*/ 87 w 226"/>
                  <a:gd name="T39" fmla="*/ 65 h 119"/>
                  <a:gd name="T40" fmla="*/ 63 w 226"/>
                  <a:gd name="T41" fmla="*/ 70 h 119"/>
                  <a:gd name="T42" fmla="*/ 38 w 226"/>
                  <a:gd name="T43" fmla="*/ 80 h 119"/>
                  <a:gd name="T44" fmla="*/ 60 w 226"/>
                  <a:gd name="T45" fmla="*/ 83 h 119"/>
                  <a:gd name="T46" fmla="*/ 85 w 226"/>
                  <a:gd name="T47" fmla="*/ 80 h 119"/>
                  <a:gd name="T48" fmla="*/ 70 w 226"/>
                  <a:gd name="T49" fmla="*/ 90 h 119"/>
                  <a:gd name="T50" fmla="*/ 55 w 226"/>
                  <a:gd name="T51" fmla="*/ 91 h 119"/>
                  <a:gd name="T52" fmla="*/ 51 w 226"/>
                  <a:gd name="T53" fmla="*/ 101 h 119"/>
                  <a:gd name="T54" fmla="*/ 79 w 226"/>
                  <a:gd name="T55" fmla="*/ 107 h 119"/>
                  <a:gd name="T56" fmla="*/ 73 w 226"/>
                  <a:gd name="T57" fmla="*/ 113 h 119"/>
                  <a:gd name="T58" fmla="*/ 85 w 226"/>
                  <a:gd name="T59" fmla="*/ 112 h 119"/>
                  <a:gd name="T60" fmla="*/ 101 w 226"/>
                  <a:gd name="T61" fmla="*/ 92 h 119"/>
                  <a:gd name="T62" fmla="*/ 113 w 226"/>
                  <a:gd name="T63" fmla="*/ 69 h 119"/>
                  <a:gd name="T64" fmla="*/ 135 w 226"/>
                  <a:gd name="T65" fmla="*/ 58 h 119"/>
                  <a:gd name="T66" fmla="*/ 200 w 226"/>
                  <a:gd name="T67" fmla="*/ 9 h 119"/>
                  <a:gd name="T68" fmla="*/ 182 w 226"/>
                  <a:gd name="T69" fmla="*/ 7 h 119"/>
                  <a:gd name="T70" fmla="*/ 172 w 226"/>
                  <a:gd name="T71" fmla="*/ 3 h 119"/>
                  <a:gd name="T72" fmla="*/ 161 w 226"/>
                  <a:gd name="T73" fmla="*/ 15 h 119"/>
                  <a:gd name="T74" fmla="*/ 139 w 226"/>
                  <a:gd name="T75" fmla="*/ 9 h 119"/>
                  <a:gd name="T76" fmla="*/ 124 w 226"/>
                  <a:gd name="T77" fmla="*/ 7 h 119"/>
                  <a:gd name="T78" fmla="*/ 118 w 226"/>
                  <a:gd name="T79" fmla="*/ 14 h 119"/>
                  <a:gd name="T80" fmla="*/ 112 w 226"/>
                  <a:gd name="T81" fmla="*/ 15 h 119"/>
                  <a:gd name="T82" fmla="*/ 112 w 226"/>
                  <a:gd name="T83" fmla="*/ 24 h 119"/>
                  <a:gd name="T84" fmla="*/ 156 w 226"/>
                  <a:gd name="T85" fmla="*/ 23 h 119"/>
                  <a:gd name="T86" fmla="*/ 141 w 226"/>
                  <a:gd name="T87" fmla="*/ 29 h 119"/>
                  <a:gd name="T88" fmla="*/ 136 w 226"/>
                  <a:gd name="T89" fmla="*/ 33 h 119"/>
                  <a:gd name="T90" fmla="*/ 166 w 226"/>
                  <a:gd name="T91" fmla="*/ 40 h 119"/>
                  <a:gd name="T92" fmla="*/ 206 w 226"/>
                  <a:gd name="T93" fmla="*/ 34 h 119"/>
                  <a:gd name="T94" fmla="*/ 225 w 226"/>
                  <a:gd name="T95" fmla="*/ 16 h 119"/>
                  <a:gd name="T96" fmla="*/ 157 w 226"/>
                  <a:gd name="T97" fmla="*/ 64 h 119"/>
                  <a:gd name="T98" fmla="*/ 135 w 226"/>
                  <a:gd name="T99" fmla="*/ 65 h 119"/>
                  <a:gd name="T100" fmla="*/ 180 w 226"/>
                  <a:gd name="T101" fmla="*/ 81 h 119"/>
                  <a:gd name="T102" fmla="*/ 167 w 226"/>
                  <a:gd name="T103" fmla="*/ 69 h 119"/>
                  <a:gd name="T104" fmla="*/ 149 w 226"/>
                  <a:gd name="T105" fmla="*/ 81 h 119"/>
                  <a:gd name="T106" fmla="*/ 148 w 226"/>
                  <a:gd name="T107" fmla="*/ 92 h 119"/>
                  <a:gd name="T108" fmla="*/ 166 w 226"/>
                  <a:gd name="T109" fmla="*/ 98 h 119"/>
                  <a:gd name="T110" fmla="*/ 193 w 226"/>
                  <a:gd name="T111" fmla="*/ 8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19">
                    <a:moveTo>
                      <a:pt x="135" y="58"/>
                    </a:moveTo>
                    <a:lnTo>
                      <a:pt x="138" y="57"/>
                    </a:lnTo>
                    <a:lnTo>
                      <a:pt x="140" y="58"/>
                    </a:lnTo>
                    <a:lnTo>
                      <a:pt x="146" y="57"/>
                    </a:lnTo>
                    <a:lnTo>
                      <a:pt x="148" y="55"/>
                    </a:lnTo>
                    <a:lnTo>
                      <a:pt x="147" y="51"/>
                    </a:lnTo>
                    <a:lnTo>
                      <a:pt x="136" y="49"/>
                    </a:lnTo>
                    <a:lnTo>
                      <a:pt x="130" y="47"/>
                    </a:lnTo>
                    <a:lnTo>
                      <a:pt x="128" y="47"/>
                    </a:lnTo>
                    <a:lnTo>
                      <a:pt x="124" y="42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0"/>
                    </a:lnTo>
                    <a:lnTo>
                      <a:pt x="107" y="39"/>
                    </a:lnTo>
                    <a:lnTo>
                      <a:pt x="111" y="39"/>
                    </a:lnTo>
                    <a:lnTo>
                      <a:pt x="111" y="36"/>
                    </a:lnTo>
                    <a:lnTo>
                      <a:pt x="111" y="33"/>
                    </a:lnTo>
                    <a:lnTo>
                      <a:pt x="110" y="31"/>
                    </a:lnTo>
                    <a:lnTo>
                      <a:pt x="104" y="27"/>
                    </a:lnTo>
                    <a:lnTo>
                      <a:pt x="101" y="30"/>
                    </a:lnTo>
                    <a:lnTo>
                      <a:pt x="99" y="32"/>
                    </a:lnTo>
                    <a:lnTo>
                      <a:pt x="97" y="35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4" y="30"/>
                    </a:lnTo>
                    <a:lnTo>
                      <a:pt x="99" y="26"/>
                    </a:lnTo>
                    <a:lnTo>
                      <a:pt x="99" y="24"/>
                    </a:lnTo>
                    <a:lnTo>
                      <a:pt x="94" y="19"/>
                    </a:lnTo>
                    <a:lnTo>
                      <a:pt x="88" y="18"/>
                    </a:lnTo>
                    <a:lnTo>
                      <a:pt x="85" y="17"/>
                    </a:lnTo>
                    <a:lnTo>
                      <a:pt x="84" y="21"/>
                    </a:lnTo>
                    <a:lnTo>
                      <a:pt x="81" y="19"/>
                    </a:lnTo>
                    <a:lnTo>
                      <a:pt x="80" y="16"/>
                    </a:lnTo>
                    <a:lnTo>
                      <a:pt x="78" y="15"/>
                    </a:lnTo>
                    <a:lnTo>
                      <a:pt x="76" y="15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21"/>
                    </a:lnTo>
                    <a:lnTo>
                      <a:pt x="72" y="19"/>
                    </a:lnTo>
                    <a:lnTo>
                      <a:pt x="70" y="22"/>
                    </a:lnTo>
                    <a:lnTo>
                      <a:pt x="73" y="31"/>
                    </a:lnTo>
                    <a:lnTo>
                      <a:pt x="74" y="36"/>
                    </a:lnTo>
                    <a:lnTo>
                      <a:pt x="80" y="47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7" y="44"/>
                    </a:lnTo>
                    <a:lnTo>
                      <a:pt x="73" y="42"/>
                    </a:lnTo>
                    <a:lnTo>
                      <a:pt x="71" y="41"/>
                    </a:lnTo>
                    <a:lnTo>
                      <a:pt x="70" y="39"/>
                    </a:lnTo>
                    <a:lnTo>
                      <a:pt x="68" y="36"/>
                    </a:lnTo>
                    <a:lnTo>
                      <a:pt x="65" y="31"/>
                    </a:lnTo>
                    <a:lnTo>
                      <a:pt x="65" y="29"/>
                    </a:lnTo>
                    <a:lnTo>
                      <a:pt x="60" y="24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1" y="25"/>
                    </a:lnTo>
                    <a:lnTo>
                      <a:pt x="51" y="29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8" y="36"/>
                    </a:lnTo>
                    <a:lnTo>
                      <a:pt x="48" y="39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0" y="30"/>
                    </a:lnTo>
                    <a:lnTo>
                      <a:pt x="27" y="29"/>
                    </a:lnTo>
                    <a:lnTo>
                      <a:pt x="35" y="26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4" y="25"/>
                    </a:lnTo>
                    <a:lnTo>
                      <a:pt x="46" y="24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37" y="21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21" y="50"/>
                    </a:lnTo>
                    <a:lnTo>
                      <a:pt x="18" y="50"/>
                    </a:lnTo>
                    <a:lnTo>
                      <a:pt x="16" y="49"/>
                    </a:lnTo>
                    <a:lnTo>
                      <a:pt x="9" y="47"/>
                    </a:lnTo>
                    <a:lnTo>
                      <a:pt x="5" y="48"/>
                    </a:lnTo>
                    <a:lnTo>
                      <a:pt x="9" y="50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3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22" y="61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19" y="63"/>
                    </a:lnTo>
                    <a:lnTo>
                      <a:pt x="22" y="65"/>
                    </a:lnTo>
                    <a:lnTo>
                      <a:pt x="25" y="67"/>
                    </a:lnTo>
                    <a:lnTo>
                      <a:pt x="28" y="68"/>
                    </a:lnTo>
                    <a:lnTo>
                      <a:pt x="29" y="72"/>
                    </a:lnTo>
                    <a:lnTo>
                      <a:pt x="33" y="70"/>
                    </a:lnTo>
                    <a:lnTo>
                      <a:pt x="38" y="72"/>
                    </a:lnTo>
                    <a:lnTo>
                      <a:pt x="40" y="69"/>
                    </a:lnTo>
                    <a:lnTo>
                      <a:pt x="44" y="70"/>
                    </a:lnTo>
                    <a:lnTo>
                      <a:pt x="46" y="68"/>
                    </a:lnTo>
                    <a:lnTo>
                      <a:pt x="47" y="66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48" y="63"/>
                    </a:lnTo>
                    <a:lnTo>
                      <a:pt x="51" y="59"/>
                    </a:lnTo>
                    <a:lnTo>
                      <a:pt x="50" y="57"/>
                    </a:lnTo>
                    <a:lnTo>
                      <a:pt x="52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60" y="56"/>
                    </a:lnTo>
                    <a:lnTo>
                      <a:pt x="61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3" y="58"/>
                    </a:lnTo>
                    <a:lnTo>
                      <a:pt x="61" y="60"/>
                    </a:lnTo>
                    <a:lnTo>
                      <a:pt x="62" y="63"/>
                    </a:lnTo>
                    <a:lnTo>
                      <a:pt x="64" y="64"/>
                    </a:lnTo>
                    <a:lnTo>
                      <a:pt x="70" y="63"/>
                    </a:lnTo>
                    <a:lnTo>
                      <a:pt x="76" y="60"/>
                    </a:lnTo>
                    <a:lnTo>
                      <a:pt x="77" y="58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78" y="61"/>
                    </a:lnTo>
                    <a:lnTo>
                      <a:pt x="78" y="64"/>
                    </a:lnTo>
                    <a:lnTo>
                      <a:pt x="81" y="65"/>
                    </a:lnTo>
                    <a:lnTo>
                      <a:pt x="84" y="66"/>
                    </a:lnTo>
                    <a:lnTo>
                      <a:pt x="87" y="65"/>
                    </a:lnTo>
                    <a:lnTo>
                      <a:pt x="89" y="65"/>
                    </a:lnTo>
                    <a:lnTo>
                      <a:pt x="84" y="67"/>
                    </a:lnTo>
                    <a:lnTo>
                      <a:pt x="81" y="67"/>
                    </a:lnTo>
                    <a:lnTo>
                      <a:pt x="72" y="67"/>
                    </a:lnTo>
                    <a:lnTo>
                      <a:pt x="70" y="67"/>
                    </a:lnTo>
                    <a:lnTo>
                      <a:pt x="67" y="68"/>
                    </a:lnTo>
                    <a:lnTo>
                      <a:pt x="67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0" y="75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5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8" y="80"/>
                    </a:lnTo>
                    <a:lnTo>
                      <a:pt x="39" y="83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2" y="84"/>
                    </a:lnTo>
                    <a:lnTo>
                      <a:pt x="56" y="83"/>
                    </a:lnTo>
                    <a:lnTo>
                      <a:pt x="60" y="83"/>
                    </a:lnTo>
                    <a:lnTo>
                      <a:pt x="62" y="81"/>
                    </a:lnTo>
                    <a:lnTo>
                      <a:pt x="65" y="81"/>
                    </a:lnTo>
                    <a:lnTo>
                      <a:pt x="68" y="82"/>
                    </a:lnTo>
                    <a:lnTo>
                      <a:pt x="71" y="82"/>
                    </a:lnTo>
                    <a:lnTo>
                      <a:pt x="73" y="82"/>
                    </a:lnTo>
                    <a:lnTo>
                      <a:pt x="79" y="82"/>
                    </a:lnTo>
                    <a:lnTo>
                      <a:pt x="82" y="80"/>
                    </a:lnTo>
                    <a:lnTo>
                      <a:pt x="85" y="80"/>
                    </a:lnTo>
                    <a:lnTo>
                      <a:pt x="84" y="82"/>
                    </a:lnTo>
                    <a:lnTo>
                      <a:pt x="86" y="84"/>
                    </a:lnTo>
                    <a:lnTo>
                      <a:pt x="84" y="83"/>
                    </a:lnTo>
                    <a:lnTo>
                      <a:pt x="69" y="84"/>
                    </a:lnTo>
                    <a:lnTo>
                      <a:pt x="61" y="85"/>
                    </a:lnTo>
                    <a:lnTo>
                      <a:pt x="57" y="86"/>
                    </a:lnTo>
                    <a:lnTo>
                      <a:pt x="55" y="87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1"/>
                    </a:lnTo>
                    <a:lnTo>
                      <a:pt x="67" y="91"/>
                    </a:lnTo>
                    <a:lnTo>
                      <a:pt x="64" y="91"/>
                    </a:lnTo>
                    <a:lnTo>
                      <a:pt x="59" y="90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0"/>
                    </a:lnTo>
                    <a:lnTo>
                      <a:pt x="47" y="90"/>
                    </a:lnTo>
                    <a:lnTo>
                      <a:pt x="45" y="90"/>
                    </a:lnTo>
                    <a:lnTo>
                      <a:pt x="42" y="91"/>
                    </a:lnTo>
                    <a:lnTo>
                      <a:pt x="43" y="94"/>
                    </a:lnTo>
                    <a:lnTo>
                      <a:pt x="47" y="100"/>
                    </a:lnTo>
                    <a:lnTo>
                      <a:pt x="51" y="101"/>
                    </a:lnTo>
                    <a:lnTo>
                      <a:pt x="53" y="101"/>
                    </a:lnTo>
                    <a:lnTo>
                      <a:pt x="56" y="102"/>
                    </a:lnTo>
                    <a:lnTo>
                      <a:pt x="59" y="104"/>
                    </a:lnTo>
                    <a:lnTo>
                      <a:pt x="62" y="106"/>
                    </a:lnTo>
                    <a:lnTo>
                      <a:pt x="68" y="107"/>
                    </a:lnTo>
                    <a:lnTo>
                      <a:pt x="70" y="104"/>
                    </a:lnTo>
                    <a:lnTo>
                      <a:pt x="73" y="106"/>
                    </a:lnTo>
                    <a:lnTo>
                      <a:pt x="79" y="107"/>
                    </a:lnTo>
                    <a:lnTo>
                      <a:pt x="76" y="108"/>
                    </a:lnTo>
                    <a:lnTo>
                      <a:pt x="73" y="107"/>
                    </a:lnTo>
                    <a:lnTo>
                      <a:pt x="70" y="108"/>
                    </a:lnTo>
                    <a:lnTo>
                      <a:pt x="68" y="108"/>
                    </a:lnTo>
                    <a:lnTo>
                      <a:pt x="64" y="110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3" y="113"/>
                    </a:lnTo>
                    <a:lnTo>
                      <a:pt x="76" y="116"/>
                    </a:lnTo>
                    <a:lnTo>
                      <a:pt x="76" y="119"/>
                    </a:lnTo>
                    <a:lnTo>
                      <a:pt x="79" y="118"/>
                    </a:lnTo>
                    <a:lnTo>
                      <a:pt x="81" y="119"/>
                    </a:lnTo>
                    <a:lnTo>
                      <a:pt x="84" y="118"/>
                    </a:lnTo>
                    <a:lnTo>
                      <a:pt x="87" y="116"/>
                    </a:lnTo>
                    <a:lnTo>
                      <a:pt x="87" y="113"/>
                    </a:lnTo>
                    <a:lnTo>
                      <a:pt x="85" y="112"/>
                    </a:lnTo>
                    <a:lnTo>
                      <a:pt x="89" y="108"/>
                    </a:lnTo>
                    <a:lnTo>
                      <a:pt x="87" y="104"/>
                    </a:lnTo>
                    <a:lnTo>
                      <a:pt x="90" y="104"/>
                    </a:lnTo>
                    <a:lnTo>
                      <a:pt x="93" y="99"/>
                    </a:lnTo>
                    <a:lnTo>
                      <a:pt x="94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1" y="92"/>
                    </a:lnTo>
                    <a:lnTo>
                      <a:pt x="104" y="90"/>
                    </a:lnTo>
                    <a:lnTo>
                      <a:pt x="105" y="84"/>
                    </a:lnTo>
                    <a:lnTo>
                      <a:pt x="105" y="78"/>
                    </a:lnTo>
                    <a:lnTo>
                      <a:pt x="106" y="76"/>
                    </a:lnTo>
                    <a:lnTo>
                      <a:pt x="112" y="76"/>
                    </a:lnTo>
                    <a:lnTo>
                      <a:pt x="114" y="74"/>
                    </a:lnTo>
                    <a:lnTo>
                      <a:pt x="112" y="72"/>
                    </a:lnTo>
                    <a:lnTo>
                      <a:pt x="113" y="69"/>
                    </a:lnTo>
                    <a:lnTo>
                      <a:pt x="114" y="66"/>
                    </a:lnTo>
                    <a:lnTo>
                      <a:pt x="113" y="64"/>
                    </a:lnTo>
                    <a:lnTo>
                      <a:pt x="119" y="63"/>
                    </a:lnTo>
                    <a:lnTo>
                      <a:pt x="121" y="60"/>
                    </a:lnTo>
                    <a:lnTo>
                      <a:pt x="124" y="59"/>
                    </a:lnTo>
                    <a:lnTo>
                      <a:pt x="128" y="59"/>
                    </a:lnTo>
                    <a:lnTo>
                      <a:pt x="132" y="58"/>
                    </a:lnTo>
                    <a:lnTo>
                      <a:pt x="135" y="58"/>
                    </a:lnTo>
                    <a:close/>
                    <a:moveTo>
                      <a:pt x="226" y="14"/>
                    </a:moveTo>
                    <a:lnTo>
                      <a:pt x="224" y="13"/>
                    </a:lnTo>
                    <a:lnTo>
                      <a:pt x="221" y="10"/>
                    </a:lnTo>
                    <a:lnTo>
                      <a:pt x="218" y="10"/>
                    </a:lnTo>
                    <a:lnTo>
                      <a:pt x="209" y="10"/>
                    </a:lnTo>
                    <a:lnTo>
                      <a:pt x="206" y="10"/>
                    </a:lnTo>
                    <a:lnTo>
                      <a:pt x="204" y="9"/>
                    </a:lnTo>
                    <a:lnTo>
                      <a:pt x="200" y="9"/>
                    </a:lnTo>
                    <a:lnTo>
                      <a:pt x="198" y="8"/>
                    </a:lnTo>
                    <a:lnTo>
                      <a:pt x="195" y="8"/>
                    </a:lnTo>
                    <a:lnTo>
                      <a:pt x="193" y="6"/>
                    </a:lnTo>
                    <a:lnTo>
                      <a:pt x="191" y="7"/>
                    </a:lnTo>
                    <a:lnTo>
                      <a:pt x="188" y="5"/>
                    </a:lnTo>
                    <a:lnTo>
                      <a:pt x="185" y="5"/>
                    </a:lnTo>
                    <a:lnTo>
                      <a:pt x="185" y="7"/>
                    </a:lnTo>
                    <a:lnTo>
                      <a:pt x="182" y="7"/>
                    </a:lnTo>
                    <a:lnTo>
                      <a:pt x="180" y="7"/>
                    </a:lnTo>
                    <a:lnTo>
                      <a:pt x="179" y="9"/>
                    </a:lnTo>
                    <a:lnTo>
                      <a:pt x="176" y="13"/>
                    </a:lnTo>
                    <a:lnTo>
                      <a:pt x="171" y="10"/>
                    </a:lnTo>
                    <a:lnTo>
                      <a:pt x="170" y="8"/>
                    </a:lnTo>
                    <a:lnTo>
                      <a:pt x="173" y="7"/>
                    </a:lnTo>
                    <a:lnTo>
                      <a:pt x="172" y="5"/>
                    </a:lnTo>
                    <a:lnTo>
                      <a:pt x="172" y="3"/>
                    </a:lnTo>
                    <a:lnTo>
                      <a:pt x="166" y="0"/>
                    </a:lnTo>
                    <a:lnTo>
                      <a:pt x="165" y="6"/>
                    </a:lnTo>
                    <a:lnTo>
                      <a:pt x="164" y="3"/>
                    </a:lnTo>
                    <a:lnTo>
                      <a:pt x="162" y="3"/>
                    </a:lnTo>
                    <a:lnTo>
                      <a:pt x="159" y="6"/>
                    </a:lnTo>
                    <a:lnTo>
                      <a:pt x="163" y="7"/>
                    </a:lnTo>
                    <a:lnTo>
                      <a:pt x="161" y="13"/>
                    </a:lnTo>
                    <a:lnTo>
                      <a:pt x="161" y="15"/>
                    </a:lnTo>
                    <a:lnTo>
                      <a:pt x="159" y="16"/>
                    </a:lnTo>
                    <a:lnTo>
                      <a:pt x="157" y="16"/>
                    </a:lnTo>
                    <a:lnTo>
                      <a:pt x="156" y="14"/>
                    </a:lnTo>
                    <a:lnTo>
                      <a:pt x="154" y="13"/>
                    </a:lnTo>
                    <a:lnTo>
                      <a:pt x="150" y="13"/>
                    </a:lnTo>
                    <a:lnTo>
                      <a:pt x="153" y="9"/>
                    </a:lnTo>
                    <a:lnTo>
                      <a:pt x="150" y="7"/>
                    </a:lnTo>
                    <a:lnTo>
                      <a:pt x="139" y="9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33" y="5"/>
                    </a:lnTo>
                    <a:lnTo>
                      <a:pt x="130" y="3"/>
                    </a:lnTo>
                    <a:lnTo>
                      <a:pt x="122" y="0"/>
                    </a:lnTo>
                    <a:lnTo>
                      <a:pt x="120" y="4"/>
                    </a:lnTo>
                    <a:lnTo>
                      <a:pt x="125" y="5"/>
                    </a:lnTo>
                    <a:lnTo>
                      <a:pt x="124" y="7"/>
                    </a:lnTo>
                    <a:lnTo>
                      <a:pt x="122" y="9"/>
                    </a:lnTo>
                    <a:lnTo>
                      <a:pt x="119" y="7"/>
                    </a:lnTo>
                    <a:lnTo>
                      <a:pt x="116" y="6"/>
                    </a:lnTo>
                    <a:lnTo>
                      <a:pt x="113" y="6"/>
                    </a:lnTo>
                    <a:lnTo>
                      <a:pt x="114" y="8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18" y="14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01" y="10"/>
                    </a:lnTo>
                    <a:lnTo>
                      <a:pt x="97" y="12"/>
                    </a:lnTo>
                    <a:lnTo>
                      <a:pt x="103" y="14"/>
                    </a:lnTo>
                    <a:lnTo>
                      <a:pt x="106" y="15"/>
                    </a:lnTo>
                    <a:lnTo>
                      <a:pt x="108" y="15"/>
                    </a:lnTo>
                    <a:lnTo>
                      <a:pt x="112" y="15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5" y="18"/>
                    </a:lnTo>
                    <a:lnTo>
                      <a:pt x="103" y="18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9" y="24"/>
                    </a:lnTo>
                    <a:lnTo>
                      <a:pt x="121" y="25"/>
                    </a:lnTo>
                    <a:lnTo>
                      <a:pt x="128" y="24"/>
                    </a:lnTo>
                    <a:lnTo>
                      <a:pt x="133" y="23"/>
                    </a:lnTo>
                    <a:lnTo>
                      <a:pt x="141" y="22"/>
                    </a:lnTo>
                    <a:lnTo>
                      <a:pt x="150" y="22"/>
                    </a:lnTo>
                    <a:lnTo>
                      <a:pt x="154" y="24"/>
                    </a:lnTo>
                    <a:lnTo>
                      <a:pt x="156" y="23"/>
                    </a:lnTo>
                    <a:lnTo>
                      <a:pt x="159" y="23"/>
                    </a:lnTo>
                    <a:lnTo>
                      <a:pt x="156" y="24"/>
                    </a:lnTo>
                    <a:lnTo>
                      <a:pt x="154" y="24"/>
                    </a:lnTo>
                    <a:lnTo>
                      <a:pt x="150" y="25"/>
                    </a:lnTo>
                    <a:lnTo>
                      <a:pt x="141" y="25"/>
                    </a:lnTo>
                    <a:lnTo>
                      <a:pt x="136" y="26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8" y="27"/>
                    </a:lnTo>
                    <a:lnTo>
                      <a:pt x="124" y="27"/>
                    </a:lnTo>
                    <a:lnTo>
                      <a:pt x="123" y="31"/>
                    </a:lnTo>
                    <a:lnTo>
                      <a:pt x="128" y="32"/>
                    </a:lnTo>
                    <a:lnTo>
                      <a:pt x="130" y="33"/>
                    </a:lnTo>
                    <a:lnTo>
                      <a:pt x="136" y="33"/>
                    </a:lnTo>
                    <a:lnTo>
                      <a:pt x="141" y="35"/>
                    </a:lnTo>
                    <a:lnTo>
                      <a:pt x="147" y="35"/>
                    </a:lnTo>
                    <a:lnTo>
                      <a:pt x="149" y="35"/>
                    </a:lnTo>
                    <a:lnTo>
                      <a:pt x="153" y="35"/>
                    </a:lnTo>
                    <a:lnTo>
                      <a:pt x="158" y="34"/>
                    </a:lnTo>
                    <a:lnTo>
                      <a:pt x="164" y="35"/>
                    </a:lnTo>
                    <a:lnTo>
                      <a:pt x="164" y="38"/>
                    </a:lnTo>
                    <a:lnTo>
                      <a:pt x="166" y="40"/>
                    </a:lnTo>
                    <a:lnTo>
                      <a:pt x="170" y="41"/>
                    </a:lnTo>
                    <a:lnTo>
                      <a:pt x="175" y="41"/>
                    </a:lnTo>
                    <a:lnTo>
                      <a:pt x="181" y="41"/>
                    </a:lnTo>
                    <a:lnTo>
                      <a:pt x="183" y="41"/>
                    </a:lnTo>
                    <a:lnTo>
                      <a:pt x="185" y="38"/>
                    </a:lnTo>
                    <a:lnTo>
                      <a:pt x="195" y="35"/>
                    </a:lnTo>
                    <a:lnTo>
                      <a:pt x="197" y="38"/>
                    </a:lnTo>
                    <a:lnTo>
                      <a:pt x="206" y="34"/>
                    </a:lnTo>
                    <a:lnTo>
                      <a:pt x="208" y="32"/>
                    </a:lnTo>
                    <a:lnTo>
                      <a:pt x="208" y="30"/>
                    </a:lnTo>
                    <a:lnTo>
                      <a:pt x="210" y="27"/>
                    </a:lnTo>
                    <a:lnTo>
                      <a:pt x="216" y="25"/>
                    </a:lnTo>
                    <a:lnTo>
                      <a:pt x="222" y="22"/>
                    </a:lnTo>
                    <a:lnTo>
                      <a:pt x="225" y="21"/>
                    </a:lnTo>
                    <a:lnTo>
                      <a:pt x="226" y="18"/>
                    </a:lnTo>
                    <a:lnTo>
                      <a:pt x="225" y="16"/>
                    </a:lnTo>
                    <a:lnTo>
                      <a:pt x="226" y="14"/>
                    </a:lnTo>
                    <a:close/>
                    <a:moveTo>
                      <a:pt x="139" y="70"/>
                    </a:moveTo>
                    <a:lnTo>
                      <a:pt x="142" y="72"/>
                    </a:lnTo>
                    <a:lnTo>
                      <a:pt x="145" y="70"/>
                    </a:lnTo>
                    <a:lnTo>
                      <a:pt x="150" y="69"/>
                    </a:lnTo>
                    <a:lnTo>
                      <a:pt x="156" y="69"/>
                    </a:lnTo>
                    <a:lnTo>
                      <a:pt x="157" y="67"/>
                    </a:lnTo>
                    <a:lnTo>
                      <a:pt x="157" y="64"/>
                    </a:lnTo>
                    <a:lnTo>
                      <a:pt x="157" y="61"/>
                    </a:lnTo>
                    <a:lnTo>
                      <a:pt x="150" y="59"/>
                    </a:lnTo>
                    <a:lnTo>
                      <a:pt x="148" y="60"/>
                    </a:lnTo>
                    <a:lnTo>
                      <a:pt x="145" y="59"/>
                    </a:lnTo>
                    <a:lnTo>
                      <a:pt x="139" y="60"/>
                    </a:lnTo>
                    <a:lnTo>
                      <a:pt x="131" y="63"/>
                    </a:lnTo>
                    <a:lnTo>
                      <a:pt x="129" y="63"/>
                    </a:lnTo>
                    <a:lnTo>
                      <a:pt x="135" y="65"/>
                    </a:lnTo>
                    <a:lnTo>
                      <a:pt x="135" y="67"/>
                    </a:lnTo>
                    <a:lnTo>
                      <a:pt x="137" y="68"/>
                    </a:lnTo>
                    <a:lnTo>
                      <a:pt x="137" y="70"/>
                    </a:lnTo>
                    <a:lnTo>
                      <a:pt x="139" y="70"/>
                    </a:lnTo>
                    <a:close/>
                    <a:moveTo>
                      <a:pt x="188" y="81"/>
                    </a:moveTo>
                    <a:lnTo>
                      <a:pt x="184" y="81"/>
                    </a:lnTo>
                    <a:lnTo>
                      <a:pt x="182" y="81"/>
                    </a:lnTo>
                    <a:lnTo>
                      <a:pt x="180" y="81"/>
                    </a:lnTo>
                    <a:lnTo>
                      <a:pt x="176" y="81"/>
                    </a:lnTo>
                    <a:lnTo>
                      <a:pt x="174" y="78"/>
                    </a:lnTo>
                    <a:lnTo>
                      <a:pt x="171" y="77"/>
                    </a:lnTo>
                    <a:lnTo>
                      <a:pt x="170" y="75"/>
                    </a:lnTo>
                    <a:lnTo>
                      <a:pt x="172" y="74"/>
                    </a:lnTo>
                    <a:lnTo>
                      <a:pt x="173" y="72"/>
                    </a:lnTo>
                    <a:lnTo>
                      <a:pt x="171" y="70"/>
                    </a:lnTo>
                    <a:lnTo>
                      <a:pt x="167" y="69"/>
                    </a:lnTo>
                    <a:lnTo>
                      <a:pt x="162" y="70"/>
                    </a:lnTo>
                    <a:lnTo>
                      <a:pt x="159" y="72"/>
                    </a:lnTo>
                    <a:lnTo>
                      <a:pt x="154" y="70"/>
                    </a:lnTo>
                    <a:lnTo>
                      <a:pt x="148" y="72"/>
                    </a:lnTo>
                    <a:lnTo>
                      <a:pt x="139" y="74"/>
                    </a:lnTo>
                    <a:lnTo>
                      <a:pt x="142" y="76"/>
                    </a:lnTo>
                    <a:lnTo>
                      <a:pt x="148" y="78"/>
                    </a:lnTo>
                    <a:lnTo>
                      <a:pt x="149" y="81"/>
                    </a:lnTo>
                    <a:lnTo>
                      <a:pt x="146" y="84"/>
                    </a:lnTo>
                    <a:lnTo>
                      <a:pt x="145" y="86"/>
                    </a:lnTo>
                    <a:lnTo>
                      <a:pt x="141" y="90"/>
                    </a:lnTo>
                    <a:lnTo>
                      <a:pt x="139" y="91"/>
                    </a:lnTo>
                    <a:lnTo>
                      <a:pt x="139" y="93"/>
                    </a:lnTo>
                    <a:lnTo>
                      <a:pt x="141" y="93"/>
                    </a:lnTo>
                    <a:lnTo>
                      <a:pt x="145" y="93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58" y="90"/>
                    </a:lnTo>
                    <a:lnTo>
                      <a:pt x="162" y="90"/>
                    </a:lnTo>
                    <a:lnTo>
                      <a:pt x="164" y="90"/>
                    </a:lnTo>
                    <a:lnTo>
                      <a:pt x="162" y="93"/>
                    </a:lnTo>
                    <a:lnTo>
                      <a:pt x="161" y="99"/>
                    </a:lnTo>
                    <a:lnTo>
                      <a:pt x="163" y="99"/>
                    </a:lnTo>
                    <a:lnTo>
                      <a:pt x="166" y="98"/>
                    </a:lnTo>
                    <a:lnTo>
                      <a:pt x="168" y="95"/>
                    </a:lnTo>
                    <a:lnTo>
                      <a:pt x="172" y="94"/>
                    </a:lnTo>
                    <a:lnTo>
                      <a:pt x="174" y="95"/>
                    </a:lnTo>
                    <a:lnTo>
                      <a:pt x="178" y="94"/>
                    </a:lnTo>
                    <a:lnTo>
                      <a:pt x="180" y="92"/>
                    </a:lnTo>
                    <a:lnTo>
                      <a:pt x="184" y="86"/>
                    </a:lnTo>
                    <a:lnTo>
                      <a:pt x="190" y="85"/>
                    </a:lnTo>
                    <a:lnTo>
                      <a:pt x="193" y="85"/>
                    </a:lnTo>
                    <a:lnTo>
                      <a:pt x="190" y="82"/>
                    </a:lnTo>
                    <a:lnTo>
                      <a:pt x="188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1" name="Freeform 97">
                <a:extLst>
                  <a:ext uri="{FF2B5EF4-FFF2-40B4-BE49-F238E27FC236}">
                    <a16:creationId xmlns:a16="http://schemas.microsoft.com/office/drawing/2014/main" id="{8B390230-6883-44AE-8AB5-BF57980BD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12"/>
                <a:ext cx="32" cy="21"/>
              </a:xfrm>
              <a:custGeom>
                <a:avLst/>
                <a:gdLst>
                  <a:gd name="T0" fmla="*/ 2 w 32"/>
                  <a:gd name="T1" fmla="*/ 21 h 21"/>
                  <a:gd name="T2" fmla="*/ 0 w 32"/>
                  <a:gd name="T3" fmla="*/ 19 h 21"/>
                  <a:gd name="T4" fmla="*/ 1 w 32"/>
                  <a:gd name="T5" fmla="*/ 16 h 21"/>
                  <a:gd name="T6" fmla="*/ 4 w 32"/>
                  <a:gd name="T7" fmla="*/ 13 h 21"/>
                  <a:gd name="T8" fmla="*/ 6 w 32"/>
                  <a:gd name="T9" fmla="*/ 12 h 21"/>
                  <a:gd name="T10" fmla="*/ 8 w 32"/>
                  <a:gd name="T11" fmla="*/ 12 h 21"/>
                  <a:gd name="T12" fmla="*/ 10 w 32"/>
                  <a:gd name="T13" fmla="*/ 12 h 21"/>
                  <a:gd name="T14" fmla="*/ 13 w 32"/>
                  <a:gd name="T15" fmla="*/ 12 h 21"/>
                  <a:gd name="T16" fmla="*/ 16 w 32"/>
                  <a:gd name="T17" fmla="*/ 12 h 21"/>
                  <a:gd name="T18" fmla="*/ 19 w 32"/>
                  <a:gd name="T19" fmla="*/ 9 h 21"/>
                  <a:gd name="T20" fmla="*/ 20 w 32"/>
                  <a:gd name="T21" fmla="*/ 6 h 21"/>
                  <a:gd name="T22" fmla="*/ 24 w 32"/>
                  <a:gd name="T23" fmla="*/ 3 h 21"/>
                  <a:gd name="T24" fmla="*/ 26 w 32"/>
                  <a:gd name="T25" fmla="*/ 3 h 21"/>
                  <a:gd name="T26" fmla="*/ 32 w 32"/>
                  <a:gd name="T27" fmla="*/ 0 h 21"/>
                  <a:gd name="T28" fmla="*/ 29 w 32"/>
                  <a:gd name="T29" fmla="*/ 3 h 21"/>
                  <a:gd name="T30" fmla="*/ 30 w 32"/>
                  <a:gd name="T31" fmla="*/ 5 h 21"/>
                  <a:gd name="T32" fmla="*/ 30 w 32"/>
                  <a:gd name="T33" fmla="*/ 10 h 21"/>
                  <a:gd name="T34" fmla="*/ 29 w 32"/>
                  <a:gd name="T35" fmla="*/ 13 h 21"/>
                  <a:gd name="T36" fmla="*/ 26 w 32"/>
                  <a:gd name="T37" fmla="*/ 14 h 21"/>
                  <a:gd name="T38" fmla="*/ 24 w 32"/>
                  <a:gd name="T39" fmla="*/ 13 h 21"/>
                  <a:gd name="T40" fmla="*/ 24 w 32"/>
                  <a:gd name="T41" fmla="*/ 13 h 21"/>
                  <a:gd name="T42" fmla="*/ 23 w 32"/>
                  <a:gd name="T43" fmla="*/ 13 h 21"/>
                  <a:gd name="T44" fmla="*/ 20 w 32"/>
                  <a:gd name="T45" fmla="*/ 13 h 21"/>
                  <a:gd name="T46" fmla="*/ 13 w 32"/>
                  <a:gd name="T47" fmla="*/ 14 h 21"/>
                  <a:gd name="T48" fmla="*/ 11 w 32"/>
                  <a:gd name="T49" fmla="*/ 13 h 21"/>
                  <a:gd name="T50" fmla="*/ 11 w 32"/>
                  <a:gd name="T51" fmla="*/ 14 h 21"/>
                  <a:gd name="T52" fmla="*/ 6 w 32"/>
                  <a:gd name="T53" fmla="*/ 16 h 21"/>
                  <a:gd name="T54" fmla="*/ 2 w 32"/>
                  <a:gd name="T55" fmla="*/ 21 h 21"/>
                  <a:gd name="T56" fmla="*/ 2 w 32"/>
                  <a:gd name="T5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1">
                    <a:moveTo>
                      <a:pt x="2" y="21"/>
                    </a:moveTo>
                    <a:lnTo>
                      <a:pt x="0" y="19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9" y="9"/>
                    </a:lnTo>
                    <a:lnTo>
                      <a:pt x="20" y="6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0" y="10"/>
                    </a:lnTo>
                    <a:lnTo>
                      <a:pt x="29" y="13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6" y="16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2" name="Freeform 98">
                <a:extLst>
                  <a:ext uri="{FF2B5EF4-FFF2-40B4-BE49-F238E27FC236}">
                    <a16:creationId xmlns:a16="http://schemas.microsoft.com/office/drawing/2014/main" id="{EAB55EFF-F9DE-40A2-AEFB-CE3BA4B8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966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9 w 12"/>
                  <a:gd name="T3" fmla="*/ 6 h 7"/>
                  <a:gd name="T4" fmla="*/ 7 w 12"/>
                  <a:gd name="T5" fmla="*/ 7 h 7"/>
                  <a:gd name="T6" fmla="*/ 0 w 12"/>
                  <a:gd name="T7" fmla="*/ 3 h 7"/>
                  <a:gd name="T8" fmla="*/ 1 w 12"/>
                  <a:gd name="T9" fmla="*/ 1 h 7"/>
                  <a:gd name="T10" fmla="*/ 4 w 12"/>
                  <a:gd name="T11" fmla="*/ 0 h 7"/>
                  <a:gd name="T12" fmla="*/ 6 w 12"/>
                  <a:gd name="T13" fmla="*/ 2 h 7"/>
                  <a:gd name="T14" fmla="*/ 10 w 12"/>
                  <a:gd name="T15" fmla="*/ 2 h 7"/>
                  <a:gd name="T16" fmla="*/ 12 w 12"/>
                  <a:gd name="T17" fmla="*/ 3 h 7"/>
                  <a:gd name="T18" fmla="*/ 12 w 12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9" y="6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3" name="Freeform 99">
                <a:extLst>
                  <a:ext uri="{FF2B5EF4-FFF2-40B4-BE49-F238E27FC236}">
                    <a16:creationId xmlns:a16="http://schemas.microsoft.com/office/drawing/2014/main" id="{9FE0C78A-1BB4-4481-AB6B-3BF19C488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97"/>
                <a:ext cx="38" cy="10"/>
              </a:xfrm>
              <a:custGeom>
                <a:avLst/>
                <a:gdLst>
                  <a:gd name="T0" fmla="*/ 36 w 38"/>
                  <a:gd name="T1" fmla="*/ 9 h 10"/>
                  <a:gd name="T2" fmla="*/ 36 w 38"/>
                  <a:gd name="T3" fmla="*/ 9 h 10"/>
                  <a:gd name="T4" fmla="*/ 38 w 38"/>
                  <a:gd name="T5" fmla="*/ 8 h 10"/>
                  <a:gd name="T6" fmla="*/ 38 w 38"/>
                  <a:gd name="T7" fmla="*/ 4 h 10"/>
                  <a:gd name="T8" fmla="*/ 36 w 38"/>
                  <a:gd name="T9" fmla="*/ 5 h 10"/>
                  <a:gd name="T10" fmla="*/ 30 w 38"/>
                  <a:gd name="T11" fmla="*/ 6 h 10"/>
                  <a:gd name="T12" fmla="*/ 30 w 38"/>
                  <a:gd name="T13" fmla="*/ 4 h 10"/>
                  <a:gd name="T14" fmla="*/ 26 w 38"/>
                  <a:gd name="T15" fmla="*/ 4 h 10"/>
                  <a:gd name="T16" fmla="*/ 23 w 38"/>
                  <a:gd name="T17" fmla="*/ 4 h 10"/>
                  <a:gd name="T18" fmla="*/ 20 w 38"/>
                  <a:gd name="T19" fmla="*/ 3 h 10"/>
                  <a:gd name="T20" fmla="*/ 16 w 38"/>
                  <a:gd name="T21" fmla="*/ 2 h 10"/>
                  <a:gd name="T22" fmla="*/ 11 w 38"/>
                  <a:gd name="T23" fmla="*/ 4 h 10"/>
                  <a:gd name="T24" fmla="*/ 9 w 38"/>
                  <a:gd name="T25" fmla="*/ 3 h 10"/>
                  <a:gd name="T26" fmla="*/ 8 w 38"/>
                  <a:gd name="T27" fmla="*/ 1 h 10"/>
                  <a:gd name="T28" fmla="*/ 6 w 38"/>
                  <a:gd name="T29" fmla="*/ 1 h 10"/>
                  <a:gd name="T30" fmla="*/ 0 w 38"/>
                  <a:gd name="T31" fmla="*/ 0 h 10"/>
                  <a:gd name="T32" fmla="*/ 0 w 38"/>
                  <a:gd name="T33" fmla="*/ 5 h 10"/>
                  <a:gd name="T34" fmla="*/ 11 w 38"/>
                  <a:gd name="T35" fmla="*/ 6 h 10"/>
                  <a:gd name="T36" fmla="*/ 16 w 38"/>
                  <a:gd name="T37" fmla="*/ 8 h 10"/>
                  <a:gd name="T38" fmla="*/ 16 w 38"/>
                  <a:gd name="T39" fmla="*/ 9 h 10"/>
                  <a:gd name="T40" fmla="*/ 17 w 38"/>
                  <a:gd name="T41" fmla="*/ 10 h 10"/>
                  <a:gd name="T42" fmla="*/ 22 w 38"/>
                  <a:gd name="T43" fmla="*/ 10 h 10"/>
                  <a:gd name="T44" fmla="*/ 25 w 38"/>
                  <a:gd name="T45" fmla="*/ 9 h 10"/>
                  <a:gd name="T46" fmla="*/ 36 w 38"/>
                  <a:gd name="T47" fmla="*/ 9 h 10"/>
                  <a:gd name="T48" fmla="*/ 36 w 38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10">
                    <a:moveTo>
                      <a:pt x="36" y="9"/>
                    </a:moveTo>
                    <a:lnTo>
                      <a:pt x="36" y="9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36" y="5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lnTo>
                      <a:pt x="23" y="4"/>
                    </a:lnTo>
                    <a:lnTo>
                      <a:pt x="20" y="3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5" y="9"/>
                    </a:lnTo>
                    <a:lnTo>
                      <a:pt x="36" y="9"/>
                    </a:ln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4" name="Freeform 100">
                <a:extLst>
                  <a:ext uri="{FF2B5EF4-FFF2-40B4-BE49-F238E27FC236}">
                    <a16:creationId xmlns:a16="http://schemas.microsoft.com/office/drawing/2014/main" id="{5CC346E7-6F69-4751-BB71-3A916967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2284"/>
                <a:ext cx="7" cy="8"/>
              </a:xfrm>
              <a:custGeom>
                <a:avLst/>
                <a:gdLst>
                  <a:gd name="T0" fmla="*/ 2 w 7"/>
                  <a:gd name="T1" fmla="*/ 7 h 8"/>
                  <a:gd name="T2" fmla="*/ 6 w 7"/>
                  <a:gd name="T3" fmla="*/ 5 h 8"/>
                  <a:gd name="T4" fmla="*/ 7 w 7"/>
                  <a:gd name="T5" fmla="*/ 0 h 8"/>
                  <a:gd name="T6" fmla="*/ 5 w 7"/>
                  <a:gd name="T7" fmla="*/ 0 h 8"/>
                  <a:gd name="T8" fmla="*/ 1 w 7"/>
                  <a:gd name="T9" fmla="*/ 2 h 8"/>
                  <a:gd name="T10" fmla="*/ 0 w 7"/>
                  <a:gd name="T11" fmla="*/ 5 h 8"/>
                  <a:gd name="T12" fmla="*/ 0 w 7"/>
                  <a:gd name="T13" fmla="*/ 8 h 8"/>
                  <a:gd name="T14" fmla="*/ 2 w 7"/>
                  <a:gd name="T15" fmla="*/ 7 h 8"/>
                  <a:gd name="T16" fmla="*/ 2 w 7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7"/>
                    </a:moveTo>
                    <a:lnTo>
                      <a:pt x="6" y="5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5" name="Freeform 101">
                <a:extLst>
                  <a:ext uri="{FF2B5EF4-FFF2-40B4-BE49-F238E27FC236}">
                    <a16:creationId xmlns:a16="http://schemas.microsoft.com/office/drawing/2014/main" id="{259AB2AE-FC32-446E-AE0F-BDE7EBEC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296"/>
                <a:ext cx="31" cy="17"/>
              </a:xfrm>
              <a:custGeom>
                <a:avLst/>
                <a:gdLst>
                  <a:gd name="T0" fmla="*/ 3 w 31"/>
                  <a:gd name="T1" fmla="*/ 14 h 17"/>
                  <a:gd name="T2" fmla="*/ 5 w 31"/>
                  <a:gd name="T3" fmla="*/ 15 h 17"/>
                  <a:gd name="T4" fmla="*/ 8 w 31"/>
                  <a:gd name="T5" fmla="*/ 15 h 17"/>
                  <a:gd name="T6" fmla="*/ 10 w 31"/>
                  <a:gd name="T7" fmla="*/ 17 h 17"/>
                  <a:gd name="T8" fmla="*/ 10 w 31"/>
                  <a:gd name="T9" fmla="*/ 15 h 17"/>
                  <a:gd name="T10" fmla="*/ 11 w 31"/>
                  <a:gd name="T11" fmla="*/ 15 h 17"/>
                  <a:gd name="T12" fmla="*/ 13 w 31"/>
                  <a:gd name="T13" fmla="*/ 14 h 17"/>
                  <a:gd name="T14" fmla="*/ 17 w 31"/>
                  <a:gd name="T15" fmla="*/ 13 h 17"/>
                  <a:gd name="T16" fmla="*/ 19 w 31"/>
                  <a:gd name="T17" fmla="*/ 11 h 17"/>
                  <a:gd name="T18" fmla="*/ 22 w 31"/>
                  <a:gd name="T19" fmla="*/ 11 h 17"/>
                  <a:gd name="T20" fmla="*/ 24 w 31"/>
                  <a:gd name="T21" fmla="*/ 10 h 17"/>
                  <a:gd name="T22" fmla="*/ 22 w 31"/>
                  <a:gd name="T23" fmla="*/ 7 h 17"/>
                  <a:gd name="T24" fmla="*/ 23 w 31"/>
                  <a:gd name="T25" fmla="*/ 5 h 17"/>
                  <a:gd name="T26" fmla="*/ 25 w 31"/>
                  <a:gd name="T27" fmla="*/ 3 h 17"/>
                  <a:gd name="T28" fmla="*/ 29 w 31"/>
                  <a:gd name="T29" fmla="*/ 2 h 17"/>
                  <a:gd name="T30" fmla="*/ 31 w 31"/>
                  <a:gd name="T31" fmla="*/ 0 h 17"/>
                  <a:gd name="T32" fmla="*/ 29 w 31"/>
                  <a:gd name="T33" fmla="*/ 1 h 17"/>
                  <a:gd name="T34" fmla="*/ 24 w 31"/>
                  <a:gd name="T35" fmla="*/ 3 h 17"/>
                  <a:gd name="T36" fmla="*/ 19 w 31"/>
                  <a:gd name="T37" fmla="*/ 4 h 17"/>
                  <a:gd name="T38" fmla="*/ 14 w 31"/>
                  <a:gd name="T39" fmla="*/ 5 h 17"/>
                  <a:gd name="T40" fmla="*/ 12 w 31"/>
                  <a:gd name="T41" fmla="*/ 4 h 17"/>
                  <a:gd name="T42" fmla="*/ 8 w 31"/>
                  <a:gd name="T43" fmla="*/ 6 h 17"/>
                  <a:gd name="T44" fmla="*/ 8 w 31"/>
                  <a:gd name="T45" fmla="*/ 7 h 17"/>
                  <a:gd name="T46" fmla="*/ 4 w 31"/>
                  <a:gd name="T47" fmla="*/ 7 h 17"/>
                  <a:gd name="T48" fmla="*/ 0 w 31"/>
                  <a:gd name="T49" fmla="*/ 10 h 17"/>
                  <a:gd name="T50" fmla="*/ 0 w 31"/>
                  <a:gd name="T51" fmla="*/ 12 h 17"/>
                  <a:gd name="T52" fmla="*/ 3 w 31"/>
                  <a:gd name="T53" fmla="*/ 14 h 17"/>
                  <a:gd name="T54" fmla="*/ 3 w 31"/>
                  <a:gd name="T5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17">
                    <a:moveTo>
                      <a:pt x="3" y="14"/>
                    </a:moveTo>
                    <a:lnTo>
                      <a:pt x="5" y="1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5" y="3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9" y="1"/>
                    </a:lnTo>
                    <a:lnTo>
                      <a:pt x="24" y="3"/>
                    </a:lnTo>
                    <a:lnTo>
                      <a:pt x="19" y="4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6" name="Freeform 102">
                <a:extLst>
                  <a:ext uri="{FF2B5EF4-FFF2-40B4-BE49-F238E27FC236}">
                    <a16:creationId xmlns:a16="http://schemas.microsoft.com/office/drawing/2014/main" id="{0EB07D70-0670-4C5E-A35D-A2C60B55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656"/>
                <a:ext cx="29" cy="18"/>
              </a:xfrm>
              <a:custGeom>
                <a:avLst/>
                <a:gdLst>
                  <a:gd name="T0" fmla="*/ 25 w 29"/>
                  <a:gd name="T1" fmla="*/ 10 h 18"/>
                  <a:gd name="T2" fmla="*/ 27 w 29"/>
                  <a:gd name="T3" fmla="*/ 9 h 18"/>
                  <a:gd name="T4" fmla="*/ 26 w 29"/>
                  <a:gd name="T5" fmla="*/ 11 h 18"/>
                  <a:gd name="T6" fmla="*/ 29 w 29"/>
                  <a:gd name="T7" fmla="*/ 9 h 18"/>
                  <a:gd name="T8" fmla="*/ 27 w 29"/>
                  <a:gd name="T9" fmla="*/ 7 h 18"/>
                  <a:gd name="T10" fmla="*/ 25 w 29"/>
                  <a:gd name="T11" fmla="*/ 4 h 18"/>
                  <a:gd name="T12" fmla="*/ 16 w 29"/>
                  <a:gd name="T13" fmla="*/ 1 h 18"/>
                  <a:gd name="T14" fmla="*/ 14 w 29"/>
                  <a:gd name="T15" fmla="*/ 0 h 18"/>
                  <a:gd name="T16" fmla="*/ 10 w 29"/>
                  <a:gd name="T17" fmla="*/ 0 h 18"/>
                  <a:gd name="T18" fmla="*/ 6 w 29"/>
                  <a:gd name="T19" fmla="*/ 1 h 18"/>
                  <a:gd name="T20" fmla="*/ 2 w 29"/>
                  <a:gd name="T21" fmla="*/ 3 h 18"/>
                  <a:gd name="T22" fmla="*/ 1 w 29"/>
                  <a:gd name="T23" fmla="*/ 7 h 18"/>
                  <a:gd name="T24" fmla="*/ 0 w 29"/>
                  <a:gd name="T25" fmla="*/ 12 h 18"/>
                  <a:gd name="T26" fmla="*/ 0 w 29"/>
                  <a:gd name="T27" fmla="*/ 14 h 18"/>
                  <a:gd name="T28" fmla="*/ 6 w 29"/>
                  <a:gd name="T29" fmla="*/ 18 h 18"/>
                  <a:gd name="T30" fmla="*/ 11 w 29"/>
                  <a:gd name="T31" fmla="*/ 18 h 18"/>
                  <a:gd name="T32" fmla="*/ 17 w 29"/>
                  <a:gd name="T33" fmla="*/ 17 h 18"/>
                  <a:gd name="T34" fmla="*/ 19 w 29"/>
                  <a:gd name="T35" fmla="*/ 16 h 18"/>
                  <a:gd name="T36" fmla="*/ 25 w 29"/>
                  <a:gd name="T37" fmla="*/ 10 h 18"/>
                  <a:gd name="T38" fmla="*/ 25 w 29"/>
                  <a:gd name="T3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8">
                    <a:moveTo>
                      <a:pt x="25" y="10"/>
                    </a:moveTo>
                    <a:lnTo>
                      <a:pt x="27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5" y="4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1" y="18"/>
                    </a:lnTo>
                    <a:lnTo>
                      <a:pt x="17" y="17"/>
                    </a:lnTo>
                    <a:lnTo>
                      <a:pt x="19" y="16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7" name="Freeform 103">
                <a:extLst>
                  <a:ext uri="{FF2B5EF4-FFF2-40B4-BE49-F238E27FC236}">
                    <a16:creationId xmlns:a16="http://schemas.microsoft.com/office/drawing/2014/main" id="{A4105272-A0F1-4815-AB68-50EEF73A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632"/>
                <a:ext cx="27" cy="19"/>
              </a:xfrm>
              <a:custGeom>
                <a:avLst/>
                <a:gdLst>
                  <a:gd name="T0" fmla="*/ 22 w 27"/>
                  <a:gd name="T1" fmla="*/ 11 h 19"/>
                  <a:gd name="T2" fmla="*/ 19 w 27"/>
                  <a:gd name="T3" fmla="*/ 9 h 19"/>
                  <a:gd name="T4" fmla="*/ 17 w 27"/>
                  <a:gd name="T5" fmla="*/ 9 h 19"/>
                  <a:gd name="T6" fmla="*/ 13 w 27"/>
                  <a:gd name="T7" fmla="*/ 7 h 19"/>
                  <a:gd name="T8" fmla="*/ 11 w 27"/>
                  <a:gd name="T9" fmla="*/ 4 h 19"/>
                  <a:gd name="T10" fmla="*/ 5 w 27"/>
                  <a:gd name="T11" fmla="*/ 0 h 19"/>
                  <a:gd name="T12" fmla="*/ 3 w 27"/>
                  <a:gd name="T13" fmla="*/ 1 h 19"/>
                  <a:gd name="T14" fmla="*/ 0 w 27"/>
                  <a:gd name="T15" fmla="*/ 3 h 19"/>
                  <a:gd name="T16" fmla="*/ 3 w 27"/>
                  <a:gd name="T17" fmla="*/ 6 h 19"/>
                  <a:gd name="T18" fmla="*/ 0 w 27"/>
                  <a:gd name="T19" fmla="*/ 6 h 19"/>
                  <a:gd name="T20" fmla="*/ 1 w 27"/>
                  <a:gd name="T21" fmla="*/ 10 h 19"/>
                  <a:gd name="T22" fmla="*/ 2 w 27"/>
                  <a:gd name="T23" fmla="*/ 11 h 19"/>
                  <a:gd name="T24" fmla="*/ 6 w 27"/>
                  <a:gd name="T25" fmla="*/ 15 h 19"/>
                  <a:gd name="T26" fmla="*/ 10 w 27"/>
                  <a:gd name="T27" fmla="*/ 15 h 19"/>
                  <a:gd name="T28" fmla="*/ 12 w 27"/>
                  <a:gd name="T29" fmla="*/ 15 h 19"/>
                  <a:gd name="T30" fmla="*/ 13 w 27"/>
                  <a:gd name="T31" fmla="*/ 18 h 19"/>
                  <a:gd name="T32" fmla="*/ 17 w 27"/>
                  <a:gd name="T33" fmla="*/ 19 h 19"/>
                  <a:gd name="T34" fmla="*/ 19 w 27"/>
                  <a:gd name="T35" fmla="*/ 18 h 19"/>
                  <a:gd name="T36" fmla="*/ 22 w 27"/>
                  <a:gd name="T37" fmla="*/ 19 h 19"/>
                  <a:gd name="T38" fmla="*/ 24 w 27"/>
                  <a:gd name="T39" fmla="*/ 18 h 19"/>
                  <a:gd name="T40" fmla="*/ 27 w 27"/>
                  <a:gd name="T41" fmla="*/ 16 h 19"/>
                  <a:gd name="T42" fmla="*/ 26 w 27"/>
                  <a:gd name="T43" fmla="*/ 12 h 19"/>
                  <a:gd name="T44" fmla="*/ 22 w 27"/>
                  <a:gd name="T45" fmla="*/ 11 h 19"/>
                  <a:gd name="T46" fmla="*/ 22 w 27"/>
                  <a:gd name="T4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19">
                    <a:moveTo>
                      <a:pt x="22" y="11"/>
                    </a:moveTo>
                    <a:lnTo>
                      <a:pt x="19" y="9"/>
                    </a:lnTo>
                    <a:lnTo>
                      <a:pt x="17" y="9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5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3" y="18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2" y="11"/>
                    </a:lnTo>
                    <a:lnTo>
                      <a:pt x="2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8" name="Freeform 104">
                <a:extLst>
                  <a:ext uri="{FF2B5EF4-FFF2-40B4-BE49-F238E27FC236}">
                    <a16:creationId xmlns:a16="http://schemas.microsoft.com/office/drawing/2014/main" id="{092F285C-63E9-4844-AD24-FAFBEF73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2242"/>
                <a:ext cx="23" cy="17"/>
              </a:xfrm>
              <a:custGeom>
                <a:avLst/>
                <a:gdLst>
                  <a:gd name="T0" fmla="*/ 9 w 23"/>
                  <a:gd name="T1" fmla="*/ 9 h 17"/>
                  <a:gd name="T2" fmla="*/ 8 w 23"/>
                  <a:gd name="T3" fmla="*/ 7 h 17"/>
                  <a:gd name="T4" fmla="*/ 6 w 23"/>
                  <a:gd name="T5" fmla="*/ 5 h 17"/>
                  <a:gd name="T6" fmla="*/ 3 w 23"/>
                  <a:gd name="T7" fmla="*/ 4 h 17"/>
                  <a:gd name="T8" fmla="*/ 0 w 23"/>
                  <a:gd name="T9" fmla="*/ 4 h 17"/>
                  <a:gd name="T10" fmla="*/ 3 w 23"/>
                  <a:gd name="T11" fmla="*/ 1 h 17"/>
                  <a:gd name="T12" fmla="*/ 6 w 23"/>
                  <a:gd name="T13" fmla="*/ 0 h 17"/>
                  <a:gd name="T14" fmla="*/ 8 w 23"/>
                  <a:gd name="T15" fmla="*/ 4 h 17"/>
                  <a:gd name="T16" fmla="*/ 11 w 23"/>
                  <a:gd name="T17" fmla="*/ 5 h 17"/>
                  <a:gd name="T18" fmla="*/ 13 w 23"/>
                  <a:gd name="T19" fmla="*/ 6 h 17"/>
                  <a:gd name="T20" fmla="*/ 16 w 23"/>
                  <a:gd name="T21" fmla="*/ 6 h 17"/>
                  <a:gd name="T22" fmla="*/ 18 w 23"/>
                  <a:gd name="T23" fmla="*/ 9 h 17"/>
                  <a:gd name="T24" fmla="*/ 18 w 23"/>
                  <a:gd name="T25" fmla="*/ 12 h 17"/>
                  <a:gd name="T26" fmla="*/ 20 w 23"/>
                  <a:gd name="T27" fmla="*/ 14 h 17"/>
                  <a:gd name="T28" fmla="*/ 22 w 23"/>
                  <a:gd name="T29" fmla="*/ 15 h 17"/>
                  <a:gd name="T30" fmla="*/ 23 w 23"/>
                  <a:gd name="T31" fmla="*/ 17 h 17"/>
                  <a:gd name="T32" fmla="*/ 22 w 23"/>
                  <a:gd name="T33" fmla="*/ 17 h 17"/>
                  <a:gd name="T34" fmla="*/ 20 w 23"/>
                  <a:gd name="T35" fmla="*/ 16 h 17"/>
                  <a:gd name="T36" fmla="*/ 16 w 23"/>
                  <a:gd name="T37" fmla="*/ 12 h 17"/>
                  <a:gd name="T38" fmla="*/ 11 w 23"/>
                  <a:gd name="T39" fmla="*/ 11 h 17"/>
                  <a:gd name="T40" fmla="*/ 9 w 23"/>
                  <a:gd name="T41" fmla="*/ 9 h 17"/>
                  <a:gd name="T42" fmla="*/ 9 w 23"/>
                  <a:gd name="T4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7">
                    <a:moveTo>
                      <a:pt x="9" y="9"/>
                    </a:moveTo>
                    <a:lnTo>
                      <a:pt x="8" y="7"/>
                    </a:lnTo>
                    <a:lnTo>
                      <a:pt x="6" y="5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18" y="12"/>
                    </a:lnTo>
                    <a:lnTo>
                      <a:pt x="20" y="14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9" name="Freeform 105">
                <a:extLst>
                  <a:ext uri="{FF2B5EF4-FFF2-40B4-BE49-F238E27FC236}">
                    <a16:creationId xmlns:a16="http://schemas.microsoft.com/office/drawing/2014/main" id="{D3749DB2-B6CB-4840-BCB6-C0BBFB0E4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123"/>
                <a:ext cx="55" cy="31"/>
              </a:xfrm>
              <a:custGeom>
                <a:avLst/>
                <a:gdLst>
                  <a:gd name="T0" fmla="*/ 15 w 55"/>
                  <a:gd name="T1" fmla="*/ 3 h 31"/>
                  <a:gd name="T2" fmla="*/ 15 w 55"/>
                  <a:gd name="T3" fmla="*/ 2 h 31"/>
                  <a:gd name="T4" fmla="*/ 15 w 55"/>
                  <a:gd name="T5" fmla="*/ 2 h 31"/>
                  <a:gd name="T6" fmla="*/ 15 w 55"/>
                  <a:gd name="T7" fmla="*/ 0 h 31"/>
                  <a:gd name="T8" fmla="*/ 15 w 55"/>
                  <a:gd name="T9" fmla="*/ 0 h 31"/>
                  <a:gd name="T10" fmla="*/ 18 w 55"/>
                  <a:gd name="T11" fmla="*/ 3 h 31"/>
                  <a:gd name="T12" fmla="*/ 19 w 55"/>
                  <a:gd name="T13" fmla="*/ 3 h 31"/>
                  <a:gd name="T14" fmla="*/ 21 w 55"/>
                  <a:gd name="T15" fmla="*/ 6 h 31"/>
                  <a:gd name="T16" fmla="*/ 25 w 55"/>
                  <a:gd name="T17" fmla="*/ 5 h 31"/>
                  <a:gd name="T18" fmla="*/ 26 w 55"/>
                  <a:gd name="T19" fmla="*/ 6 h 31"/>
                  <a:gd name="T20" fmla="*/ 27 w 55"/>
                  <a:gd name="T21" fmla="*/ 5 h 31"/>
                  <a:gd name="T22" fmla="*/ 26 w 55"/>
                  <a:gd name="T23" fmla="*/ 8 h 31"/>
                  <a:gd name="T24" fmla="*/ 26 w 55"/>
                  <a:gd name="T25" fmla="*/ 8 h 31"/>
                  <a:gd name="T26" fmla="*/ 28 w 55"/>
                  <a:gd name="T27" fmla="*/ 7 h 31"/>
                  <a:gd name="T28" fmla="*/ 33 w 55"/>
                  <a:gd name="T29" fmla="*/ 11 h 31"/>
                  <a:gd name="T30" fmla="*/ 34 w 55"/>
                  <a:gd name="T31" fmla="*/ 14 h 31"/>
                  <a:gd name="T32" fmla="*/ 36 w 55"/>
                  <a:gd name="T33" fmla="*/ 16 h 31"/>
                  <a:gd name="T34" fmla="*/ 36 w 55"/>
                  <a:gd name="T35" fmla="*/ 14 h 31"/>
                  <a:gd name="T36" fmla="*/ 33 w 55"/>
                  <a:gd name="T37" fmla="*/ 11 h 31"/>
                  <a:gd name="T38" fmla="*/ 32 w 55"/>
                  <a:gd name="T39" fmla="*/ 9 h 31"/>
                  <a:gd name="T40" fmla="*/ 33 w 55"/>
                  <a:gd name="T41" fmla="*/ 9 h 31"/>
                  <a:gd name="T42" fmla="*/ 33 w 55"/>
                  <a:gd name="T43" fmla="*/ 8 h 31"/>
                  <a:gd name="T44" fmla="*/ 33 w 55"/>
                  <a:gd name="T45" fmla="*/ 9 h 31"/>
                  <a:gd name="T46" fmla="*/ 37 w 55"/>
                  <a:gd name="T47" fmla="*/ 15 h 31"/>
                  <a:gd name="T48" fmla="*/ 41 w 55"/>
                  <a:gd name="T49" fmla="*/ 16 h 31"/>
                  <a:gd name="T50" fmla="*/ 45 w 55"/>
                  <a:gd name="T51" fmla="*/ 15 h 31"/>
                  <a:gd name="T52" fmla="*/ 47 w 55"/>
                  <a:gd name="T53" fmla="*/ 15 h 31"/>
                  <a:gd name="T54" fmla="*/ 50 w 55"/>
                  <a:gd name="T55" fmla="*/ 14 h 31"/>
                  <a:gd name="T56" fmla="*/ 53 w 55"/>
                  <a:gd name="T57" fmla="*/ 14 h 31"/>
                  <a:gd name="T58" fmla="*/ 55 w 55"/>
                  <a:gd name="T59" fmla="*/ 15 h 31"/>
                  <a:gd name="T60" fmla="*/ 52 w 55"/>
                  <a:gd name="T61" fmla="*/ 19 h 31"/>
                  <a:gd name="T62" fmla="*/ 52 w 55"/>
                  <a:gd name="T63" fmla="*/ 21 h 31"/>
                  <a:gd name="T64" fmla="*/ 44 w 55"/>
                  <a:gd name="T65" fmla="*/ 22 h 31"/>
                  <a:gd name="T66" fmla="*/ 42 w 55"/>
                  <a:gd name="T67" fmla="*/ 20 h 31"/>
                  <a:gd name="T68" fmla="*/ 38 w 55"/>
                  <a:gd name="T69" fmla="*/ 20 h 31"/>
                  <a:gd name="T70" fmla="*/ 38 w 55"/>
                  <a:gd name="T71" fmla="*/ 22 h 31"/>
                  <a:gd name="T72" fmla="*/ 36 w 55"/>
                  <a:gd name="T73" fmla="*/ 23 h 31"/>
                  <a:gd name="T74" fmla="*/ 34 w 55"/>
                  <a:gd name="T75" fmla="*/ 25 h 31"/>
                  <a:gd name="T76" fmla="*/ 33 w 55"/>
                  <a:gd name="T77" fmla="*/ 24 h 31"/>
                  <a:gd name="T78" fmla="*/ 27 w 55"/>
                  <a:gd name="T79" fmla="*/ 25 h 31"/>
                  <a:gd name="T80" fmla="*/ 25 w 55"/>
                  <a:gd name="T81" fmla="*/ 28 h 31"/>
                  <a:gd name="T82" fmla="*/ 23 w 55"/>
                  <a:gd name="T83" fmla="*/ 30 h 31"/>
                  <a:gd name="T84" fmla="*/ 20 w 55"/>
                  <a:gd name="T85" fmla="*/ 31 h 31"/>
                  <a:gd name="T86" fmla="*/ 15 w 55"/>
                  <a:gd name="T87" fmla="*/ 31 h 31"/>
                  <a:gd name="T88" fmla="*/ 13 w 55"/>
                  <a:gd name="T89" fmla="*/ 30 h 31"/>
                  <a:gd name="T90" fmla="*/ 13 w 55"/>
                  <a:gd name="T91" fmla="*/ 30 h 31"/>
                  <a:gd name="T92" fmla="*/ 10 w 55"/>
                  <a:gd name="T93" fmla="*/ 29 h 31"/>
                  <a:gd name="T94" fmla="*/ 12 w 55"/>
                  <a:gd name="T95" fmla="*/ 28 h 31"/>
                  <a:gd name="T96" fmla="*/ 12 w 55"/>
                  <a:gd name="T97" fmla="*/ 25 h 31"/>
                  <a:gd name="T98" fmla="*/ 15 w 55"/>
                  <a:gd name="T99" fmla="*/ 22 h 31"/>
                  <a:gd name="T100" fmla="*/ 11 w 55"/>
                  <a:gd name="T101" fmla="*/ 19 h 31"/>
                  <a:gd name="T102" fmla="*/ 10 w 55"/>
                  <a:gd name="T103" fmla="*/ 19 h 31"/>
                  <a:gd name="T104" fmla="*/ 7 w 55"/>
                  <a:gd name="T105" fmla="*/ 17 h 31"/>
                  <a:gd name="T106" fmla="*/ 4 w 55"/>
                  <a:gd name="T107" fmla="*/ 15 h 31"/>
                  <a:gd name="T108" fmla="*/ 2 w 55"/>
                  <a:gd name="T109" fmla="*/ 15 h 31"/>
                  <a:gd name="T110" fmla="*/ 0 w 55"/>
                  <a:gd name="T111" fmla="*/ 16 h 31"/>
                  <a:gd name="T112" fmla="*/ 0 w 55"/>
                  <a:gd name="T113" fmla="*/ 13 h 31"/>
                  <a:gd name="T114" fmla="*/ 6 w 55"/>
                  <a:gd name="T115" fmla="*/ 11 h 31"/>
                  <a:gd name="T116" fmla="*/ 13 w 55"/>
                  <a:gd name="T117" fmla="*/ 7 h 31"/>
                  <a:gd name="T118" fmla="*/ 16 w 55"/>
                  <a:gd name="T119" fmla="*/ 6 h 31"/>
                  <a:gd name="T120" fmla="*/ 15 w 55"/>
                  <a:gd name="T121" fmla="*/ 3 h 31"/>
                  <a:gd name="T122" fmla="*/ 15 w 55"/>
                  <a:gd name="T123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31">
                    <a:moveTo>
                      <a:pt x="15" y="3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3" y="11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3" y="11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7" y="15"/>
                    </a:lnTo>
                    <a:lnTo>
                      <a:pt x="41" y="16"/>
                    </a:lnTo>
                    <a:lnTo>
                      <a:pt x="45" y="15"/>
                    </a:lnTo>
                    <a:lnTo>
                      <a:pt x="47" y="15"/>
                    </a:lnTo>
                    <a:lnTo>
                      <a:pt x="50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44" y="22"/>
                    </a:lnTo>
                    <a:lnTo>
                      <a:pt x="42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27" y="25"/>
                    </a:lnTo>
                    <a:lnTo>
                      <a:pt x="25" y="28"/>
                    </a:lnTo>
                    <a:lnTo>
                      <a:pt x="23" y="30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0" y="29"/>
                    </a:lnTo>
                    <a:lnTo>
                      <a:pt x="12" y="28"/>
                    </a:lnTo>
                    <a:lnTo>
                      <a:pt x="12" y="25"/>
                    </a:lnTo>
                    <a:lnTo>
                      <a:pt x="15" y="22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6" y="11"/>
                    </a:lnTo>
                    <a:lnTo>
                      <a:pt x="13" y="7"/>
                    </a:lnTo>
                    <a:lnTo>
                      <a:pt x="16" y="6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0" name="Freeform 106">
                <a:extLst>
                  <a:ext uri="{FF2B5EF4-FFF2-40B4-BE49-F238E27FC236}">
                    <a16:creationId xmlns:a16="http://schemas.microsoft.com/office/drawing/2014/main" id="{48B48F5D-8AB8-4FCF-AC26-49936CB16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2972"/>
                <a:ext cx="99" cy="192"/>
              </a:xfrm>
              <a:custGeom>
                <a:avLst/>
                <a:gdLst>
                  <a:gd name="T0" fmla="*/ 0 w 99"/>
                  <a:gd name="T1" fmla="*/ 146 h 192"/>
                  <a:gd name="T2" fmla="*/ 5 w 99"/>
                  <a:gd name="T3" fmla="*/ 156 h 192"/>
                  <a:gd name="T4" fmla="*/ 6 w 99"/>
                  <a:gd name="T5" fmla="*/ 164 h 192"/>
                  <a:gd name="T6" fmla="*/ 10 w 99"/>
                  <a:gd name="T7" fmla="*/ 181 h 192"/>
                  <a:gd name="T8" fmla="*/ 17 w 99"/>
                  <a:gd name="T9" fmla="*/ 188 h 192"/>
                  <a:gd name="T10" fmla="*/ 32 w 99"/>
                  <a:gd name="T11" fmla="*/ 191 h 192"/>
                  <a:gd name="T12" fmla="*/ 48 w 99"/>
                  <a:gd name="T13" fmla="*/ 185 h 192"/>
                  <a:gd name="T14" fmla="*/ 56 w 99"/>
                  <a:gd name="T15" fmla="*/ 176 h 192"/>
                  <a:gd name="T16" fmla="*/ 60 w 99"/>
                  <a:gd name="T17" fmla="*/ 163 h 192"/>
                  <a:gd name="T18" fmla="*/ 68 w 99"/>
                  <a:gd name="T19" fmla="*/ 134 h 192"/>
                  <a:gd name="T20" fmla="*/ 75 w 99"/>
                  <a:gd name="T21" fmla="*/ 111 h 192"/>
                  <a:gd name="T22" fmla="*/ 84 w 99"/>
                  <a:gd name="T23" fmla="*/ 89 h 192"/>
                  <a:gd name="T24" fmla="*/ 85 w 99"/>
                  <a:gd name="T25" fmla="*/ 82 h 192"/>
                  <a:gd name="T26" fmla="*/ 87 w 99"/>
                  <a:gd name="T27" fmla="*/ 68 h 192"/>
                  <a:gd name="T28" fmla="*/ 88 w 99"/>
                  <a:gd name="T29" fmla="*/ 55 h 192"/>
                  <a:gd name="T30" fmla="*/ 89 w 99"/>
                  <a:gd name="T31" fmla="*/ 46 h 192"/>
                  <a:gd name="T32" fmla="*/ 94 w 99"/>
                  <a:gd name="T33" fmla="*/ 54 h 192"/>
                  <a:gd name="T34" fmla="*/ 99 w 99"/>
                  <a:gd name="T35" fmla="*/ 47 h 192"/>
                  <a:gd name="T36" fmla="*/ 95 w 99"/>
                  <a:gd name="T37" fmla="*/ 37 h 192"/>
                  <a:gd name="T38" fmla="*/ 94 w 99"/>
                  <a:gd name="T39" fmla="*/ 28 h 192"/>
                  <a:gd name="T40" fmla="*/ 91 w 99"/>
                  <a:gd name="T41" fmla="*/ 12 h 192"/>
                  <a:gd name="T42" fmla="*/ 86 w 99"/>
                  <a:gd name="T43" fmla="*/ 5 h 192"/>
                  <a:gd name="T44" fmla="*/ 84 w 99"/>
                  <a:gd name="T45" fmla="*/ 0 h 192"/>
                  <a:gd name="T46" fmla="*/ 78 w 99"/>
                  <a:gd name="T47" fmla="*/ 5 h 192"/>
                  <a:gd name="T48" fmla="*/ 78 w 99"/>
                  <a:gd name="T49" fmla="*/ 10 h 192"/>
                  <a:gd name="T50" fmla="*/ 77 w 99"/>
                  <a:gd name="T51" fmla="*/ 17 h 192"/>
                  <a:gd name="T52" fmla="*/ 69 w 99"/>
                  <a:gd name="T53" fmla="*/ 22 h 192"/>
                  <a:gd name="T54" fmla="*/ 63 w 99"/>
                  <a:gd name="T55" fmla="*/ 23 h 192"/>
                  <a:gd name="T56" fmla="*/ 63 w 99"/>
                  <a:gd name="T57" fmla="*/ 30 h 192"/>
                  <a:gd name="T58" fmla="*/ 65 w 99"/>
                  <a:gd name="T59" fmla="*/ 35 h 192"/>
                  <a:gd name="T60" fmla="*/ 61 w 99"/>
                  <a:gd name="T61" fmla="*/ 37 h 192"/>
                  <a:gd name="T62" fmla="*/ 56 w 99"/>
                  <a:gd name="T63" fmla="*/ 38 h 192"/>
                  <a:gd name="T64" fmla="*/ 54 w 99"/>
                  <a:gd name="T65" fmla="*/ 46 h 192"/>
                  <a:gd name="T66" fmla="*/ 52 w 99"/>
                  <a:gd name="T67" fmla="*/ 47 h 192"/>
                  <a:gd name="T68" fmla="*/ 45 w 99"/>
                  <a:gd name="T69" fmla="*/ 47 h 192"/>
                  <a:gd name="T70" fmla="*/ 44 w 99"/>
                  <a:gd name="T71" fmla="*/ 54 h 192"/>
                  <a:gd name="T72" fmla="*/ 42 w 99"/>
                  <a:gd name="T73" fmla="*/ 53 h 192"/>
                  <a:gd name="T74" fmla="*/ 34 w 99"/>
                  <a:gd name="T75" fmla="*/ 52 h 192"/>
                  <a:gd name="T76" fmla="*/ 24 w 99"/>
                  <a:gd name="T77" fmla="*/ 57 h 192"/>
                  <a:gd name="T78" fmla="*/ 16 w 99"/>
                  <a:gd name="T79" fmla="*/ 57 h 192"/>
                  <a:gd name="T80" fmla="*/ 16 w 99"/>
                  <a:gd name="T81" fmla="*/ 65 h 192"/>
                  <a:gd name="T82" fmla="*/ 10 w 99"/>
                  <a:gd name="T83" fmla="*/ 80 h 192"/>
                  <a:gd name="T84" fmla="*/ 14 w 99"/>
                  <a:gd name="T85" fmla="*/ 94 h 192"/>
                  <a:gd name="T86" fmla="*/ 16 w 99"/>
                  <a:gd name="T87" fmla="*/ 102 h 192"/>
                  <a:gd name="T88" fmla="*/ 16 w 99"/>
                  <a:gd name="T89" fmla="*/ 106 h 192"/>
                  <a:gd name="T90" fmla="*/ 17 w 99"/>
                  <a:gd name="T91" fmla="*/ 111 h 192"/>
                  <a:gd name="T92" fmla="*/ 11 w 99"/>
                  <a:gd name="T93" fmla="*/ 121 h 192"/>
                  <a:gd name="T94" fmla="*/ 7 w 99"/>
                  <a:gd name="T95" fmla="*/ 130 h 192"/>
                  <a:gd name="T96" fmla="*/ 3 w 99"/>
                  <a:gd name="T97" fmla="*/ 133 h 192"/>
                  <a:gd name="T98" fmla="*/ 0 w 99"/>
                  <a:gd name="T99" fmla="*/ 14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192">
                    <a:moveTo>
                      <a:pt x="0" y="141"/>
                    </a:moveTo>
                    <a:lnTo>
                      <a:pt x="0" y="142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2" y="154"/>
                    </a:lnTo>
                    <a:lnTo>
                      <a:pt x="5" y="156"/>
                    </a:lnTo>
                    <a:lnTo>
                      <a:pt x="5" y="158"/>
                    </a:lnTo>
                    <a:lnTo>
                      <a:pt x="7" y="163"/>
                    </a:lnTo>
                    <a:lnTo>
                      <a:pt x="6" y="164"/>
                    </a:lnTo>
                    <a:lnTo>
                      <a:pt x="6" y="173"/>
                    </a:lnTo>
                    <a:lnTo>
                      <a:pt x="9" y="177"/>
                    </a:lnTo>
                    <a:lnTo>
                      <a:pt x="10" y="181"/>
                    </a:lnTo>
                    <a:lnTo>
                      <a:pt x="11" y="184"/>
                    </a:lnTo>
                    <a:lnTo>
                      <a:pt x="14" y="185"/>
                    </a:lnTo>
                    <a:lnTo>
                      <a:pt x="17" y="188"/>
                    </a:lnTo>
                    <a:lnTo>
                      <a:pt x="20" y="188"/>
                    </a:lnTo>
                    <a:lnTo>
                      <a:pt x="26" y="192"/>
                    </a:lnTo>
                    <a:lnTo>
                      <a:pt x="32" y="191"/>
                    </a:lnTo>
                    <a:lnTo>
                      <a:pt x="35" y="189"/>
                    </a:lnTo>
                    <a:lnTo>
                      <a:pt x="41" y="186"/>
                    </a:lnTo>
                    <a:lnTo>
                      <a:pt x="48" y="185"/>
                    </a:lnTo>
                    <a:lnTo>
                      <a:pt x="51" y="184"/>
                    </a:lnTo>
                    <a:lnTo>
                      <a:pt x="53" y="181"/>
                    </a:lnTo>
                    <a:lnTo>
                      <a:pt x="56" y="176"/>
                    </a:lnTo>
                    <a:lnTo>
                      <a:pt x="56" y="173"/>
                    </a:lnTo>
                    <a:lnTo>
                      <a:pt x="59" y="166"/>
                    </a:lnTo>
                    <a:lnTo>
                      <a:pt x="60" y="163"/>
                    </a:lnTo>
                    <a:lnTo>
                      <a:pt x="61" y="157"/>
                    </a:lnTo>
                    <a:lnTo>
                      <a:pt x="65" y="145"/>
                    </a:lnTo>
                    <a:lnTo>
                      <a:pt x="68" y="134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5" y="111"/>
                    </a:lnTo>
                    <a:lnTo>
                      <a:pt x="76" y="111"/>
                    </a:lnTo>
                    <a:lnTo>
                      <a:pt x="79" y="9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5"/>
                    </a:lnTo>
                    <a:lnTo>
                      <a:pt x="85" y="82"/>
                    </a:lnTo>
                    <a:lnTo>
                      <a:pt x="86" y="80"/>
                    </a:lnTo>
                    <a:lnTo>
                      <a:pt x="85" y="72"/>
                    </a:lnTo>
                    <a:lnTo>
                      <a:pt x="87" y="68"/>
                    </a:lnTo>
                    <a:lnTo>
                      <a:pt x="91" y="62"/>
                    </a:lnTo>
                    <a:lnTo>
                      <a:pt x="91" y="60"/>
                    </a:lnTo>
                    <a:lnTo>
                      <a:pt x="88" y="55"/>
                    </a:lnTo>
                    <a:lnTo>
                      <a:pt x="88" y="52"/>
                    </a:lnTo>
                    <a:lnTo>
                      <a:pt x="87" y="49"/>
                    </a:lnTo>
                    <a:lnTo>
                      <a:pt x="89" y="46"/>
                    </a:lnTo>
                    <a:lnTo>
                      <a:pt x="91" y="48"/>
                    </a:lnTo>
                    <a:lnTo>
                      <a:pt x="93" y="51"/>
                    </a:lnTo>
                    <a:lnTo>
                      <a:pt x="94" y="54"/>
                    </a:lnTo>
                    <a:lnTo>
                      <a:pt x="96" y="53"/>
                    </a:lnTo>
                    <a:lnTo>
                      <a:pt x="97" y="49"/>
                    </a:lnTo>
                    <a:lnTo>
                      <a:pt x="99" y="47"/>
                    </a:lnTo>
                    <a:lnTo>
                      <a:pt x="99" y="44"/>
                    </a:lnTo>
                    <a:lnTo>
                      <a:pt x="96" y="39"/>
                    </a:lnTo>
                    <a:lnTo>
                      <a:pt x="95" y="37"/>
                    </a:lnTo>
                    <a:lnTo>
                      <a:pt x="95" y="34"/>
                    </a:lnTo>
                    <a:lnTo>
                      <a:pt x="95" y="31"/>
                    </a:lnTo>
                    <a:lnTo>
                      <a:pt x="94" y="28"/>
                    </a:lnTo>
                    <a:lnTo>
                      <a:pt x="94" y="23"/>
                    </a:lnTo>
                    <a:lnTo>
                      <a:pt x="92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7" y="8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5"/>
                    </a:lnTo>
                    <a:lnTo>
                      <a:pt x="76" y="4"/>
                    </a:lnTo>
                    <a:lnTo>
                      <a:pt x="77" y="6"/>
                    </a:lnTo>
                    <a:lnTo>
                      <a:pt x="78" y="10"/>
                    </a:lnTo>
                    <a:lnTo>
                      <a:pt x="77" y="12"/>
                    </a:lnTo>
                    <a:lnTo>
                      <a:pt x="77" y="13"/>
                    </a:lnTo>
                    <a:lnTo>
                      <a:pt x="77" y="17"/>
                    </a:lnTo>
                    <a:lnTo>
                      <a:pt x="74" y="19"/>
                    </a:lnTo>
                    <a:lnTo>
                      <a:pt x="71" y="20"/>
                    </a:lnTo>
                    <a:lnTo>
                      <a:pt x="69" y="22"/>
                    </a:lnTo>
                    <a:lnTo>
                      <a:pt x="67" y="21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3" y="30"/>
                    </a:lnTo>
                    <a:lnTo>
                      <a:pt x="61" y="31"/>
                    </a:lnTo>
                    <a:lnTo>
                      <a:pt x="62" y="35"/>
                    </a:lnTo>
                    <a:lnTo>
                      <a:pt x="65" y="35"/>
                    </a:lnTo>
                    <a:lnTo>
                      <a:pt x="65" y="37"/>
                    </a:lnTo>
                    <a:lnTo>
                      <a:pt x="63" y="36"/>
                    </a:lnTo>
                    <a:lnTo>
                      <a:pt x="61" y="37"/>
                    </a:lnTo>
                    <a:lnTo>
                      <a:pt x="57" y="42"/>
                    </a:lnTo>
                    <a:lnTo>
                      <a:pt x="58" y="37"/>
                    </a:lnTo>
                    <a:lnTo>
                      <a:pt x="56" y="38"/>
                    </a:lnTo>
                    <a:lnTo>
                      <a:pt x="54" y="42"/>
                    </a:lnTo>
                    <a:lnTo>
                      <a:pt x="52" y="44"/>
                    </a:lnTo>
                    <a:lnTo>
                      <a:pt x="54" y="46"/>
                    </a:lnTo>
                    <a:lnTo>
                      <a:pt x="54" y="47"/>
                    </a:lnTo>
                    <a:lnTo>
                      <a:pt x="53" y="47"/>
                    </a:lnTo>
                    <a:lnTo>
                      <a:pt x="52" y="47"/>
                    </a:lnTo>
                    <a:lnTo>
                      <a:pt x="51" y="46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9"/>
                    </a:lnTo>
                    <a:lnTo>
                      <a:pt x="42" y="52"/>
                    </a:lnTo>
                    <a:lnTo>
                      <a:pt x="44" y="54"/>
                    </a:lnTo>
                    <a:lnTo>
                      <a:pt x="43" y="54"/>
                    </a:lnTo>
                    <a:lnTo>
                      <a:pt x="42" y="54"/>
                    </a:lnTo>
                    <a:lnTo>
                      <a:pt x="42" y="53"/>
                    </a:lnTo>
                    <a:lnTo>
                      <a:pt x="41" y="51"/>
                    </a:lnTo>
                    <a:lnTo>
                      <a:pt x="37" y="53"/>
                    </a:lnTo>
                    <a:lnTo>
                      <a:pt x="34" y="52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2" y="70"/>
                    </a:lnTo>
                    <a:lnTo>
                      <a:pt x="9" y="75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1" y="88"/>
                    </a:lnTo>
                    <a:lnTo>
                      <a:pt x="14" y="94"/>
                    </a:lnTo>
                    <a:lnTo>
                      <a:pt x="14" y="96"/>
                    </a:lnTo>
                    <a:lnTo>
                      <a:pt x="14" y="99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7" y="105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09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4" y="115"/>
                    </a:lnTo>
                    <a:lnTo>
                      <a:pt x="11" y="121"/>
                    </a:lnTo>
                    <a:lnTo>
                      <a:pt x="9" y="124"/>
                    </a:lnTo>
                    <a:lnTo>
                      <a:pt x="8" y="126"/>
                    </a:lnTo>
                    <a:lnTo>
                      <a:pt x="7" y="130"/>
                    </a:lnTo>
                    <a:lnTo>
                      <a:pt x="5" y="129"/>
                    </a:lnTo>
                    <a:lnTo>
                      <a:pt x="3" y="131"/>
                    </a:lnTo>
                    <a:lnTo>
                      <a:pt x="3" y="133"/>
                    </a:lnTo>
                    <a:lnTo>
                      <a:pt x="1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1" name="Freeform 107">
                <a:extLst>
                  <a:ext uri="{FF2B5EF4-FFF2-40B4-BE49-F238E27FC236}">
                    <a16:creationId xmlns:a16="http://schemas.microsoft.com/office/drawing/2014/main" id="{88F03789-D113-423D-9396-C173EA35E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341"/>
                <a:ext cx="51" cy="14"/>
              </a:xfrm>
              <a:custGeom>
                <a:avLst/>
                <a:gdLst>
                  <a:gd name="T0" fmla="*/ 0 w 51"/>
                  <a:gd name="T1" fmla="*/ 8 h 14"/>
                  <a:gd name="T2" fmla="*/ 0 w 51"/>
                  <a:gd name="T3" fmla="*/ 9 h 14"/>
                  <a:gd name="T4" fmla="*/ 3 w 51"/>
                  <a:gd name="T5" fmla="*/ 9 h 14"/>
                  <a:gd name="T6" fmla="*/ 9 w 51"/>
                  <a:gd name="T7" fmla="*/ 10 h 14"/>
                  <a:gd name="T8" fmla="*/ 11 w 51"/>
                  <a:gd name="T9" fmla="*/ 10 h 14"/>
                  <a:gd name="T10" fmla="*/ 15 w 51"/>
                  <a:gd name="T11" fmla="*/ 11 h 14"/>
                  <a:gd name="T12" fmla="*/ 15 w 51"/>
                  <a:gd name="T13" fmla="*/ 14 h 14"/>
                  <a:gd name="T14" fmla="*/ 18 w 51"/>
                  <a:gd name="T15" fmla="*/ 14 h 14"/>
                  <a:gd name="T16" fmla="*/ 22 w 51"/>
                  <a:gd name="T17" fmla="*/ 10 h 14"/>
                  <a:gd name="T18" fmla="*/ 26 w 51"/>
                  <a:gd name="T19" fmla="*/ 10 h 14"/>
                  <a:gd name="T20" fmla="*/ 32 w 51"/>
                  <a:gd name="T21" fmla="*/ 7 h 14"/>
                  <a:gd name="T22" fmla="*/ 34 w 51"/>
                  <a:gd name="T23" fmla="*/ 4 h 14"/>
                  <a:gd name="T24" fmla="*/ 37 w 51"/>
                  <a:gd name="T25" fmla="*/ 3 h 14"/>
                  <a:gd name="T26" fmla="*/ 43 w 51"/>
                  <a:gd name="T27" fmla="*/ 7 h 14"/>
                  <a:gd name="T28" fmla="*/ 51 w 51"/>
                  <a:gd name="T29" fmla="*/ 8 h 14"/>
                  <a:gd name="T30" fmla="*/ 50 w 51"/>
                  <a:gd name="T31" fmla="*/ 6 h 14"/>
                  <a:gd name="T32" fmla="*/ 48 w 51"/>
                  <a:gd name="T33" fmla="*/ 2 h 14"/>
                  <a:gd name="T34" fmla="*/ 46 w 51"/>
                  <a:gd name="T35" fmla="*/ 1 h 14"/>
                  <a:gd name="T36" fmla="*/ 39 w 51"/>
                  <a:gd name="T37" fmla="*/ 2 h 14"/>
                  <a:gd name="T38" fmla="*/ 34 w 51"/>
                  <a:gd name="T39" fmla="*/ 0 h 14"/>
                  <a:gd name="T40" fmla="*/ 32 w 51"/>
                  <a:gd name="T41" fmla="*/ 1 h 14"/>
                  <a:gd name="T42" fmla="*/ 28 w 51"/>
                  <a:gd name="T43" fmla="*/ 3 h 14"/>
                  <a:gd name="T44" fmla="*/ 26 w 51"/>
                  <a:gd name="T45" fmla="*/ 3 h 14"/>
                  <a:gd name="T46" fmla="*/ 22 w 51"/>
                  <a:gd name="T47" fmla="*/ 3 h 14"/>
                  <a:gd name="T48" fmla="*/ 17 w 51"/>
                  <a:gd name="T49" fmla="*/ 6 h 14"/>
                  <a:gd name="T50" fmla="*/ 0 w 51"/>
                  <a:gd name="T51" fmla="*/ 8 h 14"/>
                  <a:gd name="T52" fmla="*/ 0 w 51"/>
                  <a:gd name="T5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14">
                    <a:moveTo>
                      <a:pt x="0" y="8"/>
                    </a:moveTo>
                    <a:lnTo>
                      <a:pt x="0" y="9"/>
                    </a:lnTo>
                    <a:lnTo>
                      <a:pt x="3" y="9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2" y="7"/>
                    </a:lnTo>
                    <a:lnTo>
                      <a:pt x="34" y="4"/>
                    </a:lnTo>
                    <a:lnTo>
                      <a:pt x="37" y="3"/>
                    </a:lnTo>
                    <a:lnTo>
                      <a:pt x="43" y="7"/>
                    </a:lnTo>
                    <a:lnTo>
                      <a:pt x="51" y="8"/>
                    </a:lnTo>
                    <a:lnTo>
                      <a:pt x="50" y="6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7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1A92046C-A7DD-4066-8B97-E8BD4A24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340"/>
                <a:ext cx="68" cy="26"/>
              </a:xfrm>
              <a:custGeom>
                <a:avLst/>
                <a:gdLst>
                  <a:gd name="T0" fmla="*/ 14 w 68"/>
                  <a:gd name="T1" fmla="*/ 26 h 26"/>
                  <a:gd name="T2" fmla="*/ 23 w 68"/>
                  <a:gd name="T3" fmla="*/ 25 h 26"/>
                  <a:gd name="T4" fmla="*/ 29 w 68"/>
                  <a:gd name="T5" fmla="*/ 24 h 26"/>
                  <a:gd name="T6" fmla="*/ 28 w 68"/>
                  <a:gd name="T7" fmla="*/ 19 h 26"/>
                  <a:gd name="T8" fmla="*/ 39 w 68"/>
                  <a:gd name="T9" fmla="*/ 17 h 26"/>
                  <a:gd name="T10" fmla="*/ 41 w 68"/>
                  <a:gd name="T11" fmla="*/ 13 h 26"/>
                  <a:gd name="T12" fmla="*/ 55 w 68"/>
                  <a:gd name="T13" fmla="*/ 11 h 26"/>
                  <a:gd name="T14" fmla="*/ 62 w 68"/>
                  <a:gd name="T15" fmla="*/ 9 h 26"/>
                  <a:gd name="T16" fmla="*/ 68 w 68"/>
                  <a:gd name="T17" fmla="*/ 8 h 26"/>
                  <a:gd name="T18" fmla="*/ 61 w 68"/>
                  <a:gd name="T19" fmla="*/ 3 h 26"/>
                  <a:gd name="T20" fmla="*/ 53 w 68"/>
                  <a:gd name="T21" fmla="*/ 4 h 26"/>
                  <a:gd name="T22" fmla="*/ 51 w 68"/>
                  <a:gd name="T23" fmla="*/ 3 h 26"/>
                  <a:gd name="T24" fmla="*/ 56 w 68"/>
                  <a:gd name="T25" fmla="*/ 0 h 26"/>
                  <a:gd name="T26" fmla="*/ 45 w 68"/>
                  <a:gd name="T27" fmla="*/ 1 h 26"/>
                  <a:gd name="T28" fmla="*/ 45 w 68"/>
                  <a:gd name="T29" fmla="*/ 0 h 26"/>
                  <a:gd name="T30" fmla="*/ 39 w 68"/>
                  <a:gd name="T31" fmla="*/ 1 h 26"/>
                  <a:gd name="T32" fmla="*/ 34 w 68"/>
                  <a:gd name="T33" fmla="*/ 5 h 26"/>
                  <a:gd name="T34" fmla="*/ 39 w 68"/>
                  <a:gd name="T35" fmla="*/ 5 h 26"/>
                  <a:gd name="T36" fmla="*/ 36 w 68"/>
                  <a:gd name="T37" fmla="*/ 8 h 26"/>
                  <a:gd name="T38" fmla="*/ 31 w 68"/>
                  <a:gd name="T39" fmla="*/ 12 h 26"/>
                  <a:gd name="T40" fmla="*/ 26 w 68"/>
                  <a:gd name="T41" fmla="*/ 12 h 26"/>
                  <a:gd name="T42" fmla="*/ 20 w 68"/>
                  <a:gd name="T43" fmla="*/ 11 h 26"/>
                  <a:gd name="T44" fmla="*/ 9 w 68"/>
                  <a:gd name="T45" fmla="*/ 15 h 26"/>
                  <a:gd name="T46" fmla="*/ 18 w 68"/>
                  <a:gd name="T47" fmla="*/ 13 h 26"/>
                  <a:gd name="T48" fmla="*/ 14 w 68"/>
                  <a:gd name="T49" fmla="*/ 16 h 26"/>
                  <a:gd name="T50" fmla="*/ 14 w 68"/>
                  <a:gd name="T51" fmla="*/ 19 h 26"/>
                  <a:gd name="T52" fmla="*/ 3 w 68"/>
                  <a:gd name="T53" fmla="*/ 17 h 26"/>
                  <a:gd name="T54" fmla="*/ 1 w 68"/>
                  <a:gd name="T55" fmla="*/ 20 h 26"/>
                  <a:gd name="T56" fmla="*/ 10 w 68"/>
                  <a:gd name="T57" fmla="*/ 21 h 26"/>
                  <a:gd name="T58" fmla="*/ 15 w 68"/>
                  <a:gd name="T59" fmla="*/ 20 h 26"/>
                  <a:gd name="T60" fmla="*/ 15 w 68"/>
                  <a:gd name="T61" fmla="*/ 22 h 26"/>
                  <a:gd name="T62" fmla="*/ 12 w 68"/>
                  <a:gd name="T6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26">
                    <a:moveTo>
                      <a:pt x="12" y="25"/>
                    </a:moveTo>
                    <a:lnTo>
                      <a:pt x="14" y="26"/>
                    </a:lnTo>
                    <a:lnTo>
                      <a:pt x="20" y="25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9" y="24"/>
                    </a:lnTo>
                    <a:lnTo>
                      <a:pt x="31" y="21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39" y="17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46" y="12"/>
                    </a:lnTo>
                    <a:lnTo>
                      <a:pt x="55" y="11"/>
                    </a:lnTo>
                    <a:lnTo>
                      <a:pt x="58" y="11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8" y="8"/>
                    </a:lnTo>
                    <a:lnTo>
                      <a:pt x="64" y="5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7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8"/>
                    </a:lnTo>
                    <a:lnTo>
                      <a:pt x="36" y="8"/>
                    </a:lnTo>
                    <a:lnTo>
                      <a:pt x="34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11"/>
                    </a:lnTo>
                    <a:lnTo>
                      <a:pt x="17" y="11"/>
                    </a:lnTo>
                    <a:lnTo>
                      <a:pt x="9" y="15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4" y="19"/>
                    </a:lnTo>
                    <a:lnTo>
                      <a:pt x="6" y="19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10" y="21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15" y="22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3" name="Freeform 109">
                <a:extLst>
                  <a:ext uri="{FF2B5EF4-FFF2-40B4-BE49-F238E27FC236}">
                    <a16:creationId xmlns:a16="http://schemas.microsoft.com/office/drawing/2014/main" id="{B979AC05-9150-4342-BBF3-93C8120C5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361"/>
                <a:ext cx="7" cy="6"/>
              </a:xfrm>
              <a:custGeom>
                <a:avLst/>
                <a:gdLst>
                  <a:gd name="T0" fmla="*/ 3 w 7"/>
                  <a:gd name="T1" fmla="*/ 5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5 w 7"/>
                  <a:gd name="T9" fmla="*/ 0 h 6"/>
                  <a:gd name="T10" fmla="*/ 1 w 7"/>
                  <a:gd name="T11" fmla="*/ 0 h 6"/>
                  <a:gd name="T12" fmla="*/ 0 w 7"/>
                  <a:gd name="T13" fmla="*/ 4 h 6"/>
                  <a:gd name="T14" fmla="*/ 3 w 7"/>
                  <a:gd name="T15" fmla="*/ 5 h 6"/>
                  <a:gd name="T16" fmla="*/ 3 w 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4" name="Freeform 110">
                <a:extLst>
                  <a:ext uri="{FF2B5EF4-FFF2-40B4-BE49-F238E27FC236}">
                    <a16:creationId xmlns:a16="http://schemas.microsoft.com/office/drawing/2014/main" id="{99600106-7BC6-49C7-B50E-5975D0B60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1365"/>
                <a:ext cx="18" cy="5"/>
              </a:xfrm>
              <a:custGeom>
                <a:avLst/>
                <a:gdLst>
                  <a:gd name="T0" fmla="*/ 7 w 18"/>
                  <a:gd name="T1" fmla="*/ 3 h 5"/>
                  <a:gd name="T2" fmla="*/ 6 w 18"/>
                  <a:gd name="T3" fmla="*/ 4 h 5"/>
                  <a:gd name="T4" fmla="*/ 2 w 18"/>
                  <a:gd name="T5" fmla="*/ 3 h 5"/>
                  <a:gd name="T6" fmla="*/ 0 w 18"/>
                  <a:gd name="T7" fmla="*/ 4 h 5"/>
                  <a:gd name="T8" fmla="*/ 3 w 18"/>
                  <a:gd name="T9" fmla="*/ 5 h 5"/>
                  <a:gd name="T10" fmla="*/ 15 w 18"/>
                  <a:gd name="T11" fmla="*/ 5 h 5"/>
                  <a:gd name="T12" fmla="*/ 18 w 18"/>
                  <a:gd name="T13" fmla="*/ 5 h 5"/>
                  <a:gd name="T14" fmla="*/ 15 w 18"/>
                  <a:gd name="T15" fmla="*/ 3 h 5"/>
                  <a:gd name="T16" fmla="*/ 15 w 18"/>
                  <a:gd name="T17" fmla="*/ 2 h 5"/>
                  <a:gd name="T18" fmla="*/ 12 w 18"/>
                  <a:gd name="T19" fmla="*/ 0 h 5"/>
                  <a:gd name="T20" fmla="*/ 9 w 18"/>
                  <a:gd name="T21" fmla="*/ 2 h 5"/>
                  <a:gd name="T22" fmla="*/ 7 w 18"/>
                  <a:gd name="T23" fmla="*/ 3 h 5"/>
                  <a:gd name="T24" fmla="*/ 7 w 18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5">
                    <a:moveTo>
                      <a:pt x="7" y="3"/>
                    </a:moveTo>
                    <a:lnTo>
                      <a:pt x="6" y="4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5" name="Freeform 111">
                <a:extLst>
                  <a:ext uri="{FF2B5EF4-FFF2-40B4-BE49-F238E27FC236}">
                    <a16:creationId xmlns:a16="http://schemas.microsoft.com/office/drawing/2014/main" id="{ABEA6274-FBB3-4F3E-A4B9-53466208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332"/>
                <a:ext cx="8" cy="4"/>
              </a:xfrm>
              <a:custGeom>
                <a:avLst/>
                <a:gdLst>
                  <a:gd name="T0" fmla="*/ 2 w 8"/>
                  <a:gd name="T1" fmla="*/ 3 h 4"/>
                  <a:gd name="T2" fmla="*/ 0 w 8"/>
                  <a:gd name="T3" fmla="*/ 4 h 4"/>
                  <a:gd name="T4" fmla="*/ 6 w 8"/>
                  <a:gd name="T5" fmla="*/ 2 h 4"/>
                  <a:gd name="T6" fmla="*/ 8 w 8"/>
                  <a:gd name="T7" fmla="*/ 1 h 4"/>
                  <a:gd name="T8" fmla="*/ 6 w 8"/>
                  <a:gd name="T9" fmla="*/ 0 h 4"/>
                  <a:gd name="T10" fmla="*/ 4 w 8"/>
                  <a:gd name="T11" fmla="*/ 0 h 4"/>
                  <a:gd name="T12" fmla="*/ 0 w 8"/>
                  <a:gd name="T13" fmla="*/ 1 h 4"/>
                  <a:gd name="T14" fmla="*/ 2 w 8"/>
                  <a:gd name="T15" fmla="*/ 3 h 4"/>
                  <a:gd name="T16" fmla="*/ 2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6" name="Freeform 112">
                <a:extLst>
                  <a:ext uri="{FF2B5EF4-FFF2-40B4-BE49-F238E27FC236}">
                    <a16:creationId xmlns:a16="http://schemas.microsoft.com/office/drawing/2014/main" id="{C7E71EBB-725C-4D5A-A786-F3F55B274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458"/>
                <a:ext cx="239" cy="172"/>
              </a:xfrm>
              <a:custGeom>
                <a:avLst/>
                <a:gdLst>
                  <a:gd name="T0" fmla="*/ 24 w 239"/>
                  <a:gd name="T1" fmla="*/ 111 h 172"/>
                  <a:gd name="T2" fmla="*/ 14 w 239"/>
                  <a:gd name="T3" fmla="*/ 117 h 172"/>
                  <a:gd name="T4" fmla="*/ 23 w 239"/>
                  <a:gd name="T5" fmla="*/ 121 h 172"/>
                  <a:gd name="T6" fmla="*/ 14 w 239"/>
                  <a:gd name="T7" fmla="*/ 131 h 172"/>
                  <a:gd name="T8" fmla="*/ 2 w 239"/>
                  <a:gd name="T9" fmla="*/ 134 h 172"/>
                  <a:gd name="T10" fmla="*/ 5 w 239"/>
                  <a:gd name="T11" fmla="*/ 149 h 172"/>
                  <a:gd name="T12" fmla="*/ 21 w 239"/>
                  <a:gd name="T13" fmla="*/ 150 h 172"/>
                  <a:gd name="T14" fmla="*/ 33 w 239"/>
                  <a:gd name="T15" fmla="*/ 150 h 172"/>
                  <a:gd name="T16" fmla="*/ 38 w 239"/>
                  <a:gd name="T17" fmla="*/ 158 h 172"/>
                  <a:gd name="T18" fmla="*/ 26 w 239"/>
                  <a:gd name="T19" fmla="*/ 165 h 172"/>
                  <a:gd name="T20" fmla="*/ 40 w 239"/>
                  <a:gd name="T21" fmla="*/ 167 h 172"/>
                  <a:gd name="T22" fmla="*/ 52 w 239"/>
                  <a:gd name="T23" fmla="*/ 172 h 172"/>
                  <a:gd name="T24" fmla="*/ 60 w 239"/>
                  <a:gd name="T25" fmla="*/ 168 h 172"/>
                  <a:gd name="T26" fmla="*/ 69 w 239"/>
                  <a:gd name="T27" fmla="*/ 167 h 172"/>
                  <a:gd name="T28" fmla="*/ 77 w 239"/>
                  <a:gd name="T29" fmla="*/ 169 h 172"/>
                  <a:gd name="T30" fmla="*/ 65 w 239"/>
                  <a:gd name="T31" fmla="*/ 155 h 172"/>
                  <a:gd name="T32" fmla="*/ 55 w 239"/>
                  <a:gd name="T33" fmla="*/ 135 h 172"/>
                  <a:gd name="T34" fmla="*/ 51 w 239"/>
                  <a:gd name="T35" fmla="*/ 124 h 172"/>
                  <a:gd name="T36" fmla="*/ 60 w 239"/>
                  <a:gd name="T37" fmla="*/ 116 h 172"/>
                  <a:gd name="T38" fmla="*/ 65 w 239"/>
                  <a:gd name="T39" fmla="*/ 111 h 172"/>
                  <a:gd name="T40" fmla="*/ 61 w 239"/>
                  <a:gd name="T41" fmla="*/ 108 h 172"/>
                  <a:gd name="T42" fmla="*/ 59 w 239"/>
                  <a:gd name="T43" fmla="*/ 101 h 172"/>
                  <a:gd name="T44" fmla="*/ 47 w 239"/>
                  <a:gd name="T45" fmla="*/ 98 h 172"/>
                  <a:gd name="T46" fmla="*/ 64 w 239"/>
                  <a:gd name="T47" fmla="*/ 99 h 172"/>
                  <a:gd name="T48" fmla="*/ 78 w 239"/>
                  <a:gd name="T49" fmla="*/ 99 h 172"/>
                  <a:gd name="T50" fmla="*/ 79 w 239"/>
                  <a:gd name="T51" fmla="*/ 95 h 172"/>
                  <a:gd name="T52" fmla="*/ 70 w 239"/>
                  <a:gd name="T53" fmla="*/ 87 h 172"/>
                  <a:gd name="T54" fmla="*/ 87 w 239"/>
                  <a:gd name="T55" fmla="*/ 84 h 172"/>
                  <a:gd name="T56" fmla="*/ 88 w 239"/>
                  <a:gd name="T57" fmla="*/ 83 h 172"/>
                  <a:gd name="T58" fmla="*/ 100 w 239"/>
                  <a:gd name="T59" fmla="*/ 77 h 172"/>
                  <a:gd name="T60" fmla="*/ 105 w 239"/>
                  <a:gd name="T61" fmla="*/ 70 h 172"/>
                  <a:gd name="T62" fmla="*/ 115 w 239"/>
                  <a:gd name="T63" fmla="*/ 64 h 172"/>
                  <a:gd name="T64" fmla="*/ 122 w 239"/>
                  <a:gd name="T65" fmla="*/ 61 h 172"/>
                  <a:gd name="T66" fmla="*/ 117 w 239"/>
                  <a:gd name="T67" fmla="*/ 56 h 172"/>
                  <a:gd name="T68" fmla="*/ 136 w 239"/>
                  <a:gd name="T69" fmla="*/ 49 h 172"/>
                  <a:gd name="T70" fmla="*/ 155 w 239"/>
                  <a:gd name="T71" fmla="*/ 41 h 172"/>
                  <a:gd name="T72" fmla="*/ 170 w 239"/>
                  <a:gd name="T73" fmla="*/ 38 h 172"/>
                  <a:gd name="T74" fmla="*/ 201 w 239"/>
                  <a:gd name="T75" fmla="*/ 30 h 172"/>
                  <a:gd name="T76" fmla="*/ 220 w 239"/>
                  <a:gd name="T77" fmla="*/ 23 h 172"/>
                  <a:gd name="T78" fmla="*/ 237 w 239"/>
                  <a:gd name="T79" fmla="*/ 14 h 172"/>
                  <a:gd name="T80" fmla="*/ 232 w 239"/>
                  <a:gd name="T81" fmla="*/ 2 h 172"/>
                  <a:gd name="T82" fmla="*/ 209 w 239"/>
                  <a:gd name="T83" fmla="*/ 3 h 172"/>
                  <a:gd name="T84" fmla="*/ 190 w 239"/>
                  <a:gd name="T85" fmla="*/ 14 h 172"/>
                  <a:gd name="T86" fmla="*/ 168 w 239"/>
                  <a:gd name="T87" fmla="*/ 19 h 172"/>
                  <a:gd name="T88" fmla="*/ 149 w 239"/>
                  <a:gd name="T89" fmla="*/ 21 h 172"/>
                  <a:gd name="T90" fmla="*/ 132 w 239"/>
                  <a:gd name="T91" fmla="*/ 27 h 172"/>
                  <a:gd name="T92" fmla="*/ 120 w 239"/>
                  <a:gd name="T93" fmla="*/ 29 h 172"/>
                  <a:gd name="T94" fmla="*/ 103 w 239"/>
                  <a:gd name="T95" fmla="*/ 32 h 172"/>
                  <a:gd name="T96" fmla="*/ 85 w 239"/>
                  <a:gd name="T97" fmla="*/ 41 h 172"/>
                  <a:gd name="T98" fmla="*/ 74 w 239"/>
                  <a:gd name="T99" fmla="*/ 47 h 172"/>
                  <a:gd name="T100" fmla="*/ 61 w 239"/>
                  <a:gd name="T101" fmla="*/ 52 h 172"/>
                  <a:gd name="T102" fmla="*/ 72 w 239"/>
                  <a:gd name="T103" fmla="*/ 57 h 172"/>
                  <a:gd name="T104" fmla="*/ 72 w 239"/>
                  <a:gd name="T105" fmla="*/ 65 h 172"/>
                  <a:gd name="T106" fmla="*/ 56 w 239"/>
                  <a:gd name="T107" fmla="*/ 69 h 172"/>
                  <a:gd name="T108" fmla="*/ 52 w 239"/>
                  <a:gd name="T109" fmla="*/ 74 h 172"/>
                  <a:gd name="T110" fmla="*/ 56 w 239"/>
                  <a:gd name="T111" fmla="*/ 78 h 172"/>
                  <a:gd name="T112" fmla="*/ 42 w 239"/>
                  <a:gd name="T113" fmla="*/ 84 h 172"/>
                  <a:gd name="T114" fmla="*/ 33 w 239"/>
                  <a:gd name="T115" fmla="*/ 92 h 172"/>
                  <a:gd name="T116" fmla="*/ 48 w 239"/>
                  <a:gd name="T117" fmla="*/ 91 h 172"/>
                  <a:gd name="T118" fmla="*/ 39 w 239"/>
                  <a:gd name="T119" fmla="*/ 101 h 172"/>
                  <a:gd name="T120" fmla="*/ 28 w 239"/>
                  <a:gd name="T121" fmla="*/ 10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9" h="172">
                    <a:moveTo>
                      <a:pt x="26" y="104"/>
                    </a:moveTo>
                    <a:lnTo>
                      <a:pt x="25" y="105"/>
                    </a:lnTo>
                    <a:lnTo>
                      <a:pt x="24" y="108"/>
                    </a:lnTo>
                    <a:lnTo>
                      <a:pt x="26" y="109"/>
                    </a:lnTo>
                    <a:lnTo>
                      <a:pt x="24" y="111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7" y="113"/>
                    </a:lnTo>
                    <a:lnTo>
                      <a:pt x="15" y="115"/>
                    </a:lnTo>
                    <a:lnTo>
                      <a:pt x="14" y="117"/>
                    </a:lnTo>
                    <a:lnTo>
                      <a:pt x="17" y="118"/>
                    </a:lnTo>
                    <a:lnTo>
                      <a:pt x="19" y="118"/>
                    </a:lnTo>
                    <a:lnTo>
                      <a:pt x="23" y="118"/>
                    </a:lnTo>
                    <a:lnTo>
                      <a:pt x="19" y="121"/>
                    </a:lnTo>
                    <a:lnTo>
                      <a:pt x="23" y="121"/>
                    </a:lnTo>
                    <a:lnTo>
                      <a:pt x="17" y="124"/>
                    </a:lnTo>
                    <a:lnTo>
                      <a:pt x="19" y="126"/>
                    </a:lnTo>
                    <a:lnTo>
                      <a:pt x="16" y="128"/>
                    </a:lnTo>
                    <a:lnTo>
                      <a:pt x="14" y="129"/>
                    </a:lnTo>
                    <a:lnTo>
                      <a:pt x="14" y="131"/>
                    </a:lnTo>
                    <a:lnTo>
                      <a:pt x="13" y="134"/>
                    </a:lnTo>
                    <a:lnTo>
                      <a:pt x="10" y="132"/>
                    </a:lnTo>
                    <a:lnTo>
                      <a:pt x="7" y="133"/>
                    </a:lnTo>
                    <a:lnTo>
                      <a:pt x="5" y="132"/>
                    </a:lnTo>
                    <a:lnTo>
                      <a:pt x="2" y="134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0" y="142"/>
                    </a:lnTo>
                    <a:lnTo>
                      <a:pt x="2" y="148"/>
                    </a:lnTo>
                    <a:lnTo>
                      <a:pt x="5" y="149"/>
                    </a:lnTo>
                    <a:lnTo>
                      <a:pt x="8" y="149"/>
                    </a:lnTo>
                    <a:lnTo>
                      <a:pt x="10" y="147"/>
                    </a:lnTo>
                    <a:lnTo>
                      <a:pt x="17" y="147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6" y="148"/>
                    </a:lnTo>
                    <a:lnTo>
                      <a:pt x="26" y="151"/>
                    </a:lnTo>
                    <a:lnTo>
                      <a:pt x="28" y="154"/>
                    </a:lnTo>
                    <a:lnTo>
                      <a:pt x="31" y="151"/>
                    </a:lnTo>
                    <a:lnTo>
                      <a:pt x="33" y="150"/>
                    </a:lnTo>
                    <a:lnTo>
                      <a:pt x="31" y="152"/>
                    </a:lnTo>
                    <a:lnTo>
                      <a:pt x="27" y="155"/>
                    </a:lnTo>
                    <a:lnTo>
                      <a:pt x="31" y="156"/>
                    </a:lnTo>
                    <a:lnTo>
                      <a:pt x="36" y="156"/>
                    </a:lnTo>
                    <a:lnTo>
                      <a:pt x="38" y="158"/>
                    </a:lnTo>
                    <a:lnTo>
                      <a:pt x="34" y="157"/>
                    </a:lnTo>
                    <a:lnTo>
                      <a:pt x="28" y="160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6" y="165"/>
                    </a:lnTo>
                    <a:lnTo>
                      <a:pt x="28" y="165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8" y="167"/>
                    </a:lnTo>
                    <a:lnTo>
                      <a:pt x="40" y="167"/>
                    </a:lnTo>
                    <a:lnTo>
                      <a:pt x="43" y="169"/>
                    </a:lnTo>
                    <a:lnTo>
                      <a:pt x="45" y="169"/>
                    </a:lnTo>
                    <a:lnTo>
                      <a:pt x="43" y="166"/>
                    </a:lnTo>
                    <a:lnTo>
                      <a:pt x="47" y="169"/>
                    </a:lnTo>
                    <a:lnTo>
                      <a:pt x="52" y="172"/>
                    </a:lnTo>
                    <a:lnTo>
                      <a:pt x="52" y="169"/>
                    </a:lnTo>
                    <a:lnTo>
                      <a:pt x="56" y="167"/>
                    </a:lnTo>
                    <a:lnTo>
                      <a:pt x="58" y="171"/>
                    </a:lnTo>
                    <a:lnTo>
                      <a:pt x="64" y="172"/>
                    </a:lnTo>
                    <a:lnTo>
                      <a:pt x="60" y="168"/>
                    </a:lnTo>
                    <a:lnTo>
                      <a:pt x="66" y="171"/>
                    </a:lnTo>
                    <a:lnTo>
                      <a:pt x="69" y="172"/>
                    </a:lnTo>
                    <a:lnTo>
                      <a:pt x="72" y="171"/>
                    </a:lnTo>
                    <a:lnTo>
                      <a:pt x="66" y="167"/>
                    </a:lnTo>
                    <a:lnTo>
                      <a:pt x="69" y="167"/>
                    </a:lnTo>
                    <a:lnTo>
                      <a:pt x="72" y="169"/>
                    </a:lnTo>
                    <a:lnTo>
                      <a:pt x="74" y="171"/>
                    </a:lnTo>
                    <a:lnTo>
                      <a:pt x="79" y="172"/>
                    </a:lnTo>
                    <a:lnTo>
                      <a:pt x="74" y="169"/>
                    </a:lnTo>
                    <a:lnTo>
                      <a:pt x="77" y="169"/>
                    </a:lnTo>
                    <a:lnTo>
                      <a:pt x="81" y="171"/>
                    </a:lnTo>
                    <a:lnTo>
                      <a:pt x="83" y="169"/>
                    </a:lnTo>
                    <a:lnTo>
                      <a:pt x="84" y="167"/>
                    </a:lnTo>
                    <a:lnTo>
                      <a:pt x="75" y="164"/>
                    </a:lnTo>
                    <a:lnTo>
                      <a:pt x="65" y="155"/>
                    </a:lnTo>
                    <a:lnTo>
                      <a:pt x="62" y="152"/>
                    </a:lnTo>
                    <a:lnTo>
                      <a:pt x="59" y="147"/>
                    </a:lnTo>
                    <a:lnTo>
                      <a:pt x="56" y="141"/>
                    </a:lnTo>
                    <a:lnTo>
                      <a:pt x="56" y="138"/>
                    </a:lnTo>
                    <a:lnTo>
                      <a:pt x="55" y="135"/>
                    </a:lnTo>
                    <a:lnTo>
                      <a:pt x="55" y="133"/>
                    </a:lnTo>
                    <a:lnTo>
                      <a:pt x="57" y="130"/>
                    </a:lnTo>
                    <a:lnTo>
                      <a:pt x="55" y="128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7" y="123"/>
                    </a:lnTo>
                    <a:lnTo>
                      <a:pt x="55" y="121"/>
                    </a:lnTo>
                    <a:lnTo>
                      <a:pt x="58" y="121"/>
                    </a:lnTo>
                    <a:lnTo>
                      <a:pt x="58" y="117"/>
                    </a:lnTo>
                    <a:lnTo>
                      <a:pt x="60" y="116"/>
                    </a:lnTo>
                    <a:lnTo>
                      <a:pt x="55" y="115"/>
                    </a:lnTo>
                    <a:lnTo>
                      <a:pt x="60" y="115"/>
                    </a:lnTo>
                    <a:lnTo>
                      <a:pt x="62" y="116"/>
                    </a:lnTo>
                    <a:lnTo>
                      <a:pt x="66" y="114"/>
                    </a:lnTo>
                    <a:lnTo>
                      <a:pt x="65" y="111"/>
                    </a:lnTo>
                    <a:lnTo>
                      <a:pt x="62" y="112"/>
                    </a:lnTo>
                    <a:lnTo>
                      <a:pt x="59" y="111"/>
                    </a:lnTo>
                    <a:lnTo>
                      <a:pt x="65" y="109"/>
                    </a:lnTo>
                    <a:lnTo>
                      <a:pt x="67" y="108"/>
                    </a:lnTo>
                    <a:lnTo>
                      <a:pt x="61" y="108"/>
                    </a:lnTo>
                    <a:lnTo>
                      <a:pt x="67" y="107"/>
                    </a:lnTo>
                    <a:lnTo>
                      <a:pt x="70" y="106"/>
                    </a:lnTo>
                    <a:lnTo>
                      <a:pt x="67" y="104"/>
                    </a:lnTo>
                    <a:lnTo>
                      <a:pt x="62" y="103"/>
                    </a:lnTo>
                    <a:lnTo>
                      <a:pt x="59" y="101"/>
                    </a:lnTo>
                    <a:lnTo>
                      <a:pt x="53" y="101"/>
                    </a:lnTo>
                    <a:lnTo>
                      <a:pt x="51" y="99"/>
                    </a:lnTo>
                    <a:lnTo>
                      <a:pt x="48" y="99"/>
                    </a:lnTo>
                    <a:lnTo>
                      <a:pt x="43" y="100"/>
                    </a:lnTo>
                    <a:lnTo>
                      <a:pt x="47" y="98"/>
                    </a:lnTo>
                    <a:lnTo>
                      <a:pt x="49" y="98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60" y="101"/>
                    </a:lnTo>
                    <a:lnTo>
                      <a:pt x="64" y="99"/>
                    </a:lnTo>
                    <a:lnTo>
                      <a:pt x="65" y="103"/>
                    </a:lnTo>
                    <a:lnTo>
                      <a:pt x="73" y="103"/>
                    </a:lnTo>
                    <a:lnTo>
                      <a:pt x="73" y="100"/>
                    </a:lnTo>
                    <a:lnTo>
                      <a:pt x="76" y="100"/>
                    </a:lnTo>
                    <a:lnTo>
                      <a:pt x="78" y="99"/>
                    </a:lnTo>
                    <a:lnTo>
                      <a:pt x="78" y="96"/>
                    </a:lnTo>
                    <a:lnTo>
                      <a:pt x="76" y="95"/>
                    </a:lnTo>
                    <a:lnTo>
                      <a:pt x="74" y="92"/>
                    </a:lnTo>
                    <a:lnTo>
                      <a:pt x="76" y="95"/>
                    </a:lnTo>
                    <a:lnTo>
                      <a:pt x="79" y="95"/>
                    </a:lnTo>
                    <a:lnTo>
                      <a:pt x="82" y="95"/>
                    </a:lnTo>
                    <a:lnTo>
                      <a:pt x="85" y="92"/>
                    </a:lnTo>
                    <a:lnTo>
                      <a:pt x="83" y="89"/>
                    </a:lnTo>
                    <a:lnTo>
                      <a:pt x="79" y="88"/>
                    </a:lnTo>
                    <a:lnTo>
                      <a:pt x="70" y="87"/>
                    </a:lnTo>
                    <a:lnTo>
                      <a:pt x="82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87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2" y="81"/>
                    </a:lnTo>
                    <a:lnTo>
                      <a:pt x="84" y="79"/>
                    </a:lnTo>
                    <a:lnTo>
                      <a:pt x="86" y="82"/>
                    </a:lnTo>
                    <a:lnTo>
                      <a:pt x="88" y="83"/>
                    </a:lnTo>
                    <a:lnTo>
                      <a:pt x="92" y="81"/>
                    </a:lnTo>
                    <a:lnTo>
                      <a:pt x="94" y="81"/>
                    </a:lnTo>
                    <a:lnTo>
                      <a:pt x="96" y="80"/>
                    </a:lnTo>
                    <a:lnTo>
                      <a:pt x="94" y="79"/>
                    </a:lnTo>
                    <a:lnTo>
                      <a:pt x="100" y="77"/>
                    </a:lnTo>
                    <a:lnTo>
                      <a:pt x="96" y="71"/>
                    </a:lnTo>
                    <a:lnTo>
                      <a:pt x="94" y="69"/>
                    </a:lnTo>
                    <a:lnTo>
                      <a:pt x="100" y="70"/>
                    </a:lnTo>
                    <a:lnTo>
                      <a:pt x="103" y="71"/>
                    </a:lnTo>
                    <a:lnTo>
                      <a:pt x="105" y="70"/>
                    </a:lnTo>
                    <a:lnTo>
                      <a:pt x="107" y="66"/>
                    </a:lnTo>
                    <a:lnTo>
                      <a:pt x="107" y="64"/>
                    </a:lnTo>
                    <a:lnTo>
                      <a:pt x="112" y="68"/>
                    </a:lnTo>
                    <a:lnTo>
                      <a:pt x="115" y="66"/>
                    </a:lnTo>
                    <a:lnTo>
                      <a:pt x="115" y="64"/>
                    </a:lnTo>
                    <a:lnTo>
                      <a:pt x="111" y="62"/>
                    </a:lnTo>
                    <a:lnTo>
                      <a:pt x="115" y="63"/>
                    </a:lnTo>
                    <a:lnTo>
                      <a:pt x="117" y="64"/>
                    </a:lnTo>
                    <a:lnTo>
                      <a:pt x="121" y="63"/>
                    </a:lnTo>
                    <a:lnTo>
                      <a:pt x="122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0" y="57"/>
                    </a:lnTo>
                    <a:lnTo>
                      <a:pt x="117" y="57"/>
                    </a:lnTo>
                    <a:lnTo>
                      <a:pt x="117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4" y="51"/>
                    </a:lnTo>
                    <a:lnTo>
                      <a:pt x="136" y="47"/>
                    </a:lnTo>
                    <a:lnTo>
                      <a:pt x="136" y="49"/>
                    </a:lnTo>
                    <a:lnTo>
                      <a:pt x="139" y="48"/>
                    </a:lnTo>
                    <a:lnTo>
                      <a:pt x="145" y="45"/>
                    </a:lnTo>
                    <a:lnTo>
                      <a:pt x="147" y="44"/>
                    </a:lnTo>
                    <a:lnTo>
                      <a:pt x="153" y="43"/>
                    </a:lnTo>
                    <a:lnTo>
                      <a:pt x="155" y="41"/>
                    </a:lnTo>
                    <a:lnTo>
                      <a:pt x="159" y="40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7" y="37"/>
                    </a:lnTo>
                    <a:lnTo>
                      <a:pt x="170" y="38"/>
                    </a:lnTo>
                    <a:lnTo>
                      <a:pt x="175" y="36"/>
                    </a:lnTo>
                    <a:lnTo>
                      <a:pt x="186" y="35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1" y="30"/>
                    </a:lnTo>
                    <a:lnTo>
                      <a:pt x="203" y="29"/>
                    </a:lnTo>
                    <a:lnTo>
                      <a:pt x="205" y="29"/>
                    </a:lnTo>
                    <a:lnTo>
                      <a:pt x="209" y="27"/>
                    </a:lnTo>
                    <a:lnTo>
                      <a:pt x="214" y="26"/>
                    </a:lnTo>
                    <a:lnTo>
                      <a:pt x="220" y="23"/>
                    </a:lnTo>
                    <a:lnTo>
                      <a:pt x="226" y="21"/>
                    </a:lnTo>
                    <a:lnTo>
                      <a:pt x="229" y="21"/>
                    </a:lnTo>
                    <a:lnTo>
                      <a:pt x="231" y="19"/>
                    </a:lnTo>
                    <a:lnTo>
                      <a:pt x="233" y="17"/>
                    </a:lnTo>
                    <a:lnTo>
                      <a:pt x="237" y="14"/>
                    </a:lnTo>
                    <a:lnTo>
                      <a:pt x="238" y="12"/>
                    </a:lnTo>
                    <a:lnTo>
                      <a:pt x="239" y="10"/>
                    </a:lnTo>
                    <a:lnTo>
                      <a:pt x="239" y="6"/>
                    </a:lnTo>
                    <a:lnTo>
                      <a:pt x="238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4" y="2"/>
                    </a:lnTo>
                    <a:lnTo>
                      <a:pt x="209" y="3"/>
                    </a:lnTo>
                    <a:lnTo>
                      <a:pt x="201" y="7"/>
                    </a:lnTo>
                    <a:lnTo>
                      <a:pt x="197" y="9"/>
                    </a:lnTo>
                    <a:lnTo>
                      <a:pt x="198" y="14"/>
                    </a:lnTo>
                    <a:lnTo>
                      <a:pt x="194" y="12"/>
                    </a:lnTo>
                    <a:lnTo>
                      <a:pt x="190" y="14"/>
                    </a:lnTo>
                    <a:lnTo>
                      <a:pt x="187" y="15"/>
                    </a:lnTo>
                    <a:lnTo>
                      <a:pt x="185" y="14"/>
                    </a:lnTo>
                    <a:lnTo>
                      <a:pt x="173" y="20"/>
                    </a:lnTo>
                    <a:lnTo>
                      <a:pt x="171" y="19"/>
                    </a:lnTo>
                    <a:lnTo>
                      <a:pt x="168" y="19"/>
                    </a:lnTo>
                    <a:lnTo>
                      <a:pt x="166" y="20"/>
                    </a:lnTo>
                    <a:lnTo>
                      <a:pt x="160" y="22"/>
                    </a:lnTo>
                    <a:lnTo>
                      <a:pt x="154" y="22"/>
                    </a:lnTo>
                    <a:lnTo>
                      <a:pt x="151" y="23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39" y="20"/>
                    </a:lnTo>
                    <a:lnTo>
                      <a:pt x="132" y="21"/>
                    </a:lnTo>
                    <a:lnTo>
                      <a:pt x="130" y="23"/>
                    </a:lnTo>
                    <a:lnTo>
                      <a:pt x="132" y="27"/>
                    </a:lnTo>
                    <a:lnTo>
                      <a:pt x="126" y="27"/>
                    </a:lnTo>
                    <a:lnTo>
                      <a:pt x="128" y="26"/>
                    </a:lnTo>
                    <a:lnTo>
                      <a:pt x="122" y="26"/>
                    </a:lnTo>
                    <a:lnTo>
                      <a:pt x="120" y="26"/>
                    </a:lnTo>
                    <a:lnTo>
                      <a:pt x="120" y="29"/>
                    </a:lnTo>
                    <a:lnTo>
                      <a:pt x="117" y="29"/>
                    </a:lnTo>
                    <a:lnTo>
                      <a:pt x="115" y="30"/>
                    </a:lnTo>
                    <a:lnTo>
                      <a:pt x="111" y="30"/>
                    </a:lnTo>
                    <a:lnTo>
                      <a:pt x="105" y="32"/>
                    </a:lnTo>
                    <a:lnTo>
                      <a:pt x="103" y="32"/>
                    </a:lnTo>
                    <a:lnTo>
                      <a:pt x="100" y="34"/>
                    </a:lnTo>
                    <a:lnTo>
                      <a:pt x="98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85" y="41"/>
                    </a:lnTo>
                    <a:lnTo>
                      <a:pt x="85" y="45"/>
                    </a:lnTo>
                    <a:lnTo>
                      <a:pt x="84" y="47"/>
                    </a:lnTo>
                    <a:lnTo>
                      <a:pt x="82" y="46"/>
                    </a:lnTo>
                    <a:lnTo>
                      <a:pt x="76" y="46"/>
                    </a:lnTo>
                    <a:lnTo>
                      <a:pt x="74" y="47"/>
                    </a:lnTo>
                    <a:lnTo>
                      <a:pt x="75" y="51"/>
                    </a:lnTo>
                    <a:lnTo>
                      <a:pt x="69" y="54"/>
                    </a:lnTo>
                    <a:lnTo>
                      <a:pt x="67" y="52"/>
                    </a:lnTo>
                    <a:lnTo>
                      <a:pt x="64" y="51"/>
                    </a:lnTo>
                    <a:lnTo>
                      <a:pt x="61" y="52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6" y="56"/>
                    </a:lnTo>
                    <a:lnTo>
                      <a:pt x="68" y="57"/>
                    </a:lnTo>
                    <a:lnTo>
                      <a:pt x="72" y="57"/>
                    </a:lnTo>
                    <a:lnTo>
                      <a:pt x="62" y="61"/>
                    </a:lnTo>
                    <a:lnTo>
                      <a:pt x="60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72" y="65"/>
                    </a:lnTo>
                    <a:lnTo>
                      <a:pt x="74" y="65"/>
                    </a:lnTo>
                    <a:lnTo>
                      <a:pt x="72" y="65"/>
                    </a:lnTo>
                    <a:lnTo>
                      <a:pt x="66" y="64"/>
                    </a:lnTo>
                    <a:lnTo>
                      <a:pt x="57" y="65"/>
                    </a:lnTo>
                    <a:lnTo>
                      <a:pt x="56" y="69"/>
                    </a:lnTo>
                    <a:lnTo>
                      <a:pt x="58" y="70"/>
                    </a:lnTo>
                    <a:lnTo>
                      <a:pt x="61" y="69"/>
                    </a:lnTo>
                    <a:lnTo>
                      <a:pt x="65" y="71"/>
                    </a:lnTo>
                    <a:lnTo>
                      <a:pt x="56" y="72"/>
                    </a:lnTo>
                    <a:lnTo>
                      <a:pt x="52" y="74"/>
                    </a:lnTo>
                    <a:lnTo>
                      <a:pt x="56" y="74"/>
                    </a:lnTo>
                    <a:lnTo>
                      <a:pt x="58" y="77"/>
                    </a:lnTo>
                    <a:lnTo>
                      <a:pt x="56" y="75"/>
                    </a:lnTo>
                    <a:lnTo>
                      <a:pt x="50" y="77"/>
                    </a:lnTo>
                    <a:lnTo>
                      <a:pt x="56" y="78"/>
                    </a:lnTo>
                    <a:lnTo>
                      <a:pt x="58" y="80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39" y="86"/>
                    </a:lnTo>
                    <a:lnTo>
                      <a:pt x="36" y="88"/>
                    </a:lnTo>
                    <a:lnTo>
                      <a:pt x="33" y="89"/>
                    </a:lnTo>
                    <a:lnTo>
                      <a:pt x="31" y="90"/>
                    </a:lnTo>
                    <a:lnTo>
                      <a:pt x="33" y="92"/>
                    </a:lnTo>
                    <a:lnTo>
                      <a:pt x="36" y="94"/>
                    </a:lnTo>
                    <a:lnTo>
                      <a:pt x="39" y="94"/>
                    </a:lnTo>
                    <a:lnTo>
                      <a:pt x="42" y="91"/>
                    </a:lnTo>
                    <a:lnTo>
                      <a:pt x="44" y="91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42" y="94"/>
                    </a:lnTo>
                    <a:lnTo>
                      <a:pt x="40" y="96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3" y="100"/>
                    </a:lnTo>
                    <a:lnTo>
                      <a:pt x="40" y="101"/>
                    </a:lnTo>
                    <a:lnTo>
                      <a:pt x="38" y="103"/>
                    </a:lnTo>
                    <a:lnTo>
                      <a:pt x="32" y="101"/>
                    </a:lnTo>
                    <a:lnTo>
                      <a:pt x="28" y="104"/>
                    </a:lnTo>
                    <a:lnTo>
                      <a:pt x="26" y="104"/>
                    </a:lnTo>
                    <a:lnTo>
                      <a:pt x="2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7" name="Freeform 113">
                <a:extLst>
                  <a:ext uri="{FF2B5EF4-FFF2-40B4-BE49-F238E27FC236}">
                    <a16:creationId xmlns:a16="http://schemas.microsoft.com/office/drawing/2014/main" id="{85528C43-0005-431A-AB4E-0F28F26A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1356"/>
                <a:ext cx="18" cy="6"/>
              </a:xfrm>
              <a:custGeom>
                <a:avLst/>
                <a:gdLst>
                  <a:gd name="T0" fmla="*/ 0 w 18"/>
                  <a:gd name="T1" fmla="*/ 5 h 6"/>
                  <a:gd name="T2" fmla="*/ 4 w 18"/>
                  <a:gd name="T3" fmla="*/ 6 h 6"/>
                  <a:gd name="T4" fmla="*/ 13 w 18"/>
                  <a:gd name="T5" fmla="*/ 6 h 6"/>
                  <a:gd name="T6" fmla="*/ 15 w 18"/>
                  <a:gd name="T7" fmla="*/ 6 h 6"/>
                  <a:gd name="T8" fmla="*/ 18 w 18"/>
                  <a:gd name="T9" fmla="*/ 3 h 6"/>
                  <a:gd name="T10" fmla="*/ 15 w 18"/>
                  <a:gd name="T11" fmla="*/ 2 h 6"/>
                  <a:gd name="T12" fmla="*/ 12 w 18"/>
                  <a:gd name="T13" fmla="*/ 0 h 6"/>
                  <a:gd name="T14" fmla="*/ 6 w 18"/>
                  <a:gd name="T15" fmla="*/ 0 h 6"/>
                  <a:gd name="T16" fmla="*/ 4 w 18"/>
                  <a:gd name="T17" fmla="*/ 2 h 6"/>
                  <a:gd name="T18" fmla="*/ 2 w 18"/>
                  <a:gd name="T19" fmla="*/ 3 h 6"/>
                  <a:gd name="T20" fmla="*/ 0 w 18"/>
                  <a:gd name="T21" fmla="*/ 5 h 6"/>
                  <a:gd name="T22" fmla="*/ 0 w 1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">
                    <a:moveTo>
                      <a:pt x="0" y="5"/>
                    </a:moveTo>
                    <a:lnTo>
                      <a:pt x="4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8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8" name="Freeform 114">
                <a:extLst>
                  <a:ext uri="{FF2B5EF4-FFF2-40B4-BE49-F238E27FC236}">
                    <a16:creationId xmlns:a16="http://schemas.microsoft.com/office/drawing/2014/main" id="{EFF2A363-285C-497E-898A-64E3E6C7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1350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1 w 8"/>
                  <a:gd name="T3" fmla="*/ 3 h 5"/>
                  <a:gd name="T4" fmla="*/ 6 w 8"/>
                  <a:gd name="T5" fmla="*/ 5 h 5"/>
                  <a:gd name="T6" fmla="*/ 8 w 8"/>
                  <a:gd name="T7" fmla="*/ 2 h 5"/>
                  <a:gd name="T8" fmla="*/ 6 w 8"/>
                  <a:gd name="T9" fmla="*/ 0 h 5"/>
                  <a:gd name="T10" fmla="*/ 2 w 8"/>
                  <a:gd name="T11" fmla="*/ 0 h 5"/>
                  <a:gd name="T12" fmla="*/ 0 w 8"/>
                  <a:gd name="T13" fmla="*/ 0 h 5"/>
                  <a:gd name="T14" fmla="*/ 0 w 8"/>
                  <a:gd name="T15" fmla="*/ 2 h 5"/>
                  <a:gd name="T16" fmla="*/ 0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1" y="3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9" name="Freeform 115">
                <a:extLst>
                  <a:ext uri="{FF2B5EF4-FFF2-40B4-BE49-F238E27FC236}">
                    <a16:creationId xmlns:a16="http://schemas.microsoft.com/office/drawing/2014/main" id="{5DCAC0DB-BCB9-4495-BE5E-2C8A836F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340"/>
                <a:ext cx="27" cy="5"/>
              </a:xfrm>
              <a:custGeom>
                <a:avLst/>
                <a:gdLst>
                  <a:gd name="T0" fmla="*/ 0 w 27"/>
                  <a:gd name="T1" fmla="*/ 2 h 5"/>
                  <a:gd name="T2" fmla="*/ 1 w 27"/>
                  <a:gd name="T3" fmla="*/ 3 h 5"/>
                  <a:gd name="T4" fmla="*/ 7 w 27"/>
                  <a:gd name="T5" fmla="*/ 3 h 5"/>
                  <a:gd name="T6" fmla="*/ 10 w 27"/>
                  <a:gd name="T7" fmla="*/ 5 h 5"/>
                  <a:gd name="T8" fmla="*/ 13 w 27"/>
                  <a:gd name="T9" fmla="*/ 5 h 5"/>
                  <a:gd name="T10" fmla="*/ 18 w 27"/>
                  <a:gd name="T11" fmla="*/ 4 h 5"/>
                  <a:gd name="T12" fmla="*/ 24 w 27"/>
                  <a:gd name="T13" fmla="*/ 3 h 5"/>
                  <a:gd name="T14" fmla="*/ 27 w 27"/>
                  <a:gd name="T15" fmla="*/ 3 h 5"/>
                  <a:gd name="T16" fmla="*/ 15 w 27"/>
                  <a:gd name="T17" fmla="*/ 0 h 5"/>
                  <a:gd name="T18" fmla="*/ 13 w 27"/>
                  <a:gd name="T19" fmla="*/ 2 h 5"/>
                  <a:gd name="T20" fmla="*/ 9 w 27"/>
                  <a:gd name="T21" fmla="*/ 1 h 5"/>
                  <a:gd name="T22" fmla="*/ 7 w 27"/>
                  <a:gd name="T23" fmla="*/ 1 h 5"/>
                  <a:gd name="T24" fmla="*/ 4 w 27"/>
                  <a:gd name="T25" fmla="*/ 1 h 5"/>
                  <a:gd name="T26" fmla="*/ 0 w 27"/>
                  <a:gd name="T27" fmla="*/ 2 h 5"/>
                  <a:gd name="T28" fmla="*/ 0 w 27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">
                    <a:moveTo>
                      <a:pt x="0" y="2"/>
                    </a:moveTo>
                    <a:lnTo>
                      <a:pt x="1" y="3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8" y="4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0" name="Freeform 116">
                <a:extLst>
                  <a:ext uri="{FF2B5EF4-FFF2-40B4-BE49-F238E27FC236}">
                    <a16:creationId xmlns:a16="http://schemas.microsoft.com/office/drawing/2014/main" id="{D7C91335-D64E-4F2D-8FEE-AC057332E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1333"/>
                <a:ext cx="43" cy="14"/>
              </a:xfrm>
              <a:custGeom>
                <a:avLst/>
                <a:gdLst>
                  <a:gd name="T0" fmla="*/ 0 w 43"/>
                  <a:gd name="T1" fmla="*/ 3 h 14"/>
                  <a:gd name="T2" fmla="*/ 0 w 43"/>
                  <a:gd name="T3" fmla="*/ 3 h 14"/>
                  <a:gd name="T4" fmla="*/ 9 w 43"/>
                  <a:gd name="T5" fmla="*/ 5 h 14"/>
                  <a:gd name="T6" fmla="*/ 11 w 43"/>
                  <a:gd name="T7" fmla="*/ 5 h 14"/>
                  <a:gd name="T8" fmla="*/ 15 w 43"/>
                  <a:gd name="T9" fmla="*/ 7 h 14"/>
                  <a:gd name="T10" fmla="*/ 17 w 43"/>
                  <a:gd name="T11" fmla="*/ 7 h 14"/>
                  <a:gd name="T12" fmla="*/ 20 w 43"/>
                  <a:gd name="T13" fmla="*/ 8 h 14"/>
                  <a:gd name="T14" fmla="*/ 28 w 43"/>
                  <a:gd name="T15" fmla="*/ 9 h 14"/>
                  <a:gd name="T16" fmla="*/ 37 w 43"/>
                  <a:gd name="T17" fmla="*/ 14 h 14"/>
                  <a:gd name="T18" fmla="*/ 43 w 43"/>
                  <a:gd name="T19" fmla="*/ 12 h 14"/>
                  <a:gd name="T20" fmla="*/ 43 w 43"/>
                  <a:gd name="T21" fmla="*/ 9 h 14"/>
                  <a:gd name="T22" fmla="*/ 33 w 43"/>
                  <a:gd name="T23" fmla="*/ 7 h 14"/>
                  <a:gd name="T24" fmla="*/ 29 w 43"/>
                  <a:gd name="T25" fmla="*/ 5 h 14"/>
                  <a:gd name="T26" fmla="*/ 24 w 43"/>
                  <a:gd name="T27" fmla="*/ 2 h 14"/>
                  <a:gd name="T28" fmla="*/ 17 w 43"/>
                  <a:gd name="T29" fmla="*/ 3 h 14"/>
                  <a:gd name="T30" fmla="*/ 15 w 43"/>
                  <a:gd name="T31" fmla="*/ 3 h 14"/>
                  <a:gd name="T32" fmla="*/ 11 w 43"/>
                  <a:gd name="T33" fmla="*/ 2 h 14"/>
                  <a:gd name="T34" fmla="*/ 2 w 43"/>
                  <a:gd name="T35" fmla="*/ 0 h 14"/>
                  <a:gd name="T36" fmla="*/ 0 w 43"/>
                  <a:gd name="T37" fmla="*/ 3 h 14"/>
                  <a:gd name="T38" fmla="*/ 0 w 43"/>
                  <a:gd name="T3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4">
                    <a:moveTo>
                      <a:pt x="0" y="3"/>
                    </a:moveTo>
                    <a:lnTo>
                      <a:pt x="0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20" y="8"/>
                    </a:lnTo>
                    <a:lnTo>
                      <a:pt x="28" y="9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33" y="7"/>
                    </a:lnTo>
                    <a:lnTo>
                      <a:pt x="29" y="5"/>
                    </a:lnTo>
                    <a:lnTo>
                      <a:pt x="24" y="2"/>
                    </a:lnTo>
                    <a:lnTo>
                      <a:pt x="17" y="3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1" name="Freeform 117">
                <a:extLst>
                  <a:ext uri="{FF2B5EF4-FFF2-40B4-BE49-F238E27FC236}">
                    <a16:creationId xmlns:a16="http://schemas.microsoft.com/office/drawing/2014/main" id="{972FDF78-1932-4974-8D3E-3CFF12E77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43"/>
                <a:ext cx="19" cy="6"/>
              </a:xfrm>
              <a:custGeom>
                <a:avLst/>
                <a:gdLst>
                  <a:gd name="T0" fmla="*/ 0 w 19"/>
                  <a:gd name="T1" fmla="*/ 2 h 6"/>
                  <a:gd name="T2" fmla="*/ 1 w 19"/>
                  <a:gd name="T3" fmla="*/ 5 h 6"/>
                  <a:gd name="T4" fmla="*/ 4 w 19"/>
                  <a:gd name="T5" fmla="*/ 6 h 6"/>
                  <a:gd name="T6" fmla="*/ 8 w 19"/>
                  <a:gd name="T7" fmla="*/ 6 h 6"/>
                  <a:gd name="T8" fmla="*/ 10 w 19"/>
                  <a:gd name="T9" fmla="*/ 5 h 6"/>
                  <a:gd name="T10" fmla="*/ 17 w 19"/>
                  <a:gd name="T11" fmla="*/ 6 h 6"/>
                  <a:gd name="T12" fmla="*/ 19 w 19"/>
                  <a:gd name="T13" fmla="*/ 5 h 6"/>
                  <a:gd name="T14" fmla="*/ 17 w 19"/>
                  <a:gd name="T15" fmla="*/ 2 h 6"/>
                  <a:gd name="T16" fmla="*/ 14 w 19"/>
                  <a:gd name="T17" fmla="*/ 0 h 6"/>
                  <a:gd name="T18" fmla="*/ 5 w 19"/>
                  <a:gd name="T19" fmla="*/ 1 h 6"/>
                  <a:gd name="T20" fmla="*/ 2 w 19"/>
                  <a:gd name="T21" fmla="*/ 2 h 6"/>
                  <a:gd name="T22" fmla="*/ 0 w 19"/>
                  <a:gd name="T23" fmla="*/ 2 h 6"/>
                  <a:gd name="T24" fmla="*/ 0 w 19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6">
                    <a:moveTo>
                      <a:pt x="0" y="2"/>
                    </a:moveTo>
                    <a:lnTo>
                      <a:pt x="1" y="5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2" name="Freeform 118">
                <a:extLst>
                  <a:ext uri="{FF2B5EF4-FFF2-40B4-BE49-F238E27FC236}">
                    <a16:creationId xmlns:a16="http://schemas.microsoft.com/office/drawing/2014/main" id="{AD3FF816-A54E-4701-BB7F-E7ACAEA0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24"/>
                <a:ext cx="32" cy="7"/>
              </a:xfrm>
              <a:custGeom>
                <a:avLst/>
                <a:gdLst>
                  <a:gd name="T0" fmla="*/ 1 w 32"/>
                  <a:gd name="T1" fmla="*/ 6 h 7"/>
                  <a:gd name="T2" fmla="*/ 1 w 32"/>
                  <a:gd name="T3" fmla="*/ 6 h 7"/>
                  <a:gd name="T4" fmla="*/ 6 w 32"/>
                  <a:gd name="T5" fmla="*/ 7 h 7"/>
                  <a:gd name="T6" fmla="*/ 9 w 32"/>
                  <a:gd name="T7" fmla="*/ 6 h 7"/>
                  <a:gd name="T8" fmla="*/ 12 w 32"/>
                  <a:gd name="T9" fmla="*/ 7 h 7"/>
                  <a:gd name="T10" fmla="*/ 27 w 32"/>
                  <a:gd name="T11" fmla="*/ 3 h 7"/>
                  <a:gd name="T12" fmla="*/ 29 w 32"/>
                  <a:gd name="T13" fmla="*/ 3 h 7"/>
                  <a:gd name="T14" fmla="*/ 32 w 32"/>
                  <a:gd name="T15" fmla="*/ 3 h 7"/>
                  <a:gd name="T16" fmla="*/ 30 w 32"/>
                  <a:gd name="T17" fmla="*/ 2 h 7"/>
                  <a:gd name="T18" fmla="*/ 27 w 32"/>
                  <a:gd name="T19" fmla="*/ 2 h 7"/>
                  <a:gd name="T20" fmla="*/ 21 w 32"/>
                  <a:gd name="T21" fmla="*/ 0 h 7"/>
                  <a:gd name="T22" fmla="*/ 18 w 32"/>
                  <a:gd name="T23" fmla="*/ 0 h 7"/>
                  <a:gd name="T24" fmla="*/ 16 w 32"/>
                  <a:gd name="T25" fmla="*/ 0 h 7"/>
                  <a:gd name="T26" fmla="*/ 12 w 32"/>
                  <a:gd name="T27" fmla="*/ 1 h 7"/>
                  <a:gd name="T28" fmla="*/ 13 w 32"/>
                  <a:gd name="T29" fmla="*/ 4 h 7"/>
                  <a:gd name="T30" fmla="*/ 5 w 32"/>
                  <a:gd name="T31" fmla="*/ 2 h 7"/>
                  <a:gd name="T32" fmla="*/ 3 w 32"/>
                  <a:gd name="T33" fmla="*/ 2 h 7"/>
                  <a:gd name="T34" fmla="*/ 0 w 32"/>
                  <a:gd name="T35" fmla="*/ 2 h 7"/>
                  <a:gd name="T36" fmla="*/ 1 w 32"/>
                  <a:gd name="T37" fmla="*/ 6 h 7"/>
                  <a:gd name="T38" fmla="*/ 1 w 32"/>
                  <a:gd name="T3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7">
                    <a:moveTo>
                      <a:pt x="1" y="6"/>
                    </a:moveTo>
                    <a:lnTo>
                      <a:pt x="1" y="6"/>
                    </a:lnTo>
                    <a:lnTo>
                      <a:pt x="6" y="7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0" y="2"/>
                    </a:lnTo>
                    <a:lnTo>
                      <a:pt x="27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3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3" name="Freeform 119">
                <a:extLst>
                  <a:ext uri="{FF2B5EF4-FFF2-40B4-BE49-F238E27FC236}">
                    <a16:creationId xmlns:a16="http://schemas.microsoft.com/office/drawing/2014/main" id="{963387CE-EE25-4F0A-AD82-D6987E1AB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357"/>
                <a:ext cx="18" cy="9"/>
              </a:xfrm>
              <a:custGeom>
                <a:avLst/>
                <a:gdLst>
                  <a:gd name="T0" fmla="*/ 0 w 18"/>
                  <a:gd name="T1" fmla="*/ 8 h 9"/>
                  <a:gd name="T2" fmla="*/ 0 w 18"/>
                  <a:gd name="T3" fmla="*/ 9 h 9"/>
                  <a:gd name="T4" fmla="*/ 4 w 18"/>
                  <a:gd name="T5" fmla="*/ 9 h 9"/>
                  <a:gd name="T6" fmla="*/ 15 w 18"/>
                  <a:gd name="T7" fmla="*/ 9 h 9"/>
                  <a:gd name="T8" fmla="*/ 17 w 18"/>
                  <a:gd name="T9" fmla="*/ 9 h 9"/>
                  <a:gd name="T10" fmla="*/ 18 w 18"/>
                  <a:gd name="T11" fmla="*/ 5 h 9"/>
                  <a:gd name="T12" fmla="*/ 17 w 18"/>
                  <a:gd name="T13" fmla="*/ 0 h 9"/>
                  <a:gd name="T14" fmla="*/ 14 w 18"/>
                  <a:gd name="T15" fmla="*/ 0 h 9"/>
                  <a:gd name="T16" fmla="*/ 10 w 18"/>
                  <a:gd name="T17" fmla="*/ 1 h 9"/>
                  <a:gd name="T18" fmla="*/ 5 w 18"/>
                  <a:gd name="T19" fmla="*/ 1 h 9"/>
                  <a:gd name="T20" fmla="*/ 2 w 18"/>
                  <a:gd name="T21" fmla="*/ 3 h 9"/>
                  <a:gd name="T22" fmla="*/ 2 w 18"/>
                  <a:gd name="T23" fmla="*/ 5 h 9"/>
                  <a:gd name="T24" fmla="*/ 0 w 18"/>
                  <a:gd name="T25" fmla="*/ 8 h 9"/>
                  <a:gd name="T26" fmla="*/ 0 w 18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0" y="8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8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4" name="Freeform 120">
                <a:extLst>
                  <a:ext uri="{FF2B5EF4-FFF2-40B4-BE49-F238E27FC236}">
                    <a16:creationId xmlns:a16="http://schemas.microsoft.com/office/drawing/2014/main" id="{53DE4096-8B28-4BAF-8322-52100EF7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1333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 w 29"/>
                  <a:gd name="T3" fmla="*/ 1 h 8"/>
                  <a:gd name="T4" fmla="*/ 9 w 29"/>
                  <a:gd name="T5" fmla="*/ 2 h 8"/>
                  <a:gd name="T6" fmla="*/ 11 w 29"/>
                  <a:gd name="T7" fmla="*/ 5 h 8"/>
                  <a:gd name="T8" fmla="*/ 14 w 29"/>
                  <a:gd name="T9" fmla="*/ 5 h 8"/>
                  <a:gd name="T10" fmla="*/ 18 w 29"/>
                  <a:gd name="T11" fmla="*/ 8 h 8"/>
                  <a:gd name="T12" fmla="*/ 23 w 29"/>
                  <a:gd name="T13" fmla="*/ 8 h 8"/>
                  <a:gd name="T14" fmla="*/ 29 w 29"/>
                  <a:gd name="T15" fmla="*/ 6 h 8"/>
                  <a:gd name="T16" fmla="*/ 23 w 29"/>
                  <a:gd name="T17" fmla="*/ 5 h 8"/>
                  <a:gd name="T18" fmla="*/ 20 w 29"/>
                  <a:gd name="T19" fmla="*/ 2 h 8"/>
                  <a:gd name="T20" fmla="*/ 14 w 29"/>
                  <a:gd name="T21" fmla="*/ 2 h 8"/>
                  <a:gd name="T22" fmla="*/ 9 w 29"/>
                  <a:gd name="T23" fmla="*/ 0 h 8"/>
                  <a:gd name="T24" fmla="*/ 0 w 29"/>
                  <a:gd name="T25" fmla="*/ 0 h 8"/>
                  <a:gd name="T26" fmla="*/ 0 w 29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" y="1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23" y="5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5" name="Freeform 121">
                <a:extLst>
                  <a:ext uri="{FF2B5EF4-FFF2-40B4-BE49-F238E27FC236}">
                    <a16:creationId xmlns:a16="http://schemas.microsoft.com/office/drawing/2014/main" id="{121147A3-DB3A-4B8F-9C92-37AD4EA8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18"/>
                <a:ext cx="22" cy="7"/>
              </a:xfrm>
              <a:custGeom>
                <a:avLst/>
                <a:gdLst>
                  <a:gd name="T0" fmla="*/ 17 w 22"/>
                  <a:gd name="T1" fmla="*/ 7 h 7"/>
                  <a:gd name="T2" fmla="*/ 19 w 22"/>
                  <a:gd name="T3" fmla="*/ 6 h 7"/>
                  <a:gd name="T4" fmla="*/ 22 w 22"/>
                  <a:gd name="T5" fmla="*/ 5 h 7"/>
                  <a:gd name="T6" fmla="*/ 20 w 22"/>
                  <a:gd name="T7" fmla="*/ 4 h 7"/>
                  <a:gd name="T8" fmla="*/ 17 w 22"/>
                  <a:gd name="T9" fmla="*/ 3 h 7"/>
                  <a:gd name="T10" fmla="*/ 13 w 22"/>
                  <a:gd name="T11" fmla="*/ 1 h 7"/>
                  <a:gd name="T12" fmla="*/ 11 w 22"/>
                  <a:gd name="T13" fmla="*/ 0 h 7"/>
                  <a:gd name="T14" fmla="*/ 8 w 22"/>
                  <a:gd name="T15" fmla="*/ 1 h 7"/>
                  <a:gd name="T16" fmla="*/ 5 w 22"/>
                  <a:gd name="T17" fmla="*/ 1 h 7"/>
                  <a:gd name="T18" fmla="*/ 2 w 22"/>
                  <a:gd name="T19" fmla="*/ 3 h 7"/>
                  <a:gd name="T20" fmla="*/ 0 w 22"/>
                  <a:gd name="T21" fmla="*/ 5 h 7"/>
                  <a:gd name="T22" fmla="*/ 5 w 22"/>
                  <a:gd name="T23" fmla="*/ 5 h 7"/>
                  <a:gd name="T24" fmla="*/ 9 w 22"/>
                  <a:gd name="T25" fmla="*/ 5 h 7"/>
                  <a:gd name="T26" fmla="*/ 11 w 22"/>
                  <a:gd name="T27" fmla="*/ 6 h 7"/>
                  <a:gd name="T28" fmla="*/ 17 w 22"/>
                  <a:gd name="T29" fmla="*/ 7 h 7"/>
                  <a:gd name="T30" fmla="*/ 17 w 2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7">
                    <a:moveTo>
                      <a:pt x="17" y="7"/>
                    </a:moveTo>
                    <a:lnTo>
                      <a:pt x="19" y="6"/>
                    </a:lnTo>
                    <a:lnTo>
                      <a:pt x="22" y="5"/>
                    </a:lnTo>
                    <a:lnTo>
                      <a:pt x="20" y="4"/>
                    </a:lnTo>
                    <a:lnTo>
                      <a:pt x="17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7" y="7"/>
                    </a:lnTo>
                    <a:lnTo>
                      <a:pt x="1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6" name="Freeform 122">
                <a:extLst>
                  <a:ext uri="{FF2B5EF4-FFF2-40B4-BE49-F238E27FC236}">
                    <a16:creationId xmlns:a16="http://schemas.microsoft.com/office/drawing/2014/main" id="{B826EF85-EB83-42AE-90A9-E7E59614D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53"/>
                <a:ext cx="28" cy="12"/>
              </a:xfrm>
              <a:custGeom>
                <a:avLst/>
                <a:gdLst>
                  <a:gd name="T0" fmla="*/ 8 w 28"/>
                  <a:gd name="T1" fmla="*/ 12 h 12"/>
                  <a:gd name="T2" fmla="*/ 13 w 28"/>
                  <a:gd name="T3" fmla="*/ 12 h 12"/>
                  <a:gd name="T4" fmla="*/ 13 w 28"/>
                  <a:gd name="T5" fmla="*/ 9 h 12"/>
                  <a:gd name="T6" fmla="*/ 15 w 28"/>
                  <a:gd name="T7" fmla="*/ 9 h 12"/>
                  <a:gd name="T8" fmla="*/ 17 w 28"/>
                  <a:gd name="T9" fmla="*/ 8 h 12"/>
                  <a:gd name="T10" fmla="*/ 15 w 28"/>
                  <a:gd name="T11" fmla="*/ 6 h 12"/>
                  <a:gd name="T12" fmla="*/ 18 w 28"/>
                  <a:gd name="T13" fmla="*/ 6 h 12"/>
                  <a:gd name="T14" fmla="*/ 21 w 28"/>
                  <a:gd name="T15" fmla="*/ 6 h 12"/>
                  <a:gd name="T16" fmla="*/ 23 w 28"/>
                  <a:gd name="T17" fmla="*/ 5 h 12"/>
                  <a:gd name="T18" fmla="*/ 26 w 28"/>
                  <a:gd name="T19" fmla="*/ 5 h 12"/>
                  <a:gd name="T20" fmla="*/ 28 w 28"/>
                  <a:gd name="T21" fmla="*/ 4 h 12"/>
                  <a:gd name="T22" fmla="*/ 18 w 28"/>
                  <a:gd name="T23" fmla="*/ 0 h 12"/>
                  <a:gd name="T24" fmla="*/ 11 w 28"/>
                  <a:gd name="T25" fmla="*/ 0 h 12"/>
                  <a:gd name="T26" fmla="*/ 4 w 28"/>
                  <a:gd name="T27" fmla="*/ 0 h 12"/>
                  <a:gd name="T28" fmla="*/ 0 w 28"/>
                  <a:gd name="T29" fmla="*/ 2 h 12"/>
                  <a:gd name="T30" fmla="*/ 2 w 28"/>
                  <a:gd name="T31" fmla="*/ 3 h 12"/>
                  <a:gd name="T32" fmla="*/ 2 w 28"/>
                  <a:gd name="T33" fmla="*/ 6 h 12"/>
                  <a:gd name="T34" fmla="*/ 4 w 28"/>
                  <a:gd name="T35" fmla="*/ 8 h 12"/>
                  <a:gd name="T36" fmla="*/ 6 w 28"/>
                  <a:gd name="T37" fmla="*/ 12 h 12"/>
                  <a:gd name="T38" fmla="*/ 8 w 28"/>
                  <a:gd name="T39" fmla="*/ 12 h 12"/>
                  <a:gd name="T40" fmla="*/ 8 w 28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2">
                    <a:moveTo>
                      <a:pt x="8" y="12"/>
                    </a:moveTo>
                    <a:lnTo>
                      <a:pt x="13" y="12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7" name="Freeform 123">
                <a:extLst>
                  <a:ext uri="{FF2B5EF4-FFF2-40B4-BE49-F238E27FC236}">
                    <a16:creationId xmlns:a16="http://schemas.microsoft.com/office/drawing/2014/main" id="{BC242B0D-6421-4A53-ACCB-365C079A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28"/>
                <a:ext cx="11" cy="4"/>
              </a:xfrm>
              <a:custGeom>
                <a:avLst/>
                <a:gdLst>
                  <a:gd name="T0" fmla="*/ 0 w 11"/>
                  <a:gd name="T1" fmla="*/ 3 h 4"/>
                  <a:gd name="T2" fmla="*/ 1 w 11"/>
                  <a:gd name="T3" fmla="*/ 4 h 4"/>
                  <a:gd name="T4" fmla="*/ 7 w 11"/>
                  <a:gd name="T5" fmla="*/ 4 h 4"/>
                  <a:gd name="T6" fmla="*/ 10 w 11"/>
                  <a:gd name="T7" fmla="*/ 4 h 4"/>
                  <a:gd name="T8" fmla="*/ 11 w 11"/>
                  <a:gd name="T9" fmla="*/ 0 h 4"/>
                  <a:gd name="T10" fmla="*/ 6 w 11"/>
                  <a:gd name="T11" fmla="*/ 2 h 4"/>
                  <a:gd name="T12" fmla="*/ 0 w 11"/>
                  <a:gd name="T13" fmla="*/ 3 h 4"/>
                  <a:gd name="T14" fmla="*/ 0 w 11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lnTo>
                      <a:pt x="1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8" name="Freeform 124">
                <a:extLst>
                  <a:ext uri="{FF2B5EF4-FFF2-40B4-BE49-F238E27FC236}">
                    <a16:creationId xmlns:a16="http://schemas.microsoft.com/office/drawing/2014/main" id="{BCF302FE-6C23-45A7-841C-1760AD1C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1333"/>
                <a:ext cx="12" cy="6"/>
              </a:xfrm>
              <a:custGeom>
                <a:avLst/>
                <a:gdLst>
                  <a:gd name="T0" fmla="*/ 0 w 12"/>
                  <a:gd name="T1" fmla="*/ 2 h 6"/>
                  <a:gd name="T2" fmla="*/ 8 w 12"/>
                  <a:gd name="T3" fmla="*/ 6 h 6"/>
                  <a:gd name="T4" fmla="*/ 11 w 12"/>
                  <a:gd name="T5" fmla="*/ 5 h 6"/>
                  <a:gd name="T6" fmla="*/ 12 w 12"/>
                  <a:gd name="T7" fmla="*/ 2 h 6"/>
                  <a:gd name="T8" fmla="*/ 6 w 12"/>
                  <a:gd name="T9" fmla="*/ 0 h 6"/>
                  <a:gd name="T10" fmla="*/ 4 w 12"/>
                  <a:gd name="T11" fmla="*/ 0 h 6"/>
                  <a:gd name="T12" fmla="*/ 0 w 12"/>
                  <a:gd name="T13" fmla="*/ 2 h 6"/>
                  <a:gd name="T14" fmla="*/ 0 w 12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lnTo>
                      <a:pt x="8" y="6"/>
                    </a:lnTo>
                    <a:lnTo>
                      <a:pt x="11" y="5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9" name="Freeform 125">
                <a:extLst>
                  <a:ext uri="{FF2B5EF4-FFF2-40B4-BE49-F238E27FC236}">
                    <a16:creationId xmlns:a16="http://schemas.microsoft.com/office/drawing/2014/main" id="{6D93FB4C-6453-4CA9-85AE-6BBEE1C32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340"/>
                <a:ext cx="15" cy="4"/>
              </a:xfrm>
              <a:custGeom>
                <a:avLst/>
                <a:gdLst>
                  <a:gd name="T0" fmla="*/ 2 w 15"/>
                  <a:gd name="T1" fmla="*/ 2 h 4"/>
                  <a:gd name="T2" fmla="*/ 0 w 15"/>
                  <a:gd name="T3" fmla="*/ 3 h 4"/>
                  <a:gd name="T4" fmla="*/ 10 w 15"/>
                  <a:gd name="T5" fmla="*/ 4 h 4"/>
                  <a:gd name="T6" fmla="*/ 12 w 15"/>
                  <a:gd name="T7" fmla="*/ 3 h 4"/>
                  <a:gd name="T8" fmla="*/ 15 w 15"/>
                  <a:gd name="T9" fmla="*/ 3 h 4"/>
                  <a:gd name="T10" fmla="*/ 15 w 15"/>
                  <a:gd name="T11" fmla="*/ 1 h 4"/>
                  <a:gd name="T12" fmla="*/ 12 w 15"/>
                  <a:gd name="T13" fmla="*/ 0 h 4"/>
                  <a:gd name="T14" fmla="*/ 7 w 15"/>
                  <a:gd name="T15" fmla="*/ 1 h 4"/>
                  <a:gd name="T16" fmla="*/ 2 w 15"/>
                  <a:gd name="T17" fmla="*/ 2 h 4"/>
                  <a:gd name="T18" fmla="*/ 2 w 1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2" y="2"/>
                    </a:moveTo>
                    <a:lnTo>
                      <a:pt x="0" y="3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0" name="Freeform 126">
                <a:extLst>
                  <a:ext uri="{FF2B5EF4-FFF2-40B4-BE49-F238E27FC236}">
                    <a16:creationId xmlns:a16="http://schemas.microsoft.com/office/drawing/2014/main" id="{D4216DD6-1999-466D-AC78-71874BBD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309"/>
                <a:ext cx="19" cy="5"/>
              </a:xfrm>
              <a:custGeom>
                <a:avLst/>
                <a:gdLst>
                  <a:gd name="T0" fmla="*/ 1 w 19"/>
                  <a:gd name="T1" fmla="*/ 5 h 5"/>
                  <a:gd name="T2" fmla="*/ 9 w 19"/>
                  <a:gd name="T3" fmla="*/ 4 h 5"/>
                  <a:gd name="T4" fmla="*/ 18 w 19"/>
                  <a:gd name="T5" fmla="*/ 4 h 5"/>
                  <a:gd name="T6" fmla="*/ 19 w 19"/>
                  <a:gd name="T7" fmla="*/ 0 h 5"/>
                  <a:gd name="T8" fmla="*/ 17 w 19"/>
                  <a:gd name="T9" fmla="*/ 0 h 5"/>
                  <a:gd name="T10" fmla="*/ 2 w 19"/>
                  <a:gd name="T11" fmla="*/ 1 h 5"/>
                  <a:gd name="T12" fmla="*/ 0 w 19"/>
                  <a:gd name="T13" fmla="*/ 1 h 5"/>
                  <a:gd name="T14" fmla="*/ 2 w 19"/>
                  <a:gd name="T15" fmla="*/ 2 h 5"/>
                  <a:gd name="T16" fmla="*/ 1 w 19"/>
                  <a:gd name="T17" fmla="*/ 5 h 5"/>
                  <a:gd name="T18" fmla="*/ 1 w 19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" y="5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1" name="Freeform 127">
                <a:extLst>
                  <a:ext uri="{FF2B5EF4-FFF2-40B4-BE49-F238E27FC236}">
                    <a16:creationId xmlns:a16="http://schemas.microsoft.com/office/drawing/2014/main" id="{FBDD778E-B921-48FA-9A21-718A2399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1324"/>
                <a:ext cx="12" cy="3"/>
              </a:xfrm>
              <a:custGeom>
                <a:avLst/>
                <a:gdLst>
                  <a:gd name="T0" fmla="*/ 0 w 12"/>
                  <a:gd name="T1" fmla="*/ 1 h 3"/>
                  <a:gd name="T2" fmla="*/ 0 w 12"/>
                  <a:gd name="T3" fmla="*/ 2 h 3"/>
                  <a:gd name="T4" fmla="*/ 4 w 12"/>
                  <a:gd name="T5" fmla="*/ 3 h 3"/>
                  <a:gd name="T6" fmla="*/ 8 w 12"/>
                  <a:gd name="T7" fmla="*/ 3 h 3"/>
                  <a:gd name="T8" fmla="*/ 12 w 12"/>
                  <a:gd name="T9" fmla="*/ 1 h 3"/>
                  <a:gd name="T10" fmla="*/ 8 w 12"/>
                  <a:gd name="T11" fmla="*/ 0 h 3"/>
                  <a:gd name="T12" fmla="*/ 6 w 12"/>
                  <a:gd name="T13" fmla="*/ 0 h 3"/>
                  <a:gd name="T14" fmla="*/ 0 w 12"/>
                  <a:gd name="T15" fmla="*/ 1 h 3"/>
                  <a:gd name="T16" fmla="*/ 0 w 1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">
                    <a:moveTo>
                      <a:pt x="0" y="1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2" name="Freeform 128">
                <a:extLst>
                  <a:ext uri="{FF2B5EF4-FFF2-40B4-BE49-F238E27FC236}">
                    <a16:creationId xmlns:a16="http://schemas.microsoft.com/office/drawing/2014/main" id="{45C72761-2C4E-42C5-A2F2-16F849EFE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487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2 h 2"/>
                  <a:gd name="T4" fmla="*/ 2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EF73262A-4275-4498-BA8F-1411BC10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365"/>
                <a:ext cx="15" cy="5"/>
              </a:xfrm>
              <a:custGeom>
                <a:avLst/>
                <a:gdLst>
                  <a:gd name="T0" fmla="*/ 0 w 15"/>
                  <a:gd name="T1" fmla="*/ 3 h 5"/>
                  <a:gd name="T2" fmla="*/ 3 w 15"/>
                  <a:gd name="T3" fmla="*/ 4 h 5"/>
                  <a:gd name="T4" fmla="*/ 6 w 15"/>
                  <a:gd name="T5" fmla="*/ 5 h 5"/>
                  <a:gd name="T6" fmla="*/ 12 w 15"/>
                  <a:gd name="T7" fmla="*/ 5 h 5"/>
                  <a:gd name="T8" fmla="*/ 15 w 15"/>
                  <a:gd name="T9" fmla="*/ 3 h 5"/>
                  <a:gd name="T10" fmla="*/ 14 w 15"/>
                  <a:gd name="T11" fmla="*/ 3 h 5"/>
                  <a:gd name="T12" fmla="*/ 12 w 15"/>
                  <a:gd name="T13" fmla="*/ 0 h 5"/>
                  <a:gd name="T14" fmla="*/ 9 w 15"/>
                  <a:gd name="T15" fmla="*/ 0 h 5"/>
                  <a:gd name="T16" fmla="*/ 3 w 15"/>
                  <a:gd name="T17" fmla="*/ 1 h 5"/>
                  <a:gd name="T18" fmla="*/ 0 w 15"/>
                  <a:gd name="T19" fmla="*/ 3 h 5"/>
                  <a:gd name="T20" fmla="*/ 0 w 1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0" y="3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4" name="Freeform 130">
                <a:extLst>
                  <a:ext uri="{FF2B5EF4-FFF2-40B4-BE49-F238E27FC236}">
                    <a16:creationId xmlns:a16="http://schemas.microsoft.com/office/drawing/2014/main" id="{C0F86A52-8FD0-41A6-B500-9820C5C2F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" y="1340"/>
                <a:ext cx="41" cy="16"/>
              </a:xfrm>
              <a:custGeom>
                <a:avLst/>
                <a:gdLst>
                  <a:gd name="T0" fmla="*/ 0 w 41"/>
                  <a:gd name="T1" fmla="*/ 11 h 16"/>
                  <a:gd name="T2" fmla="*/ 0 w 41"/>
                  <a:gd name="T3" fmla="*/ 12 h 16"/>
                  <a:gd name="T4" fmla="*/ 5 w 41"/>
                  <a:gd name="T5" fmla="*/ 15 h 16"/>
                  <a:gd name="T6" fmla="*/ 8 w 41"/>
                  <a:gd name="T7" fmla="*/ 15 h 16"/>
                  <a:gd name="T8" fmla="*/ 13 w 41"/>
                  <a:gd name="T9" fmla="*/ 13 h 16"/>
                  <a:gd name="T10" fmla="*/ 22 w 41"/>
                  <a:gd name="T11" fmla="*/ 16 h 16"/>
                  <a:gd name="T12" fmla="*/ 25 w 41"/>
                  <a:gd name="T13" fmla="*/ 15 h 16"/>
                  <a:gd name="T14" fmla="*/ 27 w 41"/>
                  <a:gd name="T15" fmla="*/ 12 h 16"/>
                  <a:gd name="T16" fmla="*/ 30 w 41"/>
                  <a:gd name="T17" fmla="*/ 12 h 16"/>
                  <a:gd name="T18" fmla="*/ 34 w 41"/>
                  <a:gd name="T19" fmla="*/ 10 h 16"/>
                  <a:gd name="T20" fmla="*/ 36 w 41"/>
                  <a:gd name="T21" fmla="*/ 9 h 16"/>
                  <a:gd name="T22" fmla="*/ 41 w 41"/>
                  <a:gd name="T23" fmla="*/ 4 h 16"/>
                  <a:gd name="T24" fmla="*/ 38 w 41"/>
                  <a:gd name="T25" fmla="*/ 1 h 16"/>
                  <a:gd name="T26" fmla="*/ 36 w 41"/>
                  <a:gd name="T27" fmla="*/ 1 h 16"/>
                  <a:gd name="T28" fmla="*/ 33 w 41"/>
                  <a:gd name="T29" fmla="*/ 0 h 16"/>
                  <a:gd name="T30" fmla="*/ 24 w 41"/>
                  <a:gd name="T31" fmla="*/ 2 h 16"/>
                  <a:gd name="T32" fmla="*/ 14 w 41"/>
                  <a:gd name="T33" fmla="*/ 3 h 16"/>
                  <a:gd name="T34" fmla="*/ 9 w 41"/>
                  <a:gd name="T35" fmla="*/ 2 h 16"/>
                  <a:gd name="T36" fmla="*/ 12 w 41"/>
                  <a:gd name="T37" fmla="*/ 1 h 16"/>
                  <a:gd name="T38" fmla="*/ 9 w 41"/>
                  <a:gd name="T39" fmla="*/ 1 h 16"/>
                  <a:gd name="T40" fmla="*/ 7 w 41"/>
                  <a:gd name="T41" fmla="*/ 2 h 16"/>
                  <a:gd name="T42" fmla="*/ 1 w 41"/>
                  <a:gd name="T43" fmla="*/ 5 h 16"/>
                  <a:gd name="T44" fmla="*/ 0 w 41"/>
                  <a:gd name="T45" fmla="*/ 9 h 16"/>
                  <a:gd name="T46" fmla="*/ 0 w 41"/>
                  <a:gd name="T47" fmla="*/ 11 h 16"/>
                  <a:gd name="T48" fmla="*/ 0 w 41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6">
                    <a:moveTo>
                      <a:pt x="0" y="11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8" y="15"/>
                    </a:lnTo>
                    <a:lnTo>
                      <a:pt x="13" y="13"/>
                    </a:lnTo>
                    <a:lnTo>
                      <a:pt x="22" y="16"/>
                    </a:lnTo>
                    <a:lnTo>
                      <a:pt x="25" y="15"/>
                    </a:lnTo>
                    <a:lnTo>
                      <a:pt x="27" y="12"/>
                    </a:lnTo>
                    <a:lnTo>
                      <a:pt x="30" y="12"/>
                    </a:lnTo>
                    <a:lnTo>
                      <a:pt x="34" y="10"/>
                    </a:lnTo>
                    <a:lnTo>
                      <a:pt x="36" y="9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4" y="3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5" name="Freeform 131">
                <a:extLst>
                  <a:ext uri="{FF2B5EF4-FFF2-40B4-BE49-F238E27FC236}">
                    <a16:creationId xmlns:a16="http://schemas.microsoft.com/office/drawing/2014/main" id="{7C440F68-1C94-4A8F-A0F5-9B1081EE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1333"/>
                <a:ext cx="20" cy="7"/>
              </a:xfrm>
              <a:custGeom>
                <a:avLst/>
                <a:gdLst>
                  <a:gd name="T0" fmla="*/ 0 w 20"/>
                  <a:gd name="T1" fmla="*/ 3 h 7"/>
                  <a:gd name="T2" fmla="*/ 0 w 20"/>
                  <a:gd name="T3" fmla="*/ 5 h 7"/>
                  <a:gd name="T4" fmla="*/ 3 w 20"/>
                  <a:gd name="T5" fmla="*/ 6 h 7"/>
                  <a:gd name="T6" fmla="*/ 11 w 20"/>
                  <a:gd name="T7" fmla="*/ 7 h 7"/>
                  <a:gd name="T8" fmla="*/ 15 w 20"/>
                  <a:gd name="T9" fmla="*/ 6 h 7"/>
                  <a:gd name="T10" fmla="*/ 20 w 20"/>
                  <a:gd name="T11" fmla="*/ 2 h 7"/>
                  <a:gd name="T12" fmla="*/ 20 w 20"/>
                  <a:gd name="T13" fmla="*/ 0 h 7"/>
                  <a:gd name="T14" fmla="*/ 14 w 20"/>
                  <a:gd name="T15" fmla="*/ 0 h 7"/>
                  <a:gd name="T16" fmla="*/ 8 w 20"/>
                  <a:gd name="T17" fmla="*/ 0 h 7"/>
                  <a:gd name="T18" fmla="*/ 2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7">
                    <a:moveTo>
                      <a:pt x="0" y="3"/>
                    </a:moveTo>
                    <a:lnTo>
                      <a:pt x="0" y="5"/>
                    </a:lnTo>
                    <a:lnTo>
                      <a:pt x="3" y="6"/>
                    </a:lnTo>
                    <a:lnTo>
                      <a:pt x="11" y="7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6" name="Freeform 132">
                <a:extLst>
                  <a:ext uri="{FF2B5EF4-FFF2-40B4-BE49-F238E27FC236}">
                    <a16:creationId xmlns:a16="http://schemas.microsoft.com/office/drawing/2014/main" id="{7193F032-EC90-46B2-BE6F-008DC2AA7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317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1 h 2"/>
                  <a:gd name="T4" fmla="*/ 2 w 5"/>
                  <a:gd name="T5" fmla="*/ 2 h 2"/>
                  <a:gd name="T6" fmla="*/ 5 w 5"/>
                  <a:gd name="T7" fmla="*/ 1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7" name="Freeform 133">
                <a:extLst>
                  <a:ext uri="{FF2B5EF4-FFF2-40B4-BE49-F238E27FC236}">
                    <a16:creationId xmlns:a16="http://schemas.microsoft.com/office/drawing/2014/main" id="{72030EA3-AA67-4786-BE26-BA5E33D4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3"/>
                <a:ext cx="21" cy="4"/>
              </a:xfrm>
              <a:custGeom>
                <a:avLst/>
                <a:gdLst>
                  <a:gd name="T0" fmla="*/ 0 w 21"/>
                  <a:gd name="T1" fmla="*/ 2 h 4"/>
                  <a:gd name="T2" fmla="*/ 0 w 21"/>
                  <a:gd name="T3" fmla="*/ 2 h 4"/>
                  <a:gd name="T4" fmla="*/ 4 w 21"/>
                  <a:gd name="T5" fmla="*/ 2 h 4"/>
                  <a:gd name="T6" fmla="*/ 6 w 21"/>
                  <a:gd name="T7" fmla="*/ 3 h 4"/>
                  <a:gd name="T8" fmla="*/ 12 w 21"/>
                  <a:gd name="T9" fmla="*/ 4 h 4"/>
                  <a:gd name="T10" fmla="*/ 19 w 21"/>
                  <a:gd name="T11" fmla="*/ 4 h 4"/>
                  <a:gd name="T12" fmla="*/ 21 w 21"/>
                  <a:gd name="T13" fmla="*/ 4 h 4"/>
                  <a:gd name="T14" fmla="*/ 21 w 21"/>
                  <a:gd name="T15" fmla="*/ 1 h 4"/>
                  <a:gd name="T16" fmla="*/ 17 w 21"/>
                  <a:gd name="T17" fmla="*/ 1 h 4"/>
                  <a:gd name="T18" fmla="*/ 15 w 21"/>
                  <a:gd name="T19" fmla="*/ 0 h 4"/>
                  <a:gd name="T20" fmla="*/ 9 w 21"/>
                  <a:gd name="T21" fmla="*/ 1 h 4"/>
                  <a:gd name="T22" fmla="*/ 6 w 21"/>
                  <a:gd name="T23" fmla="*/ 1 h 4"/>
                  <a:gd name="T24" fmla="*/ 0 w 21"/>
                  <a:gd name="T25" fmla="*/ 2 h 4"/>
                  <a:gd name="T26" fmla="*/ 0 w 2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8" name="Freeform 134">
                <a:extLst>
                  <a:ext uri="{FF2B5EF4-FFF2-40B4-BE49-F238E27FC236}">
                    <a16:creationId xmlns:a16="http://schemas.microsoft.com/office/drawing/2014/main" id="{93D084AE-4A45-4D89-8689-E9BD68925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331"/>
                <a:ext cx="40" cy="16"/>
              </a:xfrm>
              <a:custGeom>
                <a:avLst/>
                <a:gdLst>
                  <a:gd name="T0" fmla="*/ 0 w 40"/>
                  <a:gd name="T1" fmla="*/ 10 h 16"/>
                  <a:gd name="T2" fmla="*/ 0 w 40"/>
                  <a:gd name="T3" fmla="*/ 12 h 16"/>
                  <a:gd name="T4" fmla="*/ 9 w 40"/>
                  <a:gd name="T5" fmla="*/ 16 h 16"/>
                  <a:gd name="T6" fmla="*/ 14 w 40"/>
                  <a:gd name="T7" fmla="*/ 14 h 16"/>
                  <a:gd name="T8" fmla="*/ 26 w 40"/>
                  <a:gd name="T9" fmla="*/ 14 h 16"/>
                  <a:gd name="T10" fmla="*/ 28 w 40"/>
                  <a:gd name="T11" fmla="*/ 13 h 16"/>
                  <a:gd name="T12" fmla="*/ 34 w 40"/>
                  <a:gd name="T13" fmla="*/ 11 h 16"/>
                  <a:gd name="T14" fmla="*/ 37 w 40"/>
                  <a:gd name="T15" fmla="*/ 10 h 16"/>
                  <a:gd name="T16" fmla="*/ 40 w 40"/>
                  <a:gd name="T17" fmla="*/ 7 h 16"/>
                  <a:gd name="T18" fmla="*/ 40 w 40"/>
                  <a:gd name="T19" fmla="*/ 4 h 16"/>
                  <a:gd name="T20" fmla="*/ 37 w 40"/>
                  <a:gd name="T21" fmla="*/ 2 h 16"/>
                  <a:gd name="T22" fmla="*/ 35 w 40"/>
                  <a:gd name="T23" fmla="*/ 1 h 16"/>
                  <a:gd name="T24" fmla="*/ 32 w 40"/>
                  <a:gd name="T25" fmla="*/ 0 h 16"/>
                  <a:gd name="T26" fmla="*/ 26 w 40"/>
                  <a:gd name="T27" fmla="*/ 0 h 16"/>
                  <a:gd name="T28" fmla="*/ 24 w 40"/>
                  <a:gd name="T29" fmla="*/ 1 h 16"/>
                  <a:gd name="T30" fmla="*/ 23 w 40"/>
                  <a:gd name="T31" fmla="*/ 3 h 16"/>
                  <a:gd name="T32" fmla="*/ 21 w 40"/>
                  <a:gd name="T33" fmla="*/ 5 h 16"/>
                  <a:gd name="T34" fmla="*/ 9 w 40"/>
                  <a:gd name="T35" fmla="*/ 7 h 16"/>
                  <a:gd name="T36" fmla="*/ 6 w 40"/>
                  <a:gd name="T37" fmla="*/ 9 h 16"/>
                  <a:gd name="T38" fmla="*/ 0 w 40"/>
                  <a:gd name="T39" fmla="*/ 10 h 16"/>
                  <a:gd name="T40" fmla="*/ 0 w 40"/>
                  <a:gd name="T4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6">
                    <a:moveTo>
                      <a:pt x="0" y="10"/>
                    </a:moveTo>
                    <a:lnTo>
                      <a:pt x="0" y="12"/>
                    </a:lnTo>
                    <a:lnTo>
                      <a:pt x="9" y="16"/>
                    </a:lnTo>
                    <a:lnTo>
                      <a:pt x="14" y="14"/>
                    </a:lnTo>
                    <a:lnTo>
                      <a:pt x="26" y="14"/>
                    </a:lnTo>
                    <a:lnTo>
                      <a:pt x="28" y="13"/>
                    </a:lnTo>
                    <a:lnTo>
                      <a:pt x="34" y="11"/>
                    </a:lnTo>
                    <a:lnTo>
                      <a:pt x="37" y="10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37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1" y="5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9" name="Freeform 135">
                <a:extLst>
                  <a:ext uri="{FF2B5EF4-FFF2-40B4-BE49-F238E27FC236}">
                    <a16:creationId xmlns:a16="http://schemas.microsoft.com/office/drawing/2014/main" id="{8C42EBB8-D488-47A6-9F08-1A82567F9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557"/>
                <a:ext cx="84" cy="73"/>
              </a:xfrm>
              <a:custGeom>
                <a:avLst/>
                <a:gdLst>
                  <a:gd name="T0" fmla="*/ 28 w 84"/>
                  <a:gd name="T1" fmla="*/ 5 h 73"/>
                  <a:gd name="T2" fmla="*/ 38 w 84"/>
                  <a:gd name="T3" fmla="*/ 4 h 73"/>
                  <a:gd name="T4" fmla="*/ 43 w 84"/>
                  <a:gd name="T5" fmla="*/ 1 h 73"/>
                  <a:gd name="T6" fmla="*/ 51 w 84"/>
                  <a:gd name="T7" fmla="*/ 0 h 73"/>
                  <a:gd name="T8" fmla="*/ 59 w 84"/>
                  <a:gd name="T9" fmla="*/ 2 h 73"/>
                  <a:gd name="T10" fmla="*/ 67 w 84"/>
                  <a:gd name="T11" fmla="*/ 5 h 73"/>
                  <a:gd name="T12" fmla="*/ 67 w 84"/>
                  <a:gd name="T13" fmla="*/ 8 h 73"/>
                  <a:gd name="T14" fmla="*/ 67 w 84"/>
                  <a:gd name="T15" fmla="*/ 9 h 73"/>
                  <a:gd name="T16" fmla="*/ 59 w 84"/>
                  <a:gd name="T17" fmla="*/ 12 h 73"/>
                  <a:gd name="T18" fmla="*/ 65 w 84"/>
                  <a:gd name="T19" fmla="*/ 12 h 73"/>
                  <a:gd name="T20" fmla="*/ 62 w 84"/>
                  <a:gd name="T21" fmla="*/ 17 h 73"/>
                  <a:gd name="T22" fmla="*/ 55 w 84"/>
                  <a:gd name="T23" fmla="*/ 16 h 73"/>
                  <a:gd name="T24" fmla="*/ 58 w 84"/>
                  <a:gd name="T25" fmla="*/ 18 h 73"/>
                  <a:gd name="T26" fmla="*/ 55 w 84"/>
                  <a:gd name="T27" fmla="*/ 22 h 73"/>
                  <a:gd name="T28" fmla="*/ 51 w 84"/>
                  <a:gd name="T29" fmla="*/ 25 h 73"/>
                  <a:gd name="T30" fmla="*/ 55 w 84"/>
                  <a:gd name="T31" fmla="*/ 29 h 73"/>
                  <a:gd name="T32" fmla="*/ 55 w 84"/>
                  <a:gd name="T33" fmla="*/ 34 h 73"/>
                  <a:gd name="T34" fmla="*/ 56 w 84"/>
                  <a:gd name="T35" fmla="*/ 39 h 73"/>
                  <a:gd name="T36" fmla="*/ 59 w 84"/>
                  <a:gd name="T37" fmla="*/ 48 h 73"/>
                  <a:gd name="T38" fmla="*/ 65 w 84"/>
                  <a:gd name="T39" fmla="*/ 56 h 73"/>
                  <a:gd name="T40" fmla="*/ 84 w 84"/>
                  <a:gd name="T41" fmla="*/ 68 h 73"/>
                  <a:gd name="T42" fmla="*/ 81 w 84"/>
                  <a:gd name="T43" fmla="*/ 72 h 73"/>
                  <a:gd name="T44" fmla="*/ 74 w 84"/>
                  <a:gd name="T45" fmla="*/ 70 h 73"/>
                  <a:gd name="T46" fmla="*/ 74 w 84"/>
                  <a:gd name="T47" fmla="*/ 72 h 73"/>
                  <a:gd name="T48" fmla="*/ 69 w 84"/>
                  <a:gd name="T49" fmla="*/ 68 h 73"/>
                  <a:gd name="T50" fmla="*/ 72 w 84"/>
                  <a:gd name="T51" fmla="*/ 72 h 73"/>
                  <a:gd name="T52" fmla="*/ 66 w 84"/>
                  <a:gd name="T53" fmla="*/ 72 h 73"/>
                  <a:gd name="T54" fmla="*/ 64 w 84"/>
                  <a:gd name="T55" fmla="*/ 73 h 73"/>
                  <a:gd name="T56" fmla="*/ 56 w 84"/>
                  <a:gd name="T57" fmla="*/ 68 h 73"/>
                  <a:gd name="T58" fmla="*/ 52 w 84"/>
                  <a:gd name="T59" fmla="*/ 73 h 73"/>
                  <a:gd name="T60" fmla="*/ 43 w 84"/>
                  <a:gd name="T61" fmla="*/ 67 h 73"/>
                  <a:gd name="T62" fmla="*/ 43 w 84"/>
                  <a:gd name="T63" fmla="*/ 70 h 73"/>
                  <a:gd name="T64" fmla="*/ 38 w 84"/>
                  <a:gd name="T65" fmla="*/ 68 h 73"/>
                  <a:gd name="T66" fmla="*/ 32 w 84"/>
                  <a:gd name="T67" fmla="*/ 67 h 73"/>
                  <a:gd name="T68" fmla="*/ 26 w 84"/>
                  <a:gd name="T69" fmla="*/ 66 h 73"/>
                  <a:gd name="T70" fmla="*/ 32 w 84"/>
                  <a:gd name="T71" fmla="*/ 64 h 73"/>
                  <a:gd name="T72" fmla="*/ 34 w 84"/>
                  <a:gd name="T73" fmla="*/ 58 h 73"/>
                  <a:gd name="T74" fmla="*/ 36 w 84"/>
                  <a:gd name="T75" fmla="*/ 57 h 73"/>
                  <a:gd name="T76" fmla="*/ 27 w 84"/>
                  <a:gd name="T77" fmla="*/ 56 h 73"/>
                  <a:gd name="T78" fmla="*/ 33 w 84"/>
                  <a:gd name="T79" fmla="*/ 51 h 73"/>
                  <a:gd name="T80" fmla="*/ 28 w 84"/>
                  <a:gd name="T81" fmla="*/ 55 h 73"/>
                  <a:gd name="T82" fmla="*/ 26 w 84"/>
                  <a:gd name="T83" fmla="*/ 49 h 73"/>
                  <a:gd name="T84" fmla="*/ 18 w 84"/>
                  <a:gd name="T85" fmla="*/ 51 h 73"/>
                  <a:gd name="T86" fmla="*/ 10 w 84"/>
                  <a:gd name="T87" fmla="*/ 48 h 73"/>
                  <a:gd name="T88" fmla="*/ 5 w 84"/>
                  <a:gd name="T89" fmla="*/ 50 h 73"/>
                  <a:gd name="T90" fmla="*/ 0 w 84"/>
                  <a:gd name="T91" fmla="*/ 43 h 73"/>
                  <a:gd name="T92" fmla="*/ 0 w 84"/>
                  <a:gd name="T93" fmla="*/ 38 h 73"/>
                  <a:gd name="T94" fmla="*/ 5 w 84"/>
                  <a:gd name="T95" fmla="*/ 33 h 73"/>
                  <a:gd name="T96" fmla="*/ 10 w 84"/>
                  <a:gd name="T97" fmla="*/ 33 h 73"/>
                  <a:gd name="T98" fmla="*/ 14 w 84"/>
                  <a:gd name="T99" fmla="*/ 32 h 73"/>
                  <a:gd name="T100" fmla="*/ 16 w 84"/>
                  <a:gd name="T101" fmla="*/ 29 h 73"/>
                  <a:gd name="T102" fmla="*/ 17 w 84"/>
                  <a:gd name="T103" fmla="*/ 25 h 73"/>
                  <a:gd name="T104" fmla="*/ 19 w 84"/>
                  <a:gd name="T105" fmla="*/ 22 h 73"/>
                  <a:gd name="T106" fmla="*/ 19 w 84"/>
                  <a:gd name="T107" fmla="*/ 19 h 73"/>
                  <a:gd name="T108" fmla="*/ 14 w 84"/>
                  <a:gd name="T109" fmla="*/ 18 h 73"/>
                  <a:gd name="T110" fmla="*/ 17 w 84"/>
                  <a:gd name="T111" fmla="*/ 14 h 73"/>
                  <a:gd name="T112" fmla="*/ 26 w 84"/>
                  <a:gd name="T113" fmla="*/ 14 h 73"/>
                  <a:gd name="T114" fmla="*/ 26 w 84"/>
                  <a:gd name="T115" fmla="*/ 10 h 73"/>
                  <a:gd name="T116" fmla="*/ 25 w 84"/>
                  <a:gd name="T117" fmla="*/ 6 h 73"/>
                  <a:gd name="T118" fmla="*/ 26 w 84"/>
                  <a:gd name="T11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73">
                    <a:moveTo>
                      <a:pt x="26" y="5"/>
                    </a:moveTo>
                    <a:lnTo>
                      <a:pt x="28" y="5"/>
                    </a:lnTo>
                    <a:lnTo>
                      <a:pt x="32" y="2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3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9" y="2"/>
                    </a:lnTo>
                    <a:lnTo>
                      <a:pt x="62" y="4"/>
                    </a:lnTo>
                    <a:lnTo>
                      <a:pt x="67" y="5"/>
                    </a:lnTo>
                    <a:lnTo>
                      <a:pt x="70" y="7"/>
                    </a:lnTo>
                    <a:lnTo>
                      <a:pt x="67" y="8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65" y="10"/>
                    </a:lnTo>
                    <a:lnTo>
                      <a:pt x="59" y="12"/>
                    </a:lnTo>
                    <a:lnTo>
                      <a:pt x="62" y="13"/>
                    </a:lnTo>
                    <a:lnTo>
                      <a:pt x="65" y="12"/>
                    </a:lnTo>
                    <a:lnTo>
                      <a:pt x="66" y="15"/>
                    </a:lnTo>
                    <a:lnTo>
                      <a:pt x="62" y="17"/>
                    </a:lnTo>
                    <a:lnTo>
                      <a:pt x="60" y="16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8" y="22"/>
                    </a:lnTo>
                    <a:lnTo>
                      <a:pt x="55" y="22"/>
                    </a:lnTo>
                    <a:lnTo>
                      <a:pt x="57" y="24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5" y="29"/>
                    </a:lnTo>
                    <a:lnTo>
                      <a:pt x="57" y="31"/>
                    </a:lnTo>
                    <a:lnTo>
                      <a:pt x="55" y="34"/>
                    </a:lnTo>
                    <a:lnTo>
                      <a:pt x="55" y="36"/>
                    </a:lnTo>
                    <a:lnTo>
                      <a:pt x="56" y="39"/>
                    </a:lnTo>
                    <a:lnTo>
                      <a:pt x="56" y="42"/>
                    </a:lnTo>
                    <a:lnTo>
                      <a:pt x="59" y="48"/>
                    </a:lnTo>
                    <a:lnTo>
                      <a:pt x="62" y="53"/>
                    </a:lnTo>
                    <a:lnTo>
                      <a:pt x="65" y="56"/>
                    </a:lnTo>
                    <a:lnTo>
                      <a:pt x="75" y="65"/>
                    </a:lnTo>
                    <a:lnTo>
                      <a:pt x="84" y="68"/>
                    </a:lnTo>
                    <a:lnTo>
                      <a:pt x="83" y="70"/>
                    </a:lnTo>
                    <a:lnTo>
                      <a:pt x="81" y="72"/>
                    </a:lnTo>
                    <a:lnTo>
                      <a:pt x="77" y="70"/>
                    </a:lnTo>
                    <a:lnTo>
                      <a:pt x="74" y="70"/>
                    </a:lnTo>
                    <a:lnTo>
                      <a:pt x="79" y="73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72" y="72"/>
                    </a:lnTo>
                    <a:lnTo>
                      <a:pt x="69" y="73"/>
                    </a:lnTo>
                    <a:lnTo>
                      <a:pt x="66" y="72"/>
                    </a:lnTo>
                    <a:lnTo>
                      <a:pt x="60" y="69"/>
                    </a:lnTo>
                    <a:lnTo>
                      <a:pt x="64" y="73"/>
                    </a:lnTo>
                    <a:lnTo>
                      <a:pt x="58" y="72"/>
                    </a:lnTo>
                    <a:lnTo>
                      <a:pt x="56" y="68"/>
                    </a:lnTo>
                    <a:lnTo>
                      <a:pt x="52" y="70"/>
                    </a:lnTo>
                    <a:lnTo>
                      <a:pt x="52" y="73"/>
                    </a:lnTo>
                    <a:lnTo>
                      <a:pt x="47" y="70"/>
                    </a:lnTo>
                    <a:lnTo>
                      <a:pt x="43" y="67"/>
                    </a:lnTo>
                    <a:lnTo>
                      <a:pt x="45" y="70"/>
                    </a:lnTo>
                    <a:lnTo>
                      <a:pt x="43" y="70"/>
                    </a:lnTo>
                    <a:lnTo>
                      <a:pt x="40" y="68"/>
                    </a:lnTo>
                    <a:lnTo>
                      <a:pt x="38" y="68"/>
                    </a:lnTo>
                    <a:lnTo>
                      <a:pt x="34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6" y="66"/>
                    </a:lnTo>
                    <a:lnTo>
                      <a:pt x="28" y="65"/>
                    </a:lnTo>
                    <a:lnTo>
                      <a:pt x="32" y="64"/>
                    </a:lnTo>
                    <a:lnTo>
                      <a:pt x="28" y="61"/>
                    </a:lnTo>
                    <a:lnTo>
                      <a:pt x="34" y="58"/>
                    </a:lnTo>
                    <a:lnTo>
                      <a:pt x="38" y="59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27" y="56"/>
                    </a:lnTo>
                    <a:lnTo>
                      <a:pt x="31" y="53"/>
                    </a:lnTo>
                    <a:lnTo>
                      <a:pt x="33" y="51"/>
                    </a:lnTo>
                    <a:lnTo>
                      <a:pt x="31" y="52"/>
                    </a:lnTo>
                    <a:lnTo>
                      <a:pt x="28" y="55"/>
                    </a:lnTo>
                    <a:lnTo>
                      <a:pt x="26" y="52"/>
                    </a:lnTo>
                    <a:lnTo>
                      <a:pt x="26" y="49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8"/>
                    </a:lnTo>
                    <a:lnTo>
                      <a:pt x="10" y="48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5" y="33"/>
                    </a:lnTo>
                    <a:lnTo>
                      <a:pt x="7" y="34"/>
                    </a:lnTo>
                    <a:lnTo>
                      <a:pt x="10" y="33"/>
                    </a:lnTo>
                    <a:lnTo>
                      <a:pt x="13" y="35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29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23" y="22"/>
                    </a:lnTo>
                    <a:lnTo>
                      <a:pt x="19" y="22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15" y="16"/>
                    </a:lnTo>
                    <a:lnTo>
                      <a:pt x="17" y="14"/>
                    </a:lnTo>
                    <a:lnTo>
                      <a:pt x="21" y="13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4" y="9"/>
                    </a:lnTo>
                    <a:lnTo>
                      <a:pt x="25" y="6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0" name="Freeform 136">
                <a:extLst>
                  <a:ext uri="{FF2B5EF4-FFF2-40B4-BE49-F238E27FC236}">
                    <a16:creationId xmlns:a16="http://schemas.microsoft.com/office/drawing/2014/main" id="{230F2860-F0D4-4E9E-AE0E-EAFA785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458"/>
                <a:ext cx="208" cy="103"/>
              </a:xfrm>
              <a:custGeom>
                <a:avLst/>
                <a:gdLst>
                  <a:gd name="T0" fmla="*/ 8 w 208"/>
                  <a:gd name="T1" fmla="*/ 98 h 103"/>
                  <a:gd name="T2" fmla="*/ 19 w 208"/>
                  <a:gd name="T3" fmla="*/ 91 h 103"/>
                  <a:gd name="T4" fmla="*/ 11 w 208"/>
                  <a:gd name="T5" fmla="*/ 91 h 103"/>
                  <a:gd name="T6" fmla="*/ 2 w 208"/>
                  <a:gd name="T7" fmla="*/ 92 h 103"/>
                  <a:gd name="T8" fmla="*/ 5 w 208"/>
                  <a:gd name="T9" fmla="*/ 88 h 103"/>
                  <a:gd name="T10" fmla="*/ 13 w 208"/>
                  <a:gd name="T11" fmla="*/ 84 h 103"/>
                  <a:gd name="T12" fmla="*/ 27 w 208"/>
                  <a:gd name="T13" fmla="*/ 80 h 103"/>
                  <a:gd name="T14" fmla="*/ 25 w 208"/>
                  <a:gd name="T15" fmla="*/ 75 h 103"/>
                  <a:gd name="T16" fmla="*/ 21 w 208"/>
                  <a:gd name="T17" fmla="*/ 74 h 103"/>
                  <a:gd name="T18" fmla="*/ 30 w 208"/>
                  <a:gd name="T19" fmla="*/ 69 h 103"/>
                  <a:gd name="T20" fmla="*/ 26 w 208"/>
                  <a:gd name="T21" fmla="*/ 65 h 103"/>
                  <a:gd name="T22" fmla="*/ 43 w 208"/>
                  <a:gd name="T23" fmla="*/ 65 h 103"/>
                  <a:gd name="T24" fmla="*/ 33 w 208"/>
                  <a:gd name="T25" fmla="*/ 62 h 103"/>
                  <a:gd name="T26" fmla="*/ 41 w 208"/>
                  <a:gd name="T27" fmla="*/ 57 h 103"/>
                  <a:gd name="T28" fmla="*/ 31 w 208"/>
                  <a:gd name="T29" fmla="*/ 56 h 103"/>
                  <a:gd name="T30" fmla="*/ 33 w 208"/>
                  <a:gd name="T31" fmla="*/ 51 h 103"/>
                  <a:gd name="T32" fmla="*/ 44 w 208"/>
                  <a:gd name="T33" fmla="*/ 51 h 103"/>
                  <a:gd name="T34" fmla="*/ 51 w 208"/>
                  <a:gd name="T35" fmla="*/ 46 h 103"/>
                  <a:gd name="T36" fmla="*/ 54 w 208"/>
                  <a:gd name="T37" fmla="*/ 41 h 103"/>
                  <a:gd name="T38" fmla="*/ 67 w 208"/>
                  <a:gd name="T39" fmla="*/ 36 h 103"/>
                  <a:gd name="T40" fmla="*/ 74 w 208"/>
                  <a:gd name="T41" fmla="*/ 32 h 103"/>
                  <a:gd name="T42" fmla="*/ 86 w 208"/>
                  <a:gd name="T43" fmla="*/ 29 h 103"/>
                  <a:gd name="T44" fmla="*/ 91 w 208"/>
                  <a:gd name="T45" fmla="*/ 26 h 103"/>
                  <a:gd name="T46" fmla="*/ 101 w 208"/>
                  <a:gd name="T47" fmla="*/ 27 h 103"/>
                  <a:gd name="T48" fmla="*/ 108 w 208"/>
                  <a:gd name="T49" fmla="*/ 20 h 103"/>
                  <a:gd name="T50" fmla="*/ 120 w 208"/>
                  <a:gd name="T51" fmla="*/ 23 h 103"/>
                  <a:gd name="T52" fmla="*/ 135 w 208"/>
                  <a:gd name="T53" fmla="*/ 20 h 103"/>
                  <a:gd name="T54" fmla="*/ 142 w 208"/>
                  <a:gd name="T55" fmla="*/ 20 h 103"/>
                  <a:gd name="T56" fmla="*/ 159 w 208"/>
                  <a:gd name="T57" fmla="*/ 14 h 103"/>
                  <a:gd name="T58" fmla="*/ 166 w 208"/>
                  <a:gd name="T59" fmla="*/ 9 h 103"/>
                  <a:gd name="T60" fmla="*/ 183 w 208"/>
                  <a:gd name="T61" fmla="*/ 2 h 103"/>
                  <a:gd name="T62" fmla="*/ 198 w 208"/>
                  <a:gd name="T63" fmla="*/ 1 h 103"/>
                  <a:gd name="T64" fmla="*/ 208 w 208"/>
                  <a:gd name="T65" fmla="*/ 6 h 103"/>
                  <a:gd name="T66" fmla="*/ 206 w 208"/>
                  <a:gd name="T67" fmla="*/ 14 h 103"/>
                  <a:gd name="T68" fmla="*/ 198 w 208"/>
                  <a:gd name="T69" fmla="*/ 21 h 103"/>
                  <a:gd name="T70" fmla="*/ 183 w 208"/>
                  <a:gd name="T71" fmla="*/ 26 h 103"/>
                  <a:gd name="T72" fmla="*/ 172 w 208"/>
                  <a:gd name="T73" fmla="*/ 29 h 103"/>
                  <a:gd name="T74" fmla="*/ 161 w 208"/>
                  <a:gd name="T75" fmla="*/ 31 h 103"/>
                  <a:gd name="T76" fmla="*/ 139 w 208"/>
                  <a:gd name="T77" fmla="*/ 38 h 103"/>
                  <a:gd name="T78" fmla="*/ 130 w 208"/>
                  <a:gd name="T79" fmla="*/ 40 h 103"/>
                  <a:gd name="T80" fmla="*/ 122 w 208"/>
                  <a:gd name="T81" fmla="*/ 43 h 103"/>
                  <a:gd name="T82" fmla="*/ 108 w 208"/>
                  <a:gd name="T83" fmla="*/ 48 h 103"/>
                  <a:gd name="T84" fmla="*/ 103 w 208"/>
                  <a:gd name="T85" fmla="*/ 51 h 103"/>
                  <a:gd name="T86" fmla="*/ 86 w 208"/>
                  <a:gd name="T87" fmla="*/ 56 h 103"/>
                  <a:gd name="T88" fmla="*/ 95 w 208"/>
                  <a:gd name="T89" fmla="*/ 57 h 103"/>
                  <a:gd name="T90" fmla="*/ 90 w 208"/>
                  <a:gd name="T91" fmla="*/ 63 h 103"/>
                  <a:gd name="T92" fmla="*/ 80 w 208"/>
                  <a:gd name="T93" fmla="*/ 62 h 103"/>
                  <a:gd name="T94" fmla="*/ 81 w 208"/>
                  <a:gd name="T95" fmla="*/ 68 h 103"/>
                  <a:gd name="T96" fmla="*/ 74 w 208"/>
                  <a:gd name="T97" fmla="*/ 70 h 103"/>
                  <a:gd name="T98" fmla="*/ 63 w 208"/>
                  <a:gd name="T99" fmla="*/ 69 h 103"/>
                  <a:gd name="T100" fmla="*/ 63 w 208"/>
                  <a:gd name="T101" fmla="*/ 79 h 103"/>
                  <a:gd name="T102" fmla="*/ 61 w 208"/>
                  <a:gd name="T103" fmla="*/ 81 h 103"/>
                  <a:gd name="T104" fmla="*/ 53 w 208"/>
                  <a:gd name="T105" fmla="*/ 79 h 103"/>
                  <a:gd name="T106" fmla="*/ 56 w 208"/>
                  <a:gd name="T107" fmla="*/ 84 h 103"/>
                  <a:gd name="T108" fmla="*/ 54 w 208"/>
                  <a:gd name="T109" fmla="*/ 90 h 103"/>
                  <a:gd name="T110" fmla="*/ 48 w 208"/>
                  <a:gd name="T111" fmla="*/ 88 h 103"/>
                  <a:gd name="T112" fmla="*/ 51 w 208"/>
                  <a:gd name="T113" fmla="*/ 95 h 103"/>
                  <a:gd name="T114" fmla="*/ 43 w 208"/>
                  <a:gd name="T115" fmla="*/ 92 h 103"/>
                  <a:gd name="T116" fmla="*/ 47 w 208"/>
                  <a:gd name="T117" fmla="*/ 99 h 103"/>
                  <a:gd name="T118" fmla="*/ 42 w 208"/>
                  <a:gd name="T119" fmla="*/ 103 h 103"/>
                  <a:gd name="T120" fmla="*/ 29 w 208"/>
                  <a:gd name="T121" fmla="*/ 101 h 103"/>
                  <a:gd name="T122" fmla="*/ 18 w 208"/>
                  <a:gd name="T123" fmla="*/ 98 h 103"/>
                  <a:gd name="T124" fmla="*/ 12 w 208"/>
                  <a:gd name="T1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03">
                    <a:moveTo>
                      <a:pt x="12" y="100"/>
                    </a:moveTo>
                    <a:lnTo>
                      <a:pt x="8" y="101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11" y="94"/>
                    </a:lnTo>
                    <a:lnTo>
                      <a:pt x="19" y="91"/>
                    </a:lnTo>
                    <a:lnTo>
                      <a:pt x="17" y="91"/>
                    </a:lnTo>
                    <a:lnTo>
                      <a:pt x="13" y="91"/>
                    </a:lnTo>
                    <a:lnTo>
                      <a:pt x="11" y="91"/>
                    </a:lnTo>
                    <a:lnTo>
                      <a:pt x="8" y="94"/>
                    </a:lnTo>
                    <a:lnTo>
                      <a:pt x="5" y="94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9"/>
                    </a:lnTo>
                    <a:lnTo>
                      <a:pt x="5" y="88"/>
                    </a:lnTo>
                    <a:lnTo>
                      <a:pt x="8" y="86"/>
                    </a:lnTo>
                    <a:lnTo>
                      <a:pt x="11" y="84"/>
                    </a:lnTo>
                    <a:lnTo>
                      <a:pt x="13" y="84"/>
                    </a:lnTo>
                    <a:lnTo>
                      <a:pt x="13" y="82"/>
                    </a:lnTo>
                    <a:lnTo>
                      <a:pt x="19" y="79"/>
                    </a:lnTo>
                    <a:lnTo>
                      <a:pt x="27" y="80"/>
                    </a:lnTo>
                    <a:lnTo>
                      <a:pt x="25" y="78"/>
                    </a:lnTo>
                    <a:lnTo>
                      <a:pt x="19" y="77"/>
                    </a:lnTo>
                    <a:lnTo>
                      <a:pt x="25" y="75"/>
                    </a:lnTo>
                    <a:lnTo>
                      <a:pt x="27" y="77"/>
                    </a:lnTo>
                    <a:lnTo>
                      <a:pt x="25" y="74"/>
                    </a:lnTo>
                    <a:lnTo>
                      <a:pt x="21" y="74"/>
                    </a:lnTo>
                    <a:lnTo>
                      <a:pt x="25" y="72"/>
                    </a:lnTo>
                    <a:lnTo>
                      <a:pt x="34" y="71"/>
                    </a:lnTo>
                    <a:lnTo>
                      <a:pt x="30" y="69"/>
                    </a:lnTo>
                    <a:lnTo>
                      <a:pt x="27" y="70"/>
                    </a:lnTo>
                    <a:lnTo>
                      <a:pt x="25" y="69"/>
                    </a:lnTo>
                    <a:lnTo>
                      <a:pt x="26" y="65"/>
                    </a:lnTo>
                    <a:lnTo>
                      <a:pt x="35" y="64"/>
                    </a:lnTo>
                    <a:lnTo>
                      <a:pt x="41" y="65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35" y="62"/>
                    </a:lnTo>
                    <a:lnTo>
                      <a:pt x="33" y="62"/>
                    </a:lnTo>
                    <a:lnTo>
                      <a:pt x="29" y="62"/>
                    </a:lnTo>
                    <a:lnTo>
                      <a:pt x="31" y="61"/>
                    </a:lnTo>
                    <a:lnTo>
                      <a:pt x="41" y="57"/>
                    </a:lnTo>
                    <a:lnTo>
                      <a:pt x="37" y="57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29" y="54"/>
                    </a:lnTo>
                    <a:lnTo>
                      <a:pt x="30" y="52"/>
                    </a:lnTo>
                    <a:lnTo>
                      <a:pt x="33" y="51"/>
                    </a:lnTo>
                    <a:lnTo>
                      <a:pt x="36" y="52"/>
                    </a:lnTo>
                    <a:lnTo>
                      <a:pt x="38" y="54"/>
                    </a:lnTo>
                    <a:lnTo>
                      <a:pt x="44" y="51"/>
                    </a:lnTo>
                    <a:lnTo>
                      <a:pt x="43" y="47"/>
                    </a:lnTo>
                    <a:lnTo>
                      <a:pt x="45" y="46"/>
                    </a:lnTo>
                    <a:lnTo>
                      <a:pt x="51" y="46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4" y="41"/>
                    </a:lnTo>
                    <a:lnTo>
                      <a:pt x="60" y="40"/>
                    </a:lnTo>
                    <a:lnTo>
                      <a:pt x="59" y="38"/>
                    </a:lnTo>
                    <a:lnTo>
                      <a:pt x="67" y="36"/>
                    </a:lnTo>
                    <a:lnTo>
                      <a:pt x="69" y="34"/>
                    </a:lnTo>
                    <a:lnTo>
                      <a:pt x="72" y="32"/>
                    </a:lnTo>
                    <a:lnTo>
                      <a:pt x="74" y="32"/>
                    </a:lnTo>
                    <a:lnTo>
                      <a:pt x="80" y="30"/>
                    </a:lnTo>
                    <a:lnTo>
                      <a:pt x="84" y="30"/>
                    </a:lnTo>
                    <a:lnTo>
                      <a:pt x="86" y="29"/>
                    </a:lnTo>
                    <a:lnTo>
                      <a:pt x="89" y="29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97" y="26"/>
                    </a:lnTo>
                    <a:lnTo>
                      <a:pt x="95" y="27"/>
                    </a:lnTo>
                    <a:lnTo>
                      <a:pt x="101" y="27"/>
                    </a:lnTo>
                    <a:lnTo>
                      <a:pt x="99" y="23"/>
                    </a:lnTo>
                    <a:lnTo>
                      <a:pt x="101" y="21"/>
                    </a:lnTo>
                    <a:lnTo>
                      <a:pt x="108" y="20"/>
                    </a:lnTo>
                    <a:lnTo>
                      <a:pt x="114" y="21"/>
                    </a:lnTo>
                    <a:lnTo>
                      <a:pt x="118" y="21"/>
                    </a:lnTo>
                    <a:lnTo>
                      <a:pt x="120" y="23"/>
                    </a:lnTo>
                    <a:lnTo>
                      <a:pt x="123" y="22"/>
                    </a:lnTo>
                    <a:lnTo>
                      <a:pt x="129" y="22"/>
                    </a:lnTo>
                    <a:lnTo>
                      <a:pt x="135" y="20"/>
                    </a:lnTo>
                    <a:lnTo>
                      <a:pt x="137" y="19"/>
                    </a:lnTo>
                    <a:lnTo>
                      <a:pt x="140" y="19"/>
                    </a:lnTo>
                    <a:lnTo>
                      <a:pt x="142" y="20"/>
                    </a:lnTo>
                    <a:lnTo>
                      <a:pt x="154" y="14"/>
                    </a:lnTo>
                    <a:lnTo>
                      <a:pt x="156" y="15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7" y="14"/>
                    </a:lnTo>
                    <a:lnTo>
                      <a:pt x="166" y="9"/>
                    </a:lnTo>
                    <a:lnTo>
                      <a:pt x="170" y="7"/>
                    </a:lnTo>
                    <a:lnTo>
                      <a:pt x="178" y="3"/>
                    </a:lnTo>
                    <a:lnTo>
                      <a:pt x="183" y="2"/>
                    </a:lnTo>
                    <a:lnTo>
                      <a:pt x="189" y="0"/>
                    </a:lnTo>
                    <a:lnTo>
                      <a:pt x="196" y="0"/>
                    </a:lnTo>
                    <a:lnTo>
                      <a:pt x="198" y="1"/>
                    </a:lnTo>
                    <a:lnTo>
                      <a:pt x="201" y="2"/>
                    </a:lnTo>
                    <a:lnTo>
                      <a:pt x="207" y="4"/>
                    </a:lnTo>
                    <a:lnTo>
                      <a:pt x="208" y="6"/>
                    </a:lnTo>
                    <a:lnTo>
                      <a:pt x="208" y="10"/>
                    </a:lnTo>
                    <a:lnTo>
                      <a:pt x="207" y="12"/>
                    </a:lnTo>
                    <a:lnTo>
                      <a:pt x="206" y="14"/>
                    </a:lnTo>
                    <a:lnTo>
                      <a:pt x="202" y="17"/>
                    </a:lnTo>
                    <a:lnTo>
                      <a:pt x="200" y="19"/>
                    </a:lnTo>
                    <a:lnTo>
                      <a:pt x="198" y="21"/>
                    </a:lnTo>
                    <a:lnTo>
                      <a:pt x="195" y="21"/>
                    </a:lnTo>
                    <a:lnTo>
                      <a:pt x="189" y="23"/>
                    </a:lnTo>
                    <a:lnTo>
                      <a:pt x="183" y="26"/>
                    </a:lnTo>
                    <a:lnTo>
                      <a:pt x="178" y="27"/>
                    </a:lnTo>
                    <a:lnTo>
                      <a:pt x="174" y="29"/>
                    </a:lnTo>
                    <a:lnTo>
                      <a:pt x="172" y="29"/>
                    </a:lnTo>
                    <a:lnTo>
                      <a:pt x="170" y="30"/>
                    </a:lnTo>
                    <a:lnTo>
                      <a:pt x="166" y="30"/>
                    </a:lnTo>
                    <a:lnTo>
                      <a:pt x="161" y="31"/>
                    </a:lnTo>
                    <a:lnTo>
                      <a:pt x="155" y="35"/>
                    </a:lnTo>
                    <a:lnTo>
                      <a:pt x="144" y="36"/>
                    </a:lnTo>
                    <a:lnTo>
                      <a:pt x="139" y="38"/>
                    </a:lnTo>
                    <a:lnTo>
                      <a:pt x="136" y="37"/>
                    </a:lnTo>
                    <a:lnTo>
                      <a:pt x="133" y="39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4" y="41"/>
                    </a:lnTo>
                    <a:lnTo>
                      <a:pt x="122" y="43"/>
                    </a:lnTo>
                    <a:lnTo>
                      <a:pt x="116" y="44"/>
                    </a:lnTo>
                    <a:lnTo>
                      <a:pt x="114" y="45"/>
                    </a:lnTo>
                    <a:lnTo>
                      <a:pt x="108" y="48"/>
                    </a:lnTo>
                    <a:lnTo>
                      <a:pt x="105" y="49"/>
                    </a:lnTo>
                    <a:lnTo>
                      <a:pt x="105" y="47"/>
                    </a:lnTo>
                    <a:lnTo>
                      <a:pt x="103" y="51"/>
                    </a:lnTo>
                    <a:lnTo>
                      <a:pt x="95" y="55"/>
                    </a:lnTo>
                    <a:lnTo>
                      <a:pt x="91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9" y="57"/>
                    </a:lnTo>
                    <a:lnTo>
                      <a:pt x="95" y="57"/>
                    </a:lnTo>
                    <a:lnTo>
                      <a:pt x="94" y="60"/>
                    </a:lnTo>
                    <a:lnTo>
                      <a:pt x="91" y="61"/>
                    </a:lnTo>
                    <a:lnTo>
                      <a:pt x="90" y="63"/>
                    </a:lnTo>
                    <a:lnTo>
                      <a:pt x="86" y="64"/>
                    </a:lnTo>
                    <a:lnTo>
                      <a:pt x="84" y="63"/>
                    </a:lnTo>
                    <a:lnTo>
                      <a:pt x="80" y="62"/>
                    </a:lnTo>
                    <a:lnTo>
                      <a:pt x="84" y="64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6" y="64"/>
                    </a:lnTo>
                    <a:lnTo>
                      <a:pt x="76" y="66"/>
                    </a:lnTo>
                    <a:lnTo>
                      <a:pt x="74" y="70"/>
                    </a:lnTo>
                    <a:lnTo>
                      <a:pt x="72" y="71"/>
                    </a:lnTo>
                    <a:lnTo>
                      <a:pt x="69" y="70"/>
                    </a:lnTo>
                    <a:lnTo>
                      <a:pt x="63" y="69"/>
                    </a:lnTo>
                    <a:lnTo>
                      <a:pt x="65" y="71"/>
                    </a:lnTo>
                    <a:lnTo>
                      <a:pt x="69" y="77"/>
                    </a:lnTo>
                    <a:lnTo>
                      <a:pt x="63" y="79"/>
                    </a:lnTo>
                    <a:lnTo>
                      <a:pt x="65" y="80"/>
                    </a:lnTo>
                    <a:lnTo>
                      <a:pt x="63" y="81"/>
                    </a:lnTo>
                    <a:lnTo>
                      <a:pt x="61" y="81"/>
                    </a:lnTo>
                    <a:lnTo>
                      <a:pt x="57" y="83"/>
                    </a:lnTo>
                    <a:lnTo>
                      <a:pt x="55" y="82"/>
                    </a:lnTo>
                    <a:lnTo>
                      <a:pt x="53" y="79"/>
                    </a:lnTo>
                    <a:lnTo>
                      <a:pt x="51" y="81"/>
                    </a:lnTo>
                    <a:lnTo>
                      <a:pt x="53" y="82"/>
                    </a:lnTo>
                    <a:lnTo>
                      <a:pt x="56" y="84"/>
                    </a:lnTo>
                    <a:lnTo>
                      <a:pt x="57" y="87"/>
                    </a:lnTo>
                    <a:lnTo>
                      <a:pt x="56" y="90"/>
                    </a:lnTo>
                    <a:lnTo>
                      <a:pt x="54" y="90"/>
                    </a:lnTo>
                    <a:lnTo>
                      <a:pt x="51" y="88"/>
                    </a:lnTo>
                    <a:lnTo>
                      <a:pt x="39" y="87"/>
                    </a:lnTo>
                    <a:lnTo>
                      <a:pt x="48" y="88"/>
                    </a:lnTo>
                    <a:lnTo>
                      <a:pt x="52" y="89"/>
                    </a:lnTo>
                    <a:lnTo>
                      <a:pt x="54" y="92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7" y="96"/>
                    </a:lnTo>
                    <a:lnTo>
                      <a:pt x="47" y="99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3"/>
                    </a:lnTo>
                    <a:lnTo>
                      <a:pt x="34" y="103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2" y="100"/>
                    </a:ln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1" name="Freeform 137">
                <a:extLst>
                  <a:ext uri="{FF2B5EF4-FFF2-40B4-BE49-F238E27FC236}">
                    <a16:creationId xmlns:a16="http://schemas.microsoft.com/office/drawing/2014/main" id="{FB049A10-1E0B-4850-BB28-8F19DB298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0" y="1327"/>
                <a:ext cx="114" cy="78"/>
              </a:xfrm>
              <a:custGeom>
                <a:avLst/>
                <a:gdLst>
                  <a:gd name="T0" fmla="*/ 29 w 114"/>
                  <a:gd name="T1" fmla="*/ 41 h 78"/>
                  <a:gd name="T2" fmla="*/ 38 w 114"/>
                  <a:gd name="T3" fmla="*/ 38 h 78"/>
                  <a:gd name="T4" fmla="*/ 55 w 114"/>
                  <a:gd name="T5" fmla="*/ 35 h 78"/>
                  <a:gd name="T6" fmla="*/ 76 w 114"/>
                  <a:gd name="T7" fmla="*/ 33 h 78"/>
                  <a:gd name="T8" fmla="*/ 73 w 114"/>
                  <a:gd name="T9" fmla="*/ 23 h 78"/>
                  <a:gd name="T10" fmla="*/ 80 w 114"/>
                  <a:gd name="T11" fmla="*/ 20 h 78"/>
                  <a:gd name="T12" fmla="*/ 85 w 114"/>
                  <a:gd name="T13" fmla="*/ 16 h 78"/>
                  <a:gd name="T14" fmla="*/ 70 w 114"/>
                  <a:gd name="T15" fmla="*/ 12 h 78"/>
                  <a:gd name="T16" fmla="*/ 59 w 114"/>
                  <a:gd name="T17" fmla="*/ 1 h 78"/>
                  <a:gd name="T18" fmla="*/ 46 w 114"/>
                  <a:gd name="T19" fmla="*/ 1 h 78"/>
                  <a:gd name="T20" fmla="*/ 43 w 114"/>
                  <a:gd name="T21" fmla="*/ 6 h 78"/>
                  <a:gd name="T22" fmla="*/ 20 w 114"/>
                  <a:gd name="T23" fmla="*/ 9 h 78"/>
                  <a:gd name="T24" fmla="*/ 14 w 114"/>
                  <a:gd name="T25" fmla="*/ 15 h 78"/>
                  <a:gd name="T26" fmla="*/ 22 w 114"/>
                  <a:gd name="T27" fmla="*/ 16 h 78"/>
                  <a:gd name="T28" fmla="*/ 16 w 114"/>
                  <a:gd name="T29" fmla="*/ 23 h 78"/>
                  <a:gd name="T30" fmla="*/ 3 w 114"/>
                  <a:gd name="T31" fmla="*/ 28 h 78"/>
                  <a:gd name="T32" fmla="*/ 1 w 114"/>
                  <a:gd name="T33" fmla="*/ 30 h 78"/>
                  <a:gd name="T34" fmla="*/ 10 w 114"/>
                  <a:gd name="T35" fmla="*/ 32 h 78"/>
                  <a:gd name="T36" fmla="*/ 22 w 114"/>
                  <a:gd name="T37" fmla="*/ 33 h 78"/>
                  <a:gd name="T38" fmla="*/ 10 w 114"/>
                  <a:gd name="T39" fmla="*/ 34 h 78"/>
                  <a:gd name="T40" fmla="*/ 12 w 114"/>
                  <a:gd name="T41" fmla="*/ 35 h 78"/>
                  <a:gd name="T42" fmla="*/ 12 w 114"/>
                  <a:gd name="T43" fmla="*/ 37 h 78"/>
                  <a:gd name="T44" fmla="*/ 110 w 114"/>
                  <a:gd name="T45" fmla="*/ 63 h 78"/>
                  <a:gd name="T46" fmla="*/ 114 w 114"/>
                  <a:gd name="T47" fmla="*/ 49 h 78"/>
                  <a:gd name="T48" fmla="*/ 108 w 114"/>
                  <a:gd name="T49" fmla="*/ 43 h 78"/>
                  <a:gd name="T50" fmla="*/ 96 w 114"/>
                  <a:gd name="T51" fmla="*/ 40 h 78"/>
                  <a:gd name="T52" fmla="*/ 91 w 114"/>
                  <a:gd name="T53" fmla="*/ 46 h 78"/>
                  <a:gd name="T54" fmla="*/ 80 w 114"/>
                  <a:gd name="T55" fmla="*/ 49 h 78"/>
                  <a:gd name="T56" fmla="*/ 81 w 114"/>
                  <a:gd name="T57" fmla="*/ 46 h 78"/>
                  <a:gd name="T58" fmla="*/ 86 w 114"/>
                  <a:gd name="T59" fmla="*/ 39 h 78"/>
                  <a:gd name="T60" fmla="*/ 76 w 114"/>
                  <a:gd name="T61" fmla="*/ 35 h 78"/>
                  <a:gd name="T62" fmla="*/ 53 w 114"/>
                  <a:gd name="T63" fmla="*/ 38 h 78"/>
                  <a:gd name="T64" fmla="*/ 44 w 114"/>
                  <a:gd name="T65" fmla="*/ 40 h 78"/>
                  <a:gd name="T66" fmla="*/ 36 w 114"/>
                  <a:gd name="T67" fmla="*/ 44 h 78"/>
                  <a:gd name="T68" fmla="*/ 30 w 114"/>
                  <a:gd name="T69" fmla="*/ 50 h 78"/>
                  <a:gd name="T70" fmla="*/ 17 w 114"/>
                  <a:gd name="T71" fmla="*/ 55 h 78"/>
                  <a:gd name="T72" fmla="*/ 25 w 114"/>
                  <a:gd name="T73" fmla="*/ 56 h 78"/>
                  <a:gd name="T74" fmla="*/ 28 w 114"/>
                  <a:gd name="T75" fmla="*/ 58 h 78"/>
                  <a:gd name="T76" fmla="*/ 36 w 114"/>
                  <a:gd name="T77" fmla="*/ 59 h 78"/>
                  <a:gd name="T78" fmla="*/ 40 w 114"/>
                  <a:gd name="T79" fmla="*/ 66 h 78"/>
                  <a:gd name="T80" fmla="*/ 47 w 114"/>
                  <a:gd name="T81" fmla="*/ 71 h 78"/>
                  <a:gd name="T82" fmla="*/ 54 w 114"/>
                  <a:gd name="T83" fmla="*/ 72 h 78"/>
                  <a:gd name="T84" fmla="*/ 69 w 114"/>
                  <a:gd name="T85" fmla="*/ 72 h 78"/>
                  <a:gd name="T86" fmla="*/ 93 w 114"/>
                  <a:gd name="T87" fmla="*/ 78 h 78"/>
                  <a:gd name="T88" fmla="*/ 112 w 114"/>
                  <a:gd name="T89" fmla="*/ 74 h 78"/>
                  <a:gd name="T90" fmla="*/ 107 w 114"/>
                  <a:gd name="T91" fmla="*/ 66 h 78"/>
                  <a:gd name="T92" fmla="*/ 107 w 114"/>
                  <a:gd name="T93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78">
                    <a:moveTo>
                      <a:pt x="23" y="40"/>
                    </a:moveTo>
                    <a:lnTo>
                      <a:pt x="27" y="41"/>
                    </a:lnTo>
                    <a:lnTo>
                      <a:pt x="29" y="41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4" y="37"/>
                    </a:lnTo>
                    <a:lnTo>
                      <a:pt x="47" y="37"/>
                    </a:lnTo>
                    <a:lnTo>
                      <a:pt x="55" y="35"/>
                    </a:lnTo>
                    <a:lnTo>
                      <a:pt x="61" y="34"/>
                    </a:lnTo>
                    <a:lnTo>
                      <a:pt x="73" y="34"/>
                    </a:lnTo>
                    <a:lnTo>
                      <a:pt x="76" y="33"/>
                    </a:lnTo>
                    <a:lnTo>
                      <a:pt x="79" y="31"/>
                    </a:lnTo>
                    <a:lnTo>
                      <a:pt x="76" y="29"/>
                    </a:lnTo>
                    <a:lnTo>
                      <a:pt x="73" y="23"/>
                    </a:lnTo>
                    <a:lnTo>
                      <a:pt x="74" y="21"/>
                    </a:lnTo>
                    <a:lnTo>
                      <a:pt x="78" y="21"/>
                    </a:lnTo>
                    <a:lnTo>
                      <a:pt x="80" y="20"/>
                    </a:lnTo>
                    <a:lnTo>
                      <a:pt x="83" y="21"/>
                    </a:lnTo>
                    <a:lnTo>
                      <a:pt x="86" y="20"/>
                    </a:lnTo>
                    <a:lnTo>
                      <a:pt x="85" y="16"/>
                    </a:lnTo>
                    <a:lnTo>
                      <a:pt x="81" y="15"/>
                    </a:lnTo>
                    <a:lnTo>
                      <a:pt x="76" y="14"/>
                    </a:lnTo>
                    <a:lnTo>
                      <a:pt x="70" y="12"/>
                    </a:lnTo>
                    <a:lnTo>
                      <a:pt x="68" y="9"/>
                    </a:lnTo>
                    <a:lnTo>
                      <a:pt x="65" y="6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49" y="3"/>
                    </a:lnTo>
                    <a:lnTo>
                      <a:pt x="43" y="6"/>
                    </a:lnTo>
                    <a:lnTo>
                      <a:pt x="35" y="6"/>
                    </a:lnTo>
                    <a:lnTo>
                      <a:pt x="31" y="7"/>
                    </a:lnTo>
                    <a:lnTo>
                      <a:pt x="20" y="9"/>
                    </a:lnTo>
                    <a:lnTo>
                      <a:pt x="19" y="12"/>
                    </a:lnTo>
                    <a:lnTo>
                      <a:pt x="17" y="13"/>
                    </a:lnTo>
                    <a:lnTo>
                      <a:pt x="14" y="15"/>
                    </a:lnTo>
                    <a:lnTo>
                      <a:pt x="13" y="17"/>
                    </a:lnTo>
                    <a:lnTo>
                      <a:pt x="19" y="17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7" y="20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3" y="28"/>
                    </a:lnTo>
                    <a:lnTo>
                      <a:pt x="12" y="29"/>
                    </a:lnTo>
                    <a:lnTo>
                      <a:pt x="3" y="2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10" y="32"/>
                    </a:lnTo>
                    <a:lnTo>
                      <a:pt x="17" y="31"/>
                    </a:lnTo>
                    <a:lnTo>
                      <a:pt x="19" y="32"/>
                    </a:lnTo>
                    <a:lnTo>
                      <a:pt x="22" y="33"/>
                    </a:lnTo>
                    <a:lnTo>
                      <a:pt x="17" y="32"/>
                    </a:lnTo>
                    <a:lnTo>
                      <a:pt x="6" y="33"/>
                    </a:lnTo>
                    <a:lnTo>
                      <a:pt x="10" y="34"/>
                    </a:lnTo>
                    <a:lnTo>
                      <a:pt x="12" y="35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12" y="37"/>
                    </a:lnTo>
                    <a:lnTo>
                      <a:pt x="18" y="38"/>
                    </a:lnTo>
                    <a:lnTo>
                      <a:pt x="23" y="40"/>
                    </a:lnTo>
                    <a:close/>
                    <a:moveTo>
                      <a:pt x="110" y="63"/>
                    </a:moveTo>
                    <a:lnTo>
                      <a:pt x="111" y="55"/>
                    </a:lnTo>
                    <a:lnTo>
                      <a:pt x="112" y="51"/>
                    </a:lnTo>
                    <a:lnTo>
                      <a:pt x="114" y="49"/>
                    </a:lnTo>
                    <a:lnTo>
                      <a:pt x="114" y="47"/>
                    </a:lnTo>
                    <a:lnTo>
                      <a:pt x="112" y="44"/>
                    </a:lnTo>
                    <a:lnTo>
                      <a:pt x="108" y="43"/>
                    </a:lnTo>
                    <a:lnTo>
                      <a:pt x="106" y="41"/>
                    </a:lnTo>
                    <a:lnTo>
                      <a:pt x="102" y="40"/>
                    </a:lnTo>
                    <a:lnTo>
                      <a:pt x="96" y="40"/>
                    </a:lnTo>
                    <a:lnTo>
                      <a:pt x="93" y="41"/>
                    </a:lnTo>
                    <a:lnTo>
                      <a:pt x="94" y="42"/>
                    </a:lnTo>
                    <a:lnTo>
                      <a:pt x="91" y="46"/>
                    </a:lnTo>
                    <a:lnTo>
                      <a:pt x="86" y="44"/>
                    </a:lnTo>
                    <a:lnTo>
                      <a:pt x="83" y="47"/>
                    </a:lnTo>
                    <a:lnTo>
                      <a:pt x="80" y="49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1" y="46"/>
                    </a:lnTo>
                    <a:lnTo>
                      <a:pt x="85" y="44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83" y="37"/>
                    </a:lnTo>
                    <a:lnTo>
                      <a:pt x="80" y="35"/>
                    </a:lnTo>
                    <a:lnTo>
                      <a:pt x="76" y="35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53" y="38"/>
                    </a:lnTo>
                    <a:lnTo>
                      <a:pt x="49" y="40"/>
                    </a:lnTo>
                    <a:lnTo>
                      <a:pt x="47" y="39"/>
                    </a:lnTo>
                    <a:lnTo>
                      <a:pt x="44" y="40"/>
                    </a:lnTo>
                    <a:lnTo>
                      <a:pt x="42" y="41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42" y="47"/>
                    </a:lnTo>
                    <a:lnTo>
                      <a:pt x="32" y="49"/>
                    </a:lnTo>
                    <a:lnTo>
                      <a:pt x="30" y="50"/>
                    </a:lnTo>
                    <a:lnTo>
                      <a:pt x="28" y="52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9" y="56"/>
                    </a:lnTo>
                    <a:lnTo>
                      <a:pt x="22" y="58"/>
                    </a:lnTo>
                    <a:lnTo>
                      <a:pt x="25" y="56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31" y="59"/>
                    </a:lnTo>
                    <a:lnTo>
                      <a:pt x="34" y="58"/>
                    </a:lnTo>
                    <a:lnTo>
                      <a:pt x="36" y="59"/>
                    </a:lnTo>
                    <a:lnTo>
                      <a:pt x="37" y="63"/>
                    </a:lnTo>
                    <a:lnTo>
                      <a:pt x="38" y="65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51" y="69"/>
                    </a:lnTo>
                    <a:lnTo>
                      <a:pt x="54" y="69"/>
                    </a:lnTo>
                    <a:lnTo>
                      <a:pt x="54" y="72"/>
                    </a:lnTo>
                    <a:lnTo>
                      <a:pt x="61" y="72"/>
                    </a:lnTo>
                    <a:lnTo>
                      <a:pt x="66" y="73"/>
                    </a:lnTo>
                    <a:lnTo>
                      <a:pt x="69" y="72"/>
                    </a:lnTo>
                    <a:lnTo>
                      <a:pt x="76" y="76"/>
                    </a:lnTo>
                    <a:lnTo>
                      <a:pt x="80" y="77"/>
                    </a:lnTo>
                    <a:lnTo>
                      <a:pt x="93" y="78"/>
                    </a:lnTo>
                    <a:lnTo>
                      <a:pt x="95" y="77"/>
                    </a:lnTo>
                    <a:lnTo>
                      <a:pt x="107" y="77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1" y="68"/>
                    </a:lnTo>
                    <a:lnTo>
                      <a:pt x="107" y="66"/>
                    </a:lnTo>
                    <a:lnTo>
                      <a:pt x="104" y="65"/>
                    </a:lnTo>
                    <a:lnTo>
                      <a:pt x="102" y="63"/>
                    </a:lnTo>
                    <a:lnTo>
                      <a:pt x="107" y="64"/>
                    </a:lnTo>
                    <a:lnTo>
                      <a:pt x="11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2" name="Freeform 138">
                <a:extLst>
                  <a:ext uri="{FF2B5EF4-FFF2-40B4-BE49-F238E27FC236}">
                    <a16:creationId xmlns:a16="http://schemas.microsoft.com/office/drawing/2014/main" id="{1538E19E-14B2-4956-B748-8AFA5C2E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386"/>
                <a:ext cx="84" cy="44"/>
              </a:xfrm>
              <a:custGeom>
                <a:avLst/>
                <a:gdLst>
                  <a:gd name="T0" fmla="*/ 35 w 84"/>
                  <a:gd name="T1" fmla="*/ 5 h 44"/>
                  <a:gd name="T2" fmla="*/ 35 w 84"/>
                  <a:gd name="T3" fmla="*/ 4 h 44"/>
                  <a:gd name="T4" fmla="*/ 32 w 84"/>
                  <a:gd name="T5" fmla="*/ 2 h 44"/>
                  <a:gd name="T6" fmla="*/ 30 w 84"/>
                  <a:gd name="T7" fmla="*/ 4 h 44"/>
                  <a:gd name="T8" fmla="*/ 28 w 84"/>
                  <a:gd name="T9" fmla="*/ 6 h 44"/>
                  <a:gd name="T10" fmla="*/ 25 w 84"/>
                  <a:gd name="T11" fmla="*/ 6 h 44"/>
                  <a:gd name="T12" fmla="*/ 23 w 84"/>
                  <a:gd name="T13" fmla="*/ 9 h 44"/>
                  <a:gd name="T14" fmla="*/ 23 w 84"/>
                  <a:gd name="T15" fmla="*/ 12 h 44"/>
                  <a:gd name="T16" fmla="*/ 28 w 84"/>
                  <a:gd name="T17" fmla="*/ 14 h 44"/>
                  <a:gd name="T18" fmla="*/ 23 w 84"/>
                  <a:gd name="T19" fmla="*/ 12 h 44"/>
                  <a:gd name="T20" fmla="*/ 21 w 84"/>
                  <a:gd name="T21" fmla="*/ 14 h 44"/>
                  <a:gd name="T22" fmla="*/ 18 w 84"/>
                  <a:gd name="T23" fmla="*/ 16 h 44"/>
                  <a:gd name="T24" fmla="*/ 22 w 84"/>
                  <a:gd name="T25" fmla="*/ 19 h 44"/>
                  <a:gd name="T26" fmla="*/ 24 w 84"/>
                  <a:gd name="T27" fmla="*/ 21 h 44"/>
                  <a:gd name="T28" fmla="*/ 16 w 84"/>
                  <a:gd name="T29" fmla="*/ 19 h 44"/>
                  <a:gd name="T30" fmla="*/ 13 w 84"/>
                  <a:gd name="T31" fmla="*/ 22 h 44"/>
                  <a:gd name="T32" fmla="*/ 10 w 84"/>
                  <a:gd name="T33" fmla="*/ 27 h 44"/>
                  <a:gd name="T34" fmla="*/ 8 w 84"/>
                  <a:gd name="T35" fmla="*/ 30 h 44"/>
                  <a:gd name="T36" fmla="*/ 8 w 84"/>
                  <a:gd name="T37" fmla="*/ 33 h 44"/>
                  <a:gd name="T38" fmla="*/ 2 w 84"/>
                  <a:gd name="T39" fmla="*/ 39 h 44"/>
                  <a:gd name="T40" fmla="*/ 0 w 84"/>
                  <a:gd name="T41" fmla="*/ 42 h 44"/>
                  <a:gd name="T42" fmla="*/ 2 w 84"/>
                  <a:gd name="T43" fmla="*/ 44 h 44"/>
                  <a:gd name="T44" fmla="*/ 5 w 84"/>
                  <a:gd name="T45" fmla="*/ 44 h 44"/>
                  <a:gd name="T46" fmla="*/ 8 w 84"/>
                  <a:gd name="T47" fmla="*/ 44 h 44"/>
                  <a:gd name="T48" fmla="*/ 22 w 84"/>
                  <a:gd name="T49" fmla="*/ 40 h 44"/>
                  <a:gd name="T50" fmla="*/ 24 w 84"/>
                  <a:gd name="T51" fmla="*/ 38 h 44"/>
                  <a:gd name="T52" fmla="*/ 41 w 84"/>
                  <a:gd name="T53" fmla="*/ 36 h 44"/>
                  <a:gd name="T54" fmla="*/ 44 w 84"/>
                  <a:gd name="T55" fmla="*/ 36 h 44"/>
                  <a:gd name="T56" fmla="*/ 47 w 84"/>
                  <a:gd name="T57" fmla="*/ 38 h 44"/>
                  <a:gd name="T58" fmla="*/ 49 w 84"/>
                  <a:gd name="T59" fmla="*/ 35 h 44"/>
                  <a:gd name="T60" fmla="*/ 52 w 84"/>
                  <a:gd name="T61" fmla="*/ 36 h 44"/>
                  <a:gd name="T62" fmla="*/ 61 w 84"/>
                  <a:gd name="T63" fmla="*/ 35 h 44"/>
                  <a:gd name="T64" fmla="*/ 69 w 84"/>
                  <a:gd name="T65" fmla="*/ 33 h 44"/>
                  <a:gd name="T66" fmla="*/ 73 w 84"/>
                  <a:gd name="T67" fmla="*/ 33 h 44"/>
                  <a:gd name="T68" fmla="*/ 75 w 84"/>
                  <a:gd name="T69" fmla="*/ 33 h 44"/>
                  <a:gd name="T70" fmla="*/ 83 w 84"/>
                  <a:gd name="T71" fmla="*/ 27 h 44"/>
                  <a:gd name="T72" fmla="*/ 84 w 84"/>
                  <a:gd name="T73" fmla="*/ 25 h 44"/>
                  <a:gd name="T74" fmla="*/ 82 w 84"/>
                  <a:gd name="T75" fmla="*/ 19 h 44"/>
                  <a:gd name="T76" fmla="*/ 78 w 84"/>
                  <a:gd name="T77" fmla="*/ 17 h 44"/>
                  <a:gd name="T78" fmla="*/ 76 w 84"/>
                  <a:gd name="T79" fmla="*/ 17 h 44"/>
                  <a:gd name="T80" fmla="*/ 74 w 84"/>
                  <a:gd name="T81" fmla="*/ 19 h 44"/>
                  <a:gd name="T82" fmla="*/ 70 w 84"/>
                  <a:gd name="T83" fmla="*/ 14 h 44"/>
                  <a:gd name="T84" fmla="*/ 65 w 84"/>
                  <a:gd name="T85" fmla="*/ 12 h 44"/>
                  <a:gd name="T86" fmla="*/ 62 w 84"/>
                  <a:gd name="T87" fmla="*/ 9 h 44"/>
                  <a:gd name="T88" fmla="*/ 60 w 84"/>
                  <a:gd name="T89" fmla="*/ 8 h 44"/>
                  <a:gd name="T90" fmla="*/ 54 w 84"/>
                  <a:gd name="T91" fmla="*/ 9 h 44"/>
                  <a:gd name="T92" fmla="*/ 52 w 84"/>
                  <a:gd name="T93" fmla="*/ 12 h 44"/>
                  <a:gd name="T94" fmla="*/ 49 w 84"/>
                  <a:gd name="T95" fmla="*/ 12 h 44"/>
                  <a:gd name="T96" fmla="*/ 44 w 84"/>
                  <a:gd name="T97" fmla="*/ 16 h 44"/>
                  <a:gd name="T98" fmla="*/ 42 w 84"/>
                  <a:gd name="T99" fmla="*/ 16 h 44"/>
                  <a:gd name="T100" fmla="*/ 44 w 84"/>
                  <a:gd name="T101" fmla="*/ 14 h 44"/>
                  <a:gd name="T102" fmla="*/ 48 w 84"/>
                  <a:gd name="T103" fmla="*/ 6 h 44"/>
                  <a:gd name="T104" fmla="*/ 50 w 84"/>
                  <a:gd name="T105" fmla="*/ 4 h 44"/>
                  <a:gd name="T106" fmla="*/ 48 w 84"/>
                  <a:gd name="T107" fmla="*/ 1 h 44"/>
                  <a:gd name="T108" fmla="*/ 42 w 84"/>
                  <a:gd name="T109" fmla="*/ 0 h 44"/>
                  <a:gd name="T110" fmla="*/ 39 w 84"/>
                  <a:gd name="T111" fmla="*/ 0 h 44"/>
                  <a:gd name="T112" fmla="*/ 38 w 84"/>
                  <a:gd name="T113" fmla="*/ 4 h 44"/>
                  <a:gd name="T114" fmla="*/ 39 w 84"/>
                  <a:gd name="T115" fmla="*/ 6 h 44"/>
                  <a:gd name="T116" fmla="*/ 35 w 84"/>
                  <a:gd name="T117" fmla="*/ 5 h 44"/>
                  <a:gd name="T118" fmla="*/ 35 w 84"/>
                  <a:gd name="T119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44">
                    <a:moveTo>
                      <a:pt x="35" y="5"/>
                    </a:moveTo>
                    <a:lnTo>
                      <a:pt x="35" y="4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8" y="6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8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16" y="19"/>
                    </a:lnTo>
                    <a:lnTo>
                      <a:pt x="13" y="22"/>
                    </a:lnTo>
                    <a:lnTo>
                      <a:pt x="10" y="27"/>
                    </a:lnTo>
                    <a:lnTo>
                      <a:pt x="8" y="30"/>
                    </a:lnTo>
                    <a:lnTo>
                      <a:pt x="8" y="33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5" y="44"/>
                    </a:lnTo>
                    <a:lnTo>
                      <a:pt x="8" y="44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49" y="35"/>
                    </a:lnTo>
                    <a:lnTo>
                      <a:pt x="52" y="36"/>
                    </a:lnTo>
                    <a:lnTo>
                      <a:pt x="61" y="35"/>
                    </a:lnTo>
                    <a:lnTo>
                      <a:pt x="69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83" y="27"/>
                    </a:lnTo>
                    <a:lnTo>
                      <a:pt x="84" y="25"/>
                    </a:lnTo>
                    <a:lnTo>
                      <a:pt x="82" y="19"/>
                    </a:lnTo>
                    <a:lnTo>
                      <a:pt x="78" y="17"/>
                    </a:lnTo>
                    <a:lnTo>
                      <a:pt x="76" y="17"/>
                    </a:lnTo>
                    <a:lnTo>
                      <a:pt x="74" y="19"/>
                    </a:lnTo>
                    <a:lnTo>
                      <a:pt x="70" y="14"/>
                    </a:lnTo>
                    <a:lnTo>
                      <a:pt x="65" y="12"/>
                    </a:lnTo>
                    <a:lnTo>
                      <a:pt x="62" y="9"/>
                    </a:lnTo>
                    <a:lnTo>
                      <a:pt x="60" y="8"/>
                    </a:lnTo>
                    <a:lnTo>
                      <a:pt x="54" y="9"/>
                    </a:lnTo>
                    <a:lnTo>
                      <a:pt x="52" y="12"/>
                    </a:lnTo>
                    <a:lnTo>
                      <a:pt x="49" y="12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8" y="6"/>
                    </a:lnTo>
                    <a:lnTo>
                      <a:pt x="50" y="4"/>
                    </a:lnTo>
                    <a:lnTo>
                      <a:pt x="48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35" y="5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3" name="Freeform 139">
                <a:extLst>
                  <a:ext uri="{FF2B5EF4-FFF2-40B4-BE49-F238E27FC236}">
                    <a16:creationId xmlns:a16="http://schemas.microsoft.com/office/drawing/2014/main" id="{A6E02C0F-1C34-4001-AFF8-70EFE98A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" y="2811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4" name="Freeform 140">
                <a:extLst>
                  <a:ext uri="{FF2B5EF4-FFF2-40B4-BE49-F238E27FC236}">
                    <a16:creationId xmlns:a16="http://schemas.microsoft.com/office/drawing/2014/main" id="{1BEA7AFA-77BC-40AA-A4C4-9486CB5B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805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0 h 5"/>
                  <a:gd name="T4" fmla="*/ 0 w 8"/>
                  <a:gd name="T5" fmla="*/ 4 h 5"/>
                  <a:gd name="T6" fmla="*/ 5 w 8"/>
                  <a:gd name="T7" fmla="*/ 5 h 5"/>
                  <a:gd name="T8" fmla="*/ 8 w 8"/>
                  <a:gd name="T9" fmla="*/ 5 h 5"/>
                  <a:gd name="T10" fmla="*/ 5 w 8"/>
                  <a:gd name="T11" fmla="*/ 4 h 5"/>
                  <a:gd name="T12" fmla="*/ 2 w 8"/>
                  <a:gd name="T13" fmla="*/ 0 h 5"/>
                  <a:gd name="T14" fmla="*/ 2 w 8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5" name="Freeform 141">
                <a:extLst>
                  <a:ext uri="{FF2B5EF4-FFF2-40B4-BE49-F238E27FC236}">
                    <a16:creationId xmlns:a16="http://schemas.microsoft.com/office/drawing/2014/main" id="{C528BFC6-02B1-4708-B289-A9DC700D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827"/>
                <a:ext cx="21" cy="21"/>
              </a:xfrm>
              <a:custGeom>
                <a:avLst/>
                <a:gdLst>
                  <a:gd name="T0" fmla="*/ 3 w 21"/>
                  <a:gd name="T1" fmla="*/ 2 h 21"/>
                  <a:gd name="T2" fmla="*/ 0 w 21"/>
                  <a:gd name="T3" fmla="*/ 5 h 21"/>
                  <a:gd name="T4" fmla="*/ 2 w 21"/>
                  <a:gd name="T5" fmla="*/ 8 h 21"/>
                  <a:gd name="T6" fmla="*/ 7 w 21"/>
                  <a:gd name="T7" fmla="*/ 8 h 21"/>
                  <a:gd name="T8" fmla="*/ 11 w 21"/>
                  <a:gd name="T9" fmla="*/ 13 h 21"/>
                  <a:gd name="T10" fmla="*/ 11 w 21"/>
                  <a:gd name="T11" fmla="*/ 16 h 21"/>
                  <a:gd name="T12" fmla="*/ 13 w 21"/>
                  <a:gd name="T13" fmla="*/ 18 h 21"/>
                  <a:gd name="T14" fmla="*/ 19 w 21"/>
                  <a:gd name="T15" fmla="*/ 20 h 21"/>
                  <a:gd name="T16" fmla="*/ 21 w 21"/>
                  <a:gd name="T17" fmla="*/ 21 h 21"/>
                  <a:gd name="T18" fmla="*/ 20 w 21"/>
                  <a:gd name="T19" fmla="*/ 18 h 21"/>
                  <a:gd name="T20" fmla="*/ 21 w 21"/>
                  <a:gd name="T21" fmla="*/ 16 h 21"/>
                  <a:gd name="T22" fmla="*/ 19 w 21"/>
                  <a:gd name="T23" fmla="*/ 13 h 21"/>
                  <a:gd name="T24" fmla="*/ 15 w 21"/>
                  <a:gd name="T25" fmla="*/ 12 h 21"/>
                  <a:gd name="T26" fmla="*/ 14 w 21"/>
                  <a:gd name="T27" fmla="*/ 9 h 21"/>
                  <a:gd name="T28" fmla="*/ 13 w 21"/>
                  <a:gd name="T29" fmla="*/ 4 h 21"/>
                  <a:gd name="T30" fmla="*/ 12 w 21"/>
                  <a:gd name="T31" fmla="*/ 1 h 21"/>
                  <a:gd name="T32" fmla="*/ 8 w 21"/>
                  <a:gd name="T33" fmla="*/ 0 h 21"/>
                  <a:gd name="T34" fmla="*/ 8 w 21"/>
                  <a:gd name="T35" fmla="*/ 2 h 21"/>
                  <a:gd name="T36" fmla="*/ 5 w 21"/>
                  <a:gd name="T37" fmla="*/ 0 h 21"/>
                  <a:gd name="T38" fmla="*/ 3 w 21"/>
                  <a:gd name="T39" fmla="*/ 1 h 21"/>
                  <a:gd name="T40" fmla="*/ 3 w 21"/>
                  <a:gd name="T41" fmla="*/ 2 h 21"/>
                  <a:gd name="T42" fmla="*/ 3 w 21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3" y="2"/>
                    </a:moveTo>
                    <a:lnTo>
                      <a:pt x="0" y="5"/>
                    </a:lnTo>
                    <a:lnTo>
                      <a:pt x="2" y="8"/>
                    </a:lnTo>
                    <a:lnTo>
                      <a:pt x="7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20"/>
                    </a:lnTo>
                    <a:lnTo>
                      <a:pt x="21" y="21"/>
                    </a:lnTo>
                    <a:lnTo>
                      <a:pt x="20" y="18"/>
                    </a:lnTo>
                    <a:lnTo>
                      <a:pt x="21" y="16"/>
                    </a:lnTo>
                    <a:lnTo>
                      <a:pt x="19" y="13"/>
                    </a:lnTo>
                    <a:lnTo>
                      <a:pt x="15" y="12"/>
                    </a:lnTo>
                    <a:lnTo>
                      <a:pt x="14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6" name="Freeform 142">
                <a:extLst>
                  <a:ext uri="{FF2B5EF4-FFF2-40B4-BE49-F238E27FC236}">
                    <a16:creationId xmlns:a16="http://schemas.microsoft.com/office/drawing/2014/main" id="{BB365291-F54E-447B-8C38-2FA1ABAA0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887"/>
                <a:ext cx="125" cy="39"/>
              </a:xfrm>
              <a:custGeom>
                <a:avLst/>
                <a:gdLst>
                  <a:gd name="T0" fmla="*/ 47 w 125"/>
                  <a:gd name="T1" fmla="*/ 25 h 39"/>
                  <a:gd name="T2" fmla="*/ 47 w 125"/>
                  <a:gd name="T3" fmla="*/ 25 h 39"/>
                  <a:gd name="T4" fmla="*/ 52 w 125"/>
                  <a:gd name="T5" fmla="*/ 25 h 39"/>
                  <a:gd name="T6" fmla="*/ 69 w 125"/>
                  <a:gd name="T7" fmla="*/ 30 h 39"/>
                  <a:gd name="T8" fmla="*/ 81 w 125"/>
                  <a:gd name="T9" fmla="*/ 33 h 39"/>
                  <a:gd name="T10" fmla="*/ 87 w 125"/>
                  <a:gd name="T11" fmla="*/ 33 h 39"/>
                  <a:gd name="T12" fmla="*/ 100 w 125"/>
                  <a:gd name="T13" fmla="*/ 35 h 39"/>
                  <a:gd name="T14" fmla="*/ 105 w 125"/>
                  <a:gd name="T15" fmla="*/ 33 h 39"/>
                  <a:gd name="T16" fmla="*/ 111 w 125"/>
                  <a:gd name="T17" fmla="*/ 35 h 39"/>
                  <a:gd name="T18" fmla="*/ 119 w 125"/>
                  <a:gd name="T19" fmla="*/ 37 h 39"/>
                  <a:gd name="T20" fmla="*/ 123 w 125"/>
                  <a:gd name="T21" fmla="*/ 39 h 39"/>
                  <a:gd name="T22" fmla="*/ 123 w 125"/>
                  <a:gd name="T23" fmla="*/ 36 h 39"/>
                  <a:gd name="T24" fmla="*/ 124 w 125"/>
                  <a:gd name="T25" fmla="*/ 26 h 39"/>
                  <a:gd name="T26" fmla="*/ 113 w 125"/>
                  <a:gd name="T27" fmla="*/ 25 h 39"/>
                  <a:gd name="T28" fmla="*/ 108 w 125"/>
                  <a:gd name="T29" fmla="*/ 26 h 39"/>
                  <a:gd name="T30" fmla="*/ 102 w 125"/>
                  <a:gd name="T31" fmla="*/ 19 h 39"/>
                  <a:gd name="T32" fmla="*/ 99 w 125"/>
                  <a:gd name="T33" fmla="*/ 16 h 39"/>
                  <a:gd name="T34" fmla="*/ 94 w 125"/>
                  <a:gd name="T35" fmla="*/ 13 h 39"/>
                  <a:gd name="T36" fmla="*/ 84 w 125"/>
                  <a:gd name="T37" fmla="*/ 10 h 39"/>
                  <a:gd name="T38" fmla="*/ 79 w 125"/>
                  <a:gd name="T39" fmla="*/ 10 h 39"/>
                  <a:gd name="T40" fmla="*/ 74 w 125"/>
                  <a:gd name="T41" fmla="*/ 6 h 39"/>
                  <a:gd name="T42" fmla="*/ 71 w 125"/>
                  <a:gd name="T43" fmla="*/ 12 h 39"/>
                  <a:gd name="T44" fmla="*/ 65 w 125"/>
                  <a:gd name="T45" fmla="*/ 13 h 39"/>
                  <a:gd name="T46" fmla="*/ 57 w 125"/>
                  <a:gd name="T47" fmla="*/ 12 h 39"/>
                  <a:gd name="T48" fmla="*/ 50 w 125"/>
                  <a:gd name="T49" fmla="*/ 12 h 39"/>
                  <a:gd name="T50" fmla="*/ 45 w 125"/>
                  <a:gd name="T51" fmla="*/ 12 h 39"/>
                  <a:gd name="T52" fmla="*/ 39 w 125"/>
                  <a:gd name="T53" fmla="*/ 4 h 39"/>
                  <a:gd name="T54" fmla="*/ 34 w 125"/>
                  <a:gd name="T55" fmla="*/ 4 h 39"/>
                  <a:gd name="T56" fmla="*/ 28 w 125"/>
                  <a:gd name="T57" fmla="*/ 3 h 39"/>
                  <a:gd name="T58" fmla="*/ 22 w 125"/>
                  <a:gd name="T59" fmla="*/ 0 h 39"/>
                  <a:gd name="T60" fmla="*/ 19 w 125"/>
                  <a:gd name="T61" fmla="*/ 2 h 39"/>
                  <a:gd name="T62" fmla="*/ 8 w 125"/>
                  <a:gd name="T63" fmla="*/ 1 h 39"/>
                  <a:gd name="T64" fmla="*/ 5 w 125"/>
                  <a:gd name="T65" fmla="*/ 6 h 39"/>
                  <a:gd name="T66" fmla="*/ 2 w 125"/>
                  <a:gd name="T67" fmla="*/ 10 h 39"/>
                  <a:gd name="T68" fmla="*/ 2 w 125"/>
                  <a:gd name="T69" fmla="*/ 13 h 39"/>
                  <a:gd name="T70" fmla="*/ 10 w 125"/>
                  <a:gd name="T71" fmla="*/ 13 h 39"/>
                  <a:gd name="T72" fmla="*/ 16 w 125"/>
                  <a:gd name="T73" fmla="*/ 14 h 39"/>
                  <a:gd name="T74" fmla="*/ 27 w 125"/>
                  <a:gd name="T75" fmla="*/ 21 h 39"/>
                  <a:gd name="T76" fmla="*/ 34 w 125"/>
                  <a:gd name="T77" fmla="*/ 25 h 39"/>
                  <a:gd name="T78" fmla="*/ 43 w 125"/>
                  <a:gd name="T79" fmla="*/ 26 h 39"/>
                  <a:gd name="T80" fmla="*/ 47 w 125"/>
                  <a:gd name="T8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39">
                    <a:moveTo>
                      <a:pt x="47" y="25"/>
                    </a:moveTo>
                    <a:lnTo>
                      <a:pt x="47" y="25"/>
                    </a:lnTo>
                    <a:lnTo>
                      <a:pt x="50" y="26"/>
                    </a:lnTo>
                    <a:lnTo>
                      <a:pt x="47" y="25"/>
                    </a:lnTo>
                    <a:lnTo>
                      <a:pt x="50" y="25"/>
                    </a:lnTo>
                    <a:lnTo>
                      <a:pt x="52" y="25"/>
                    </a:lnTo>
                    <a:lnTo>
                      <a:pt x="63" y="27"/>
                    </a:lnTo>
                    <a:lnTo>
                      <a:pt x="69" y="30"/>
                    </a:lnTo>
                    <a:lnTo>
                      <a:pt x="74" y="31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7" y="33"/>
                    </a:lnTo>
                    <a:lnTo>
                      <a:pt x="93" y="33"/>
                    </a:lnTo>
                    <a:lnTo>
                      <a:pt x="100" y="35"/>
                    </a:lnTo>
                    <a:lnTo>
                      <a:pt x="103" y="34"/>
                    </a:lnTo>
                    <a:lnTo>
                      <a:pt x="105" y="33"/>
                    </a:lnTo>
                    <a:lnTo>
                      <a:pt x="108" y="33"/>
                    </a:lnTo>
                    <a:lnTo>
                      <a:pt x="111" y="35"/>
                    </a:lnTo>
                    <a:lnTo>
                      <a:pt x="116" y="36"/>
                    </a:lnTo>
                    <a:lnTo>
                      <a:pt x="119" y="37"/>
                    </a:lnTo>
                    <a:lnTo>
                      <a:pt x="122" y="37"/>
                    </a:lnTo>
                    <a:lnTo>
                      <a:pt x="123" y="39"/>
                    </a:lnTo>
                    <a:lnTo>
                      <a:pt x="125" y="39"/>
                    </a:lnTo>
                    <a:lnTo>
                      <a:pt x="123" y="36"/>
                    </a:lnTo>
                    <a:lnTo>
                      <a:pt x="123" y="34"/>
                    </a:lnTo>
                    <a:lnTo>
                      <a:pt x="124" y="26"/>
                    </a:lnTo>
                    <a:lnTo>
                      <a:pt x="119" y="23"/>
                    </a:lnTo>
                    <a:lnTo>
                      <a:pt x="113" y="25"/>
                    </a:lnTo>
                    <a:lnTo>
                      <a:pt x="111" y="25"/>
                    </a:lnTo>
                    <a:lnTo>
                      <a:pt x="108" y="26"/>
                    </a:lnTo>
                    <a:lnTo>
                      <a:pt x="100" y="22"/>
                    </a:lnTo>
                    <a:lnTo>
                      <a:pt x="102" y="19"/>
                    </a:lnTo>
                    <a:lnTo>
                      <a:pt x="99" y="18"/>
                    </a:lnTo>
                    <a:lnTo>
                      <a:pt x="99" y="16"/>
                    </a:lnTo>
                    <a:lnTo>
                      <a:pt x="96" y="13"/>
                    </a:lnTo>
                    <a:lnTo>
                      <a:pt x="94" y="13"/>
                    </a:lnTo>
                    <a:lnTo>
                      <a:pt x="88" y="12"/>
                    </a:lnTo>
                    <a:lnTo>
                      <a:pt x="84" y="10"/>
                    </a:lnTo>
                    <a:lnTo>
                      <a:pt x="80" y="11"/>
                    </a:lnTo>
                    <a:lnTo>
                      <a:pt x="79" y="10"/>
                    </a:lnTo>
                    <a:lnTo>
                      <a:pt x="78" y="8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57" y="12"/>
                    </a:lnTo>
                    <a:lnTo>
                      <a:pt x="52" y="13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5" y="12"/>
                    </a:lnTo>
                    <a:lnTo>
                      <a:pt x="42" y="6"/>
                    </a:lnTo>
                    <a:lnTo>
                      <a:pt x="39" y="4"/>
                    </a:lnTo>
                    <a:lnTo>
                      <a:pt x="36" y="5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3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3" y="1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27" y="21"/>
                    </a:lnTo>
                    <a:lnTo>
                      <a:pt x="30" y="22"/>
                    </a:lnTo>
                    <a:lnTo>
                      <a:pt x="34" y="25"/>
                    </a:lnTo>
                    <a:lnTo>
                      <a:pt x="37" y="26"/>
                    </a:lnTo>
                    <a:lnTo>
                      <a:pt x="43" y="26"/>
                    </a:lnTo>
                    <a:lnTo>
                      <a:pt x="45" y="23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7" name="Freeform 143">
                <a:extLst>
                  <a:ext uri="{FF2B5EF4-FFF2-40B4-BE49-F238E27FC236}">
                    <a16:creationId xmlns:a16="http://schemas.microsoft.com/office/drawing/2014/main" id="{A638923E-6B0A-40C1-9D35-A05BB33EB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840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0 w 9"/>
                  <a:gd name="T3" fmla="*/ 4 h 10"/>
                  <a:gd name="T4" fmla="*/ 0 w 9"/>
                  <a:gd name="T5" fmla="*/ 8 h 10"/>
                  <a:gd name="T6" fmla="*/ 4 w 9"/>
                  <a:gd name="T7" fmla="*/ 9 h 10"/>
                  <a:gd name="T8" fmla="*/ 6 w 9"/>
                  <a:gd name="T9" fmla="*/ 10 h 10"/>
                  <a:gd name="T10" fmla="*/ 8 w 9"/>
                  <a:gd name="T11" fmla="*/ 7 h 10"/>
                  <a:gd name="T12" fmla="*/ 9 w 9"/>
                  <a:gd name="T13" fmla="*/ 5 h 10"/>
                  <a:gd name="T14" fmla="*/ 7 w 9"/>
                  <a:gd name="T15" fmla="*/ 1 h 10"/>
                  <a:gd name="T16" fmla="*/ 3 w 9"/>
                  <a:gd name="T17" fmla="*/ 0 h 10"/>
                  <a:gd name="T18" fmla="*/ 1 w 9"/>
                  <a:gd name="T19" fmla="*/ 0 h 10"/>
                  <a:gd name="T20" fmla="*/ 1 w 9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8" name="Freeform 144">
                <a:extLst>
                  <a:ext uri="{FF2B5EF4-FFF2-40B4-BE49-F238E27FC236}">
                    <a16:creationId xmlns:a16="http://schemas.microsoft.com/office/drawing/2014/main" id="{090B5FD0-6E8B-4E3F-9C67-334CD9E3F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28"/>
                <a:ext cx="33" cy="26"/>
              </a:xfrm>
              <a:custGeom>
                <a:avLst/>
                <a:gdLst>
                  <a:gd name="T0" fmla="*/ 21 w 33"/>
                  <a:gd name="T1" fmla="*/ 0 h 26"/>
                  <a:gd name="T2" fmla="*/ 21 w 33"/>
                  <a:gd name="T3" fmla="*/ 1 h 26"/>
                  <a:gd name="T4" fmla="*/ 19 w 33"/>
                  <a:gd name="T5" fmla="*/ 2 h 26"/>
                  <a:gd name="T6" fmla="*/ 18 w 33"/>
                  <a:gd name="T7" fmla="*/ 1 h 26"/>
                  <a:gd name="T8" fmla="*/ 15 w 33"/>
                  <a:gd name="T9" fmla="*/ 0 h 26"/>
                  <a:gd name="T10" fmla="*/ 12 w 33"/>
                  <a:gd name="T11" fmla="*/ 2 h 26"/>
                  <a:gd name="T12" fmla="*/ 9 w 33"/>
                  <a:gd name="T13" fmla="*/ 2 h 26"/>
                  <a:gd name="T14" fmla="*/ 9 w 33"/>
                  <a:gd name="T15" fmla="*/ 4 h 26"/>
                  <a:gd name="T16" fmla="*/ 6 w 33"/>
                  <a:gd name="T17" fmla="*/ 5 h 26"/>
                  <a:gd name="T18" fmla="*/ 0 w 33"/>
                  <a:gd name="T19" fmla="*/ 11 h 26"/>
                  <a:gd name="T20" fmla="*/ 0 w 33"/>
                  <a:gd name="T21" fmla="*/ 16 h 26"/>
                  <a:gd name="T22" fmla="*/ 1 w 33"/>
                  <a:gd name="T23" fmla="*/ 19 h 26"/>
                  <a:gd name="T24" fmla="*/ 1 w 33"/>
                  <a:gd name="T25" fmla="*/ 21 h 26"/>
                  <a:gd name="T26" fmla="*/ 2 w 33"/>
                  <a:gd name="T27" fmla="*/ 21 h 26"/>
                  <a:gd name="T28" fmla="*/ 6 w 33"/>
                  <a:gd name="T29" fmla="*/ 23 h 26"/>
                  <a:gd name="T30" fmla="*/ 7 w 33"/>
                  <a:gd name="T31" fmla="*/ 23 h 26"/>
                  <a:gd name="T32" fmla="*/ 12 w 33"/>
                  <a:gd name="T33" fmla="*/ 25 h 26"/>
                  <a:gd name="T34" fmla="*/ 12 w 33"/>
                  <a:gd name="T35" fmla="*/ 26 h 26"/>
                  <a:gd name="T36" fmla="*/ 15 w 33"/>
                  <a:gd name="T37" fmla="*/ 26 h 26"/>
                  <a:gd name="T38" fmla="*/ 16 w 33"/>
                  <a:gd name="T39" fmla="*/ 23 h 26"/>
                  <a:gd name="T40" fmla="*/ 19 w 33"/>
                  <a:gd name="T41" fmla="*/ 22 h 26"/>
                  <a:gd name="T42" fmla="*/ 19 w 33"/>
                  <a:gd name="T43" fmla="*/ 23 h 26"/>
                  <a:gd name="T44" fmla="*/ 21 w 33"/>
                  <a:gd name="T45" fmla="*/ 20 h 26"/>
                  <a:gd name="T46" fmla="*/ 26 w 33"/>
                  <a:gd name="T47" fmla="*/ 18 h 26"/>
                  <a:gd name="T48" fmla="*/ 26 w 33"/>
                  <a:gd name="T49" fmla="*/ 12 h 26"/>
                  <a:gd name="T50" fmla="*/ 27 w 33"/>
                  <a:gd name="T51" fmla="*/ 12 h 26"/>
                  <a:gd name="T52" fmla="*/ 28 w 33"/>
                  <a:gd name="T53" fmla="*/ 9 h 26"/>
                  <a:gd name="T54" fmla="*/ 30 w 33"/>
                  <a:gd name="T55" fmla="*/ 6 h 26"/>
                  <a:gd name="T56" fmla="*/ 33 w 33"/>
                  <a:gd name="T57" fmla="*/ 5 h 26"/>
                  <a:gd name="T58" fmla="*/ 33 w 33"/>
                  <a:gd name="T59" fmla="*/ 3 h 26"/>
                  <a:gd name="T60" fmla="*/ 32 w 33"/>
                  <a:gd name="T61" fmla="*/ 0 h 26"/>
                  <a:gd name="T62" fmla="*/ 25 w 33"/>
                  <a:gd name="T63" fmla="*/ 0 h 26"/>
                  <a:gd name="T64" fmla="*/ 25 w 33"/>
                  <a:gd name="T65" fmla="*/ 2 h 26"/>
                  <a:gd name="T66" fmla="*/ 24 w 33"/>
                  <a:gd name="T67" fmla="*/ 0 h 26"/>
                  <a:gd name="T68" fmla="*/ 23 w 33"/>
                  <a:gd name="T69" fmla="*/ 0 h 26"/>
                  <a:gd name="T70" fmla="*/ 21 w 33"/>
                  <a:gd name="T71" fmla="*/ 0 h 26"/>
                  <a:gd name="T72" fmla="*/ 21 w 33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26">
                    <a:moveTo>
                      <a:pt x="21" y="0"/>
                    </a:moveTo>
                    <a:lnTo>
                      <a:pt x="21" y="1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6" y="23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2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9" name="Freeform 145">
                <a:extLst>
                  <a:ext uri="{FF2B5EF4-FFF2-40B4-BE49-F238E27FC236}">
                    <a16:creationId xmlns:a16="http://schemas.microsoft.com/office/drawing/2014/main" id="{DD8B2CA6-5104-430C-AB4C-BF5D80B81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3164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2 w 4"/>
                  <a:gd name="T3" fmla="*/ 2 h 8"/>
                  <a:gd name="T4" fmla="*/ 0 w 4"/>
                  <a:gd name="T5" fmla="*/ 0 h 8"/>
                  <a:gd name="T6" fmla="*/ 1 w 4"/>
                  <a:gd name="T7" fmla="*/ 2 h 8"/>
                  <a:gd name="T8" fmla="*/ 4 w 4"/>
                  <a:gd name="T9" fmla="*/ 8 h 8"/>
                  <a:gd name="T10" fmla="*/ 4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0" name="Freeform 146">
                <a:extLst>
                  <a:ext uri="{FF2B5EF4-FFF2-40B4-BE49-F238E27FC236}">
                    <a16:creationId xmlns:a16="http://schemas.microsoft.com/office/drawing/2014/main" id="{AF530607-F41F-43FE-AA33-0D68E081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916"/>
                <a:ext cx="17" cy="11"/>
              </a:xfrm>
              <a:custGeom>
                <a:avLst/>
                <a:gdLst>
                  <a:gd name="T0" fmla="*/ 0 w 17"/>
                  <a:gd name="T1" fmla="*/ 1 h 11"/>
                  <a:gd name="T2" fmla="*/ 0 w 17"/>
                  <a:gd name="T3" fmla="*/ 4 h 11"/>
                  <a:gd name="T4" fmla="*/ 6 w 17"/>
                  <a:gd name="T5" fmla="*/ 6 h 11"/>
                  <a:gd name="T6" fmla="*/ 8 w 17"/>
                  <a:gd name="T7" fmla="*/ 8 h 11"/>
                  <a:gd name="T8" fmla="*/ 9 w 17"/>
                  <a:gd name="T9" fmla="*/ 11 h 11"/>
                  <a:gd name="T10" fmla="*/ 10 w 17"/>
                  <a:gd name="T11" fmla="*/ 11 h 11"/>
                  <a:gd name="T12" fmla="*/ 12 w 17"/>
                  <a:gd name="T13" fmla="*/ 8 h 11"/>
                  <a:gd name="T14" fmla="*/ 17 w 17"/>
                  <a:gd name="T15" fmla="*/ 6 h 11"/>
                  <a:gd name="T16" fmla="*/ 15 w 17"/>
                  <a:gd name="T17" fmla="*/ 2 h 11"/>
                  <a:gd name="T18" fmla="*/ 13 w 17"/>
                  <a:gd name="T19" fmla="*/ 1 h 11"/>
                  <a:gd name="T20" fmla="*/ 10 w 17"/>
                  <a:gd name="T21" fmla="*/ 0 h 11"/>
                  <a:gd name="T22" fmla="*/ 7 w 17"/>
                  <a:gd name="T23" fmla="*/ 2 h 11"/>
                  <a:gd name="T24" fmla="*/ 0 w 17"/>
                  <a:gd name="T25" fmla="*/ 1 h 11"/>
                  <a:gd name="T26" fmla="*/ 0 w 17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1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1" name="Freeform 147">
                <a:extLst>
                  <a:ext uri="{FF2B5EF4-FFF2-40B4-BE49-F238E27FC236}">
                    <a16:creationId xmlns:a16="http://schemas.microsoft.com/office/drawing/2014/main" id="{568E6465-FE16-457D-A86A-2CC5FE74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" y="2918"/>
                <a:ext cx="11" cy="9"/>
              </a:xfrm>
              <a:custGeom>
                <a:avLst/>
                <a:gdLst>
                  <a:gd name="T0" fmla="*/ 5 w 11"/>
                  <a:gd name="T1" fmla="*/ 0 h 9"/>
                  <a:gd name="T2" fmla="*/ 3 w 11"/>
                  <a:gd name="T3" fmla="*/ 3 h 9"/>
                  <a:gd name="T4" fmla="*/ 2 w 11"/>
                  <a:gd name="T5" fmla="*/ 5 h 9"/>
                  <a:gd name="T6" fmla="*/ 2 w 11"/>
                  <a:gd name="T7" fmla="*/ 8 h 9"/>
                  <a:gd name="T8" fmla="*/ 0 w 11"/>
                  <a:gd name="T9" fmla="*/ 7 h 9"/>
                  <a:gd name="T10" fmla="*/ 2 w 11"/>
                  <a:gd name="T11" fmla="*/ 9 h 9"/>
                  <a:gd name="T12" fmla="*/ 5 w 11"/>
                  <a:gd name="T13" fmla="*/ 9 h 9"/>
                  <a:gd name="T14" fmla="*/ 7 w 11"/>
                  <a:gd name="T15" fmla="*/ 8 h 9"/>
                  <a:gd name="T16" fmla="*/ 10 w 11"/>
                  <a:gd name="T17" fmla="*/ 6 h 9"/>
                  <a:gd name="T18" fmla="*/ 11 w 11"/>
                  <a:gd name="T19" fmla="*/ 4 h 9"/>
                  <a:gd name="T20" fmla="*/ 9 w 11"/>
                  <a:gd name="T21" fmla="*/ 0 h 9"/>
                  <a:gd name="T22" fmla="*/ 5 w 11"/>
                  <a:gd name="T23" fmla="*/ 0 h 9"/>
                  <a:gd name="T24" fmla="*/ 5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2" name="Freeform 148">
                <a:extLst>
                  <a:ext uri="{FF2B5EF4-FFF2-40B4-BE49-F238E27FC236}">
                    <a16:creationId xmlns:a16="http://schemas.microsoft.com/office/drawing/2014/main" id="{6E6DC5FE-FE8E-42AF-A128-4E436798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2917"/>
                <a:ext cx="32" cy="14"/>
              </a:xfrm>
              <a:custGeom>
                <a:avLst/>
                <a:gdLst>
                  <a:gd name="T0" fmla="*/ 15 w 32"/>
                  <a:gd name="T1" fmla="*/ 12 h 14"/>
                  <a:gd name="T2" fmla="*/ 20 w 32"/>
                  <a:gd name="T3" fmla="*/ 8 h 14"/>
                  <a:gd name="T4" fmla="*/ 24 w 32"/>
                  <a:gd name="T5" fmla="*/ 10 h 14"/>
                  <a:gd name="T6" fmla="*/ 26 w 32"/>
                  <a:gd name="T7" fmla="*/ 9 h 14"/>
                  <a:gd name="T8" fmla="*/ 28 w 32"/>
                  <a:gd name="T9" fmla="*/ 10 h 14"/>
                  <a:gd name="T10" fmla="*/ 32 w 32"/>
                  <a:gd name="T11" fmla="*/ 9 h 14"/>
                  <a:gd name="T12" fmla="*/ 31 w 32"/>
                  <a:gd name="T13" fmla="*/ 4 h 14"/>
                  <a:gd name="T14" fmla="*/ 27 w 32"/>
                  <a:gd name="T15" fmla="*/ 3 h 14"/>
                  <a:gd name="T16" fmla="*/ 26 w 32"/>
                  <a:gd name="T17" fmla="*/ 5 h 14"/>
                  <a:gd name="T18" fmla="*/ 26 w 32"/>
                  <a:gd name="T19" fmla="*/ 3 h 14"/>
                  <a:gd name="T20" fmla="*/ 23 w 32"/>
                  <a:gd name="T21" fmla="*/ 1 h 14"/>
                  <a:gd name="T22" fmla="*/ 20 w 32"/>
                  <a:gd name="T23" fmla="*/ 4 h 14"/>
                  <a:gd name="T24" fmla="*/ 19 w 32"/>
                  <a:gd name="T25" fmla="*/ 0 h 14"/>
                  <a:gd name="T26" fmla="*/ 16 w 32"/>
                  <a:gd name="T27" fmla="*/ 0 h 14"/>
                  <a:gd name="T28" fmla="*/ 14 w 32"/>
                  <a:gd name="T29" fmla="*/ 0 h 14"/>
                  <a:gd name="T30" fmla="*/ 14 w 32"/>
                  <a:gd name="T31" fmla="*/ 4 h 14"/>
                  <a:gd name="T32" fmla="*/ 19 w 32"/>
                  <a:gd name="T33" fmla="*/ 6 h 14"/>
                  <a:gd name="T34" fmla="*/ 17 w 32"/>
                  <a:gd name="T35" fmla="*/ 8 h 14"/>
                  <a:gd name="T36" fmla="*/ 14 w 32"/>
                  <a:gd name="T37" fmla="*/ 8 h 14"/>
                  <a:gd name="T38" fmla="*/ 11 w 32"/>
                  <a:gd name="T39" fmla="*/ 6 h 14"/>
                  <a:gd name="T40" fmla="*/ 6 w 32"/>
                  <a:gd name="T41" fmla="*/ 4 h 14"/>
                  <a:gd name="T42" fmla="*/ 1 w 32"/>
                  <a:gd name="T43" fmla="*/ 6 h 14"/>
                  <a:gd name="T44" fmla="*/ 0 w 32"/>
                  <a:gd name="T45" fmla="*/ 10 h 14"/>
                  <a:gd name="T46" fmla="*/ 2 w 32"/>
                  <a:gd name="T47" fmla="*/ 13 h 14"/>
                  <a:gd name="T48" fmla="*/ 5 w 32"/>
                  <a:gd name="T49" fmla="*/ 14 h 14"/>
                  <a:gd name="T50" fmla="*/ 10 w 32"/>
                  <a:gd name="T51" fmla="*/ 13 h 14"/>
                  <a:gd name="T52" fmla="*/ 12 w 32"/>
                  <a:gd name="T53" fmla="*/ 12 h 14"/>
                  <a:gd name="T54" fmla="*/ 15 w 32"/>
                  <a:gd name="T55" fmla="*/ 12 h 14"/>
                  <a:gd name="T56" fmla="*/ 15 w 32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15" y="12"/>
                    </a:moveTo>
                    <a:lnTo>
                      <a:pt x="20" y="8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10"/>
                    </a:lnTo>
                    <a:lnTo>
                      <a:pt x="32" y="9"/>
                    </a:lnTo>
                    <a:lnTo>
                      <a:pt x="31" y="4"/>
                    </a:lnTo>
                    <a:lnTo>
                      <a:pt x="27" y="3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20" y="4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9" y="6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10" y="13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3" name="Freeform 149">
                <a:extLst>
                  <a:ext uri="{FF2B5EF4-FFF2-40B4-BE49-F238E27FC236}">
                    <a16:creationId xmlns:a16="http://schemas.microsoft.com/office/drawing/2014/main" id="{93FE7876-F7CB-42E4-AF9E-224107ED4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" y="2650"/>
                <a:ext cx="34" cy="41"/>
              </a:xfrm>
              <a:custGeom>
                <a:avLst/>
                <a:gdLst>
                  <a:gd name="T0" fmla="*/ 21 w 34"/>
                  <a:gd name="T1" fmla="*/ 23 h 41"/>
                  <a:gd name="T2" fmla="*/ 21 w 34"/>
                  <a:gd name="T3" fmla="*/ 19 h 41"/>
                  <a:gd name="T4" fmla="*/ 22 w 34"/>
                  <a:gd name="T5" fmla="*/ 18 h 41"/>
                  <a:gd name="T6" fmla="*/ 26 w 34"/>
                  <a:gd name="T7" fmla="*/ 18 h 41"/>
                  <a:gd name="T8" fmla="*/ 28 w 34"/>
                  <a:gd name="T9" fmla="*/ 15 h 41"/>
                  <a:gd name="T10" fmla="*/ 30 w 34"/>
                  <a:gd name="T11" fmla="*/ 14 h 41"/>
                  <a:gd name="T12" fmla="*/ 31 w 34"/>
                  <a:gd name="T13" fmla="*/ 14 h 41"/>
                  <a:gd name="T14" fmla="*/ 34 w 34"/>
                  <a:gd name="T15" fmla="*/ 10 h 41"/>
                  <a:gd name="T16" fmla="*/ 31 w 34"/>
                  <a:gd name="T17" fmla="*/ 6 h 41"/>
                  <a:gd name="T18" fmla="*/ 31 w 34"/>
                  <a:gd name="T19" fmla="*/ 0 h 41"/>
                  <a:gd name="T20" fmla="*/ 29 w 34"/>
                  <a:gd name="T21" fmla="*/ 6 h 41"/>
                  <a:gd name="T22" fmla="*/ 30 w 34"/>
                  <a:gd name="T23" fmla="*/ 8 h 41"/>
                  <a:gd name="T24" fmla="*/ 28 w 34"/>
                  <a:gd name="T25" fmla="*/ 6 h 41"/>
                  <a:gd name="T26" fmla="*/ 29 w 34"/>
                  <a:gd name="T27" fmla="*/ 8 h 41"/>
                  <a:gd name="T28" fmla="*/ 28 w 34"/>
                  <a:gd name="T29" fmla="*/ 10 h 41"/>
                  <a:gd name="T30" fmla="*/ 26 w 34"/>
                  <a:gd name="T31" fmla="*/ 11 h 41"/>
                  <a:gd name="T32" fmla="*/ 23 w 34"/>
                  <a:gd name="T33" fmla="*/ 15 h 41"/>
                  <a:gd name="T34" fmla="*/ 21 w 34"/>
                  <a:gd name="T35" fmla="*/ 16 h 41"/>
                  <a:gd name="T36" fmla="*/ 19 w 34"/>
                  <a:gd name="T37" fmla="*/ 18 h 41"/>
                  <a:gd name="T38" fmla="*/ 18 w 34"/>
                  <a:gd name="T39" fmla="*/ 20 h 41"/>
                  <a:gd name="T40" fmla="*/ 16 w 34"/>
                  <a:gd name="T41" fmla="*/ 23 h 41"/>
                  <a:gd name="T42" fmla="*/ 11 w 34"/>
                  <a:gd name="T43" fmla="*/ 28 h 41"/>
                  <a:gd name="T44" fmla="*/ 9 w 34"/>
                  <a:gd name="T45" fmla="*/ 29 h 41"/>
                  <a:gd name="T46" fmla="*/ 5 w 34"/>
                  <a:gd name="T47" fmla="*/ 31 h 41"/>
                  <a:gd name="T48" fmla="*/ 1 w 34"/>
                  <a:gd name="T49" fmla="*/ 37 h 41"/>
                  <a:gd name="T50" fmla="*/ 0 w 34"/>
                  <a:gd name="T51" fmla="*/ 41 h 41"/>
                  <a:gd name="T52" fmla="*/ 2 w 34"/>
                  <a:gd name="T53" fmla="*/ 40 h 41"/>
                  <a:gd name="T54" fmla="*/ 5 w 34"/>
                  <a:gd name="T55" fmla="*/ 36 h 41"/>
                  <a:gd name="T56" fmla="*/ 8 w 34"/>
                  <a:gd name="T57" fmla="*/ 36 h 41"/>
                  <a:gd name="T58" fmla="*/ 10 w 34"/>
                  <a:gd name="T59" fmla="*/ 34 h 41"/>
                  <a:gd name="T60" fmla="*/ 12 w 34"/>
                  <a:gd name="T61" fmla="*/ 32 h 41"/>
                  <a:gd name="T62" fmla="*/ 18 w 34"/>
                  <a:gd name="T63" fmla="*/ 28 h 41"/>
                  <a:gd name="T64" fmla="*/ 21 w 34"/>
                  <a:gd name="T65" fmla="*/ 23 h 41"/>
                  <a:gd name="T66" fmla="*/ 21 w 34"/>
                  <a:gd name="T67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41">
                    <a:moveTo>
                      <a:pt x="21" y="23"/>
                    </a:moveTo>
                    <a:lnTo>
                      <a:pt x="21" y="19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6" y="11"/>
                    </a:lnTo>
                    <a:lnTo>
                      <a:pt x="23" y="15"/>
                    </a:lnTo>
                    <a:lnTo>
                      <a:pt x="21" y="16"/>
                    </a:lnTo>
                    <a:lnTo>
                      <a:pt x="19" y="18"/>
                    </a:lnTo>
                    <a:lnTo>
                      <a:pt x="18" y="20"/>
                    </a:lnTo>
                    <a:lnTo>
                      <a:pt x="16" y="23"/>
                    </a:lnTo>
                    <a:lnTo>
                      <a:pt x="11" y="28"/>
                    </a:lnTo>
                    <a:lnTo>
                      <a:pt x="9" y="29"/>
                    </a:lnTo>
                    <a:lnTo>
                      <a:pt x="5" y="31"/>
                    </a:lnTo>
                    <a:lnTo>
                      <a:pt x="1" y="37"/>
                    </a:lnTo>
                    <a:lnTo>
                      <a:pt x="0" y="41"/>
                    </a:lnTo>
                    <a:lnTo>
                      <a:pt x="2" y="40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8" y="28"/>
                    </a:lnTo>
                    <a:lnTo>
                      <a:pt x="21" y="23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4" name="Freeform 150">
                <a:extLst>
                  <a:ext uri="{FF2B5EF4-FFF2-40B4-BE49-F238E27FC236}">
                    <a16:creationId xmlns:a16="http://schemas.microsoft.com/office/drawing/2014/main" id="{10950628-92F2-4600-A116-47C57527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17"/>
                <a:ext cx="3" cy="4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0 h 4"/>
                  <a:gd name="T4" fmla="*/ 0 w 3"/>
                  <a:gd name="T5" fmla="*/ 1 h 4"/>
                  <a:gd name="T6" fmla="*/ 1 w 3"/>
                  <a:gd name="T7" fmla="*/ 4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5" name="Freeform 151">
                <a:extLst>
                  <a:ext uri="{FF2B5EF4-FFF2-40B4-BE49-F238E27FC236}">
                    <a16:creationId xmlns:a16="http://schemas.microsoft.com/office/drawing/2014/main" id="{04127390-DD53-4660-A02A-077FF384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782"/>
                <a:ext cx="89" cy="101"/>
              </a:xfrm>
              <a:custGeom>
                <a:avLst/>
                <a:gdLst>
                  <a:gd name="T0" fmla="*/ 29 w 89"/>
                  <a:gd name="T1" fmla="*/ 61 h 101"/>
                  <a:gd name="T2" fmla="*/ 31 w 89"/>
                  <a:gd name="T3" fmla="*/ 68 h 101"/>
                  <a:gd name="T4" fmla="*/ 36 w 89"/>
                  <a:gd name="T5" fmla="*/ 79 h 101"/>
                  <a:gd name="T6" fmla="*/ 38 w 89"/>
                  <a:gd name="T7" fmla="*/ 87 h 101"/>
                  <a:gd name="T8" fmla="*/ 44 w 89"/>
                  <a:gd name="T9" fmla="*/ 88 h 101"/>
                  <a:gd name="T10" fmla="*/ 55 w 89"/>
                  <a:gd name="T11" fmla="*/ 84 h 101"/>
                  <a:gd name="T12" fmla="*/ 56 w 89"/>
                  <a:gd name="T13" fmla="*/ 80 h 101"/>
                  <a:gd name="T14" fmla="*/ 49 w 89"/>
                  <a:gd name="T15" fmla="*/ 74 h 101"/>
                  <a:gd name="T16" fmla="*/ 50 w 89"/>
                  <a:gd name="T17" fmla="*/ 71 h 101"/>
                  <a:gd name="T18" fmla="*/ 49 w 89"/>
                  <a:gd name="T19" fmla="*/ 65 h 101"/>
                  <a:gd name="T20" fmla="*/ 35 w 89"/>
                  <a:gd name="T21" fmla="*/ 51 h 101"/>
                  <a:gd name="T22" fmla="*/ 41 w 89"/>
                  <a:gd name="T23" fmla="*/ 49 h 101"/>
                  <a:gd name="T24" fmla="*/ 51 w 89"/>
                  <a:gd name="T25" fmla="*/ 42 h 101"/>
                  <a:gd name="T26" fmla="*/ 62 w 89"/>
                  <a:gd name="T27" fmla="*/ 38 h 101"/>
                  <a:gd name="T28" fmla="*/ 60 w 89"/>
                  <a:gd name="T29" fmla="*/ 31 h 101"/>
                  <a:gd name="T30" fmla="*/ 47 w 89"/>
                  <a:gd name="T31" fmla="*/ 34 h 101"/>
                  <a:gd name="T32" fmla="*/ 39 w 89"/>
                  <a:gd name="T33" fmla="*/ 34 h 101"/>
                  <a:gd name="T34" fmla="*/ 32 w 89"/>
                  <a:gd name="T35" fmla="*/ 44 h 101"/>
                  <a:gd name="T36" fmla="*/ 25 w 89"/>
                  <a:gd name="T37" fmla="*/ 39 h 101"/>
                  <a:gd name="T38" fmla="*/ 18 w 89"/>
                  <a:gd name="T39" fmla="*/ 32 h 101"/>
                  <a:gd name="T40" fmla="*/ 22 w 89"/>
                  <a:gd name="T41" fmla="*/ 17 h 101"/>
                  <a:gd name="T42" fmla="*/ 30 w 89"/>
                  <a:gd name="T43" fmla="*/ 17 h 101"/>
                  <a:gd name="T44" fmla="*/ 35 w 89"/>
                  <a:gd name="T45" fmla="*/ 17 h 101"/>
                  <a:gd name="T46" fmla="*/ 43 w 89"/>
                  <a:gd name="T47" fmla="*/ 17 h 101"/>
                  <a:gd name="T48" fmla="*/ 61 w 89"/>
                  <a:gd name="T49" fmla="*/ 20 h 101"/>
                  <a:gd name="T50" fmla="*/ 78 w 89"/>
                  <a:gd name="T51" fmla="*/ 16 h 101"/>
                  <a:gd name="T52" fmla="*/ 86 w 89"/>
                  <a:gd name="T53" fmla="*/ 6 h 101"/>
                  <a:gd name="T54" fmla="*/ 84 w 89"/>
                  <a:gd name="T55" fmla="*/ 0 h 101"/>
                  <a:gd name="T56" fmla="*/ 79 w 89"/>
                  <a:gd name="T57" fmla="*/ 7 h 101"/>
                  <a:gd name="T58" fmla="*/ 68 w 89"/>
                  <a:gd name="T59" fmla="*/ 12 h 101"/>
                  <a:gd name="T60" fmla="*/ 58 w 89"/>
                  <a:gd name="T61" fmla="*/ 11 h 101"/>
                  <a:gd name="T62" fmla="*/ 43 w 89"/>
                  <a:gd name="T63" fmla="*/ 8 h 101"/>
                  <a:gd name="T64" fmla="*/ 34 w 89"/>
                  <a:gd name="T65" fmla="*/ 6 h 101"/>
                  <a:gd name="T66" fmla="*/ 27 w 89"/>
                  <a:gd name="T67" fmla="*/ 10 h 101"/>
                  <a:gd name="T68" fmla="*/ 17 w 89"/>
                  <a:gd name="T69" fmla="*/ 14 h 101"/>
                  <a:gd name="T70" fmla="*/ 14 w 89"/>
                  <a:gd name="T71" fmla="*/ 21 h 101"/>
                  <a:gd name="T72" fmla="*/ 14 w 89"/>
                  <a:gd name="T73" fmla="*/ 28 h 101"/>
                  <a:gd name="T74" fmla="*/ 15 w 89"/>
                  <a:gd name="T75" fmla="*/ 36 h 101"/>
                  <a:gd name="T76" fmla="*/ 7 w 89"/>
                  <a:gd name="T77" fmla="*/ 44 h 101"/>
                  <a:gd name="T78" fmla="*/ 5 w 89"/>
                  <a:gd name="T79" fmla="*/ 54 h 101"/>
                  <a:gd name="T80" fmla="*/ 0 w 89"/>
                  <a:gd name="T81" fmla="*/ 62 h 101"/>
                  <a:gd name="T82" fmla="*/ 1 w 89"/>
                  <a:gd name="T83" fmla="*/ 72 h 101"/>
                  <a:gd name="T84" fmla="*/ 10 w 89"/>
                  <a:gd name="T85" fmla="*/ 72 h 101"/>
                  <a:gd name="T86" fmla="*/ 12 w 89"/>
                  <a:gd name="T87" fmla="*/ 84 h 101"/>
                  <a:gd name="T88" fmla="*/ 8 w 89"/>
                  <a:gd name="T89" fmla="*/ 94 h 101"/>
                  <a:gd name="T90" fmla="*/ 12 w 89"/>
                  <a:gd name="T91" fmla="*/ 100 h 101"/>
                  <a:gd name="T92" fmla="*/ 23 w 89"/>
                  <a:gd name="T93" fmla="*/ 99 h 101"/>
                  <a:gd name="T94" fmla="*/ 22 w 89"/>
                  <a:gd name="T95" fmla="*/ 91 h 101"/>
                  <a:gd name="T96" fmla="*/ 23 w 89"/>
                  <a:gd name="T97" fmla="*/ 74 h 101"/>
                  <a:gd name="T98" fmla="*/ 21 w 89"/>
                  <a:gd name="T99" fmla="*/ 6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101">
                    <a:moveTo>
                      <a:pt x="21" y="64"/>
                    </a:moveTo>
                    <a:lnTo>
                      <a:pt x="26" y="61"/>
                    </a:lnTo>
                    <a:lnTo>
                      <a:pt x="29" y="61"/>
                    </a:lnTo>
                    <a:lnTo>
                      <a:pt x="31" y="61"/>
                    </a:lnTo>
                    <a:lnTo>
                      <a:pt x="32" y="64"/>
                    </a:lnTo>
                    <a:lnTo>
                      <a:pt x="31" y="68"/>
                    </a:lnTo>
                    <a:lnTo>
                      <a:pt x="29" y="71"/>
                    </a:lnTo>
                    <a:lnTo>
                      <a:pt x="31" y="74"/>
                    </a:lnTo>
                    <a:lnTo>
                      <a:pt x="36" y="79"/>
                    </a:lnTo>
                    <a:lnTo>
                      <a:pt x="39" y="79"/>
                    </a:lnTo>
                    <a:lnTo>
                      <a:pt x="39" y="81"/>
                    </a:lnTo>
                    <a:lnTo>
                      <a:pt x="38" y="87"/>
                    </a:lnTo>
                    <a:lnTo>
                      <a:pt x="40" y="89"/>
                    </a:lnTo>
                    <a:lnTo>
                      <a:pt x="42" y="90"/>
                    </a:lnTo>
                    <a:lnTo>
                      <a:pt x="44" y="88"/>
                    </a:lnTo>
                    <a:lnTo>
                      <a:pt x="47" y="85"/>
                    </a:lnTo>
                    <a:lnTo>
                      <a:pt x="52" y="84"/>
                    </a:lnTo>
                    <a:lnTo>
                      <a:pt x="55" y="84"/>
                    </a:lnTo>
                    <a:lnTo>
                      <a:pt x="53" y="83"/>
                    </a:lnTo>
                    <a:lnTo>
                      <a:pt x="57" y="82"/>
                    </a:lnTo>
                    <a:lnTo>
                      <a:pt x="56" y="80"/>
                    </a:lnTo>
                    <a:lnTo>
                      <a:pt x="53" y="79"/>
                    </a:lnTo>
                    <a:lnTo>
                      <a:pt x="51" y="76"/>
                    </a:lnTo>
                    <a:lnTo>
                      <a:pt x="49" y="74"/>
                    </a:lnTo>
                    <a:lnTo>
                      <a:pt x="48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49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1" y="54"/>
                    </a:lnTo>
                    <a:lnTo>
                      <a:pt x="38" y="51"/>
                    </a:lnTo>
                    <a:lnTo>
                      <a:pt x="35" y="51"/>
                    </a:lnTo>
                    <a:lnTo>
                      <a:pt x="35" y="48"/>
                    </a:lnTo>
                    <a:lnTo>
                      <a:pt x="38" y="50"/>
                    </a:lnTo>
                    <a:lnTo>
                      <a:pt x="41" y="49"/>
                    </a:lnTo>
                    <a:lnTo>
                      <a:pt x="43" y="47"/>
                    </a:lnTo>
                    <a:lnTo>
                      <a:pt x="48" y="45"/>
                    </a:lnTo>
                    <a:lnTo>
                      <a:pt x="51" y="42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8"/>
                    </a:lnTo>
                    <a:lnTo>
                      <a:pt x="65" y="36"/>
                    </a:lnTo>
                    <a:lnTo>
                      <a:pt x="64" y="32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6" y="34"/>
                    </a:lnTo>
                    <a:lnTo>
                      <a:pt x="47" y="34"/>
                    </a:lnTo>
                    <a:lnTo>
                      <a:pt x="44" y="37"/>
                    </a:lnTo>
                    <a:lnTo>
                      <a:pt x="41" y="37"/>
                    </a:lnTo>
                    <a:lnTo>
                      <a:pt x="39" y="34"/>
                    </a:lnTo>
                    <a:lnTo>
                      <a:pt x="36" y="37"/>
                    </a:lnTo>
                    <a:lnTo>
                      <a:pt x="33" y="40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3" y="36"/>
                    </a:lnTo>
                    <a:lnTo>
                      <a:pt x="19" y="36"/>
                    </a:lnTo>
                    <a:lnTo>
                      <a:pt x="18" y="32"/>
                    </a:lnTo>
                    <a:lnTo>
                      <a:pt x="17" y="27"/>
                    </a:lnTo>
                    <a:lnTo>
                      <a:pt x="19" y="21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3" y="17"/>
                    </a:lnTo>
                    <a:lnTo>
                      <a:pt x="45" y="17"/>
                    </a:lnTo>
                    <a:lnTo>
                      <a:pt x="59" y="16"/>
                    </a:lnTo>
                    <a:lnTo>
                      <a:pt x="61" y="20"/>
                    </a:lnTo>
                    <a:lnTo>
                      <a:pt x="67" y="20"/>
                    </a:lnTo>
                    <a:lnTo>
                      <a:pt x="76" y="19"/>
                    </a:lnTo>
                    <a:lnTo>
                      <a:pt x="78" y="16"/>
                    </a:lnTo>
                    <a:lnTo>
                      <a:pt x="79" y="14"/>
                    </a:lnTo>
                    <a:lnTo>
                      <a:pt x="85" y="8"/>
                    </a:lnTo>
                    <a:lnTo>
                      <a:pt x="86" y="6"/>
                    </a:lnTo>
                    <a:lnTo>
                      <a:pt x="89" y="4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4"/>
                    </a:lnTo>
                    <a:lnTo>
                      <a:pt x="79" y="5"/>
                    </a:lnTo>
                    <a:lnTo>
                      <a:pt x="79" y="7"/>
                    </a:lnTo>
                    <a:lnTo>
                      <a:pt x="76" y="8"/>
                    </a:lnTo>
                    <a:lnTo>
                      <a:pt x="74" y="11"/>
                    </a:lnTo>
                    <a:lnTo>
                      <a:pt x="68" y="12"/>
                    </a:lnTo>
                    <a:lnTo>
                      <a:pt x="64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6" y="12"/>
                    </a:lnTo>
                    <a:lnTo>
                      <a:pt x="50" y="10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7" y="10"/>
                    </a:lnTo>
                    <a:lnTo>
                      <a:pt x="25" y="12"/>
                    </a:lnTo>
                    <a:lnTo>
                      <a:pt x="19" y="13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5" y="33"/>
                    </a:lnTo>
                    <a:lnTo>
                      <a:pt x="15" y="36"/>
                    </a:lnTo>
                    <a:lnTo>
                      <a:pt x="14" y="32"/>
                    </a:lnTo>
                    <a:lnTo>
                      <a:pt x="8" y="40"/>
                    </a:lnTo>
                    <a:lnTo>
                      <a:pt x="7" y="44"/>
                    </a:lnTo>
                    <a:lnTo>
                      <a:pt x="8" y="48"/>
                    </a:lnTo>
                    <a:lnTo>
                      <a:pt x="6" y="51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1" y="72"/>
                    </a:lnTo>
                    <a:lnTo>
                      <a:pt x="5" y="72"/>
                    </a:lnTo>
                    <a:lnTo>
                      <a:pt x="7" y="71"/>
                    </a:lnTo>
                    <a:lnTo>
                      <a:pt x="10" y="72"/>
                    </a:lnTo>
                    <a:lnTo>
                      <a:pt x="9" y="74"/>
                    </a:lnTo>
                    <a:lnTo>
                      <a:pt x="12" y="79"/>
                    </a:lnTo>
                    <a:lnTo>
                      <a:pt x="12" y="84"/>
                    </a:lnTo>
                    <a:lnTo>
                      <a:pt x="10" y="90"/>
                    </a:lnTo>
                    <a:lnTo>
                      <a:pt x="9" y="92"/>
                    </a:lnTo>
                    <a:lnTo>
                      <a:pt x="8" y="94"/>
                    </a:lnTo>
                    <a:lnTo>
                      <a:pt x="8" y="96"/>
                    </a:lnTo>
                    <a:lnTo>
                      <a:pt x="9" y="99"/>
                    </a:lnTo>
                    <a:lnTo>
                      <a:pt x="12" y="100"/>
                    </a:lnTo>
                    <a:lnTo>
                      <a:pt x="14" y="101"/>
                    </a:lnTo>
                    <a:lnTo>
                      <a:pt x="17" y="100"/>
                    </a:lnTo>
                    <a:lnTo>
                      <a:pt x="23" y="99"/>
                    </a:lnTo>
                    <a:lnTo>
                      <a:pt x="22" y="97"/>
                    </a:lnTo>
                    <a:lnTo>
                      <a:pt x="21" y="93"/>
                    </a:lnTo>
                    <a:lnTo>
                      <a:pt x="22" y="91"/>
                    </a:lnTo>
                    <a:lnTo>
                      <a:pt x="23" y="89"/>
                    </a:lnTo>
                    <a:lnTo>
                      <a:pt x="22" y="77"/>
                    </a:lnTo>
                    <a:lnTo>
                      <a:pt x="23" y="74"/>
                    </a:lnTo>
                    <a:lnTo>
                      <a:pt x="23" y="70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6" name="Freeform 152">
                <a:extLst>
                  <a:ext uri="{FF2B5EF4-FFF2-40B4-BE49-F238E27FC236}">
                    <a16:creationId xmlns:a16="http://schemas.microsoft.com/office/drawing/2014/main" id="{D3B96E12-B18E-40BC-9E66-E2C045C9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934"/>
                <a:ext cx="27" cy="13"/>
              </a:xfrm>
              <a:custGeom>
                <a:avLst/>
                <a:gdLst>
                  <a:gd name="T0" fmla="*/ 27 w 27"/>
                  <a:gd name="T1" fmla="*/ 9 h 13"/>
                  <a:gd name="T2" fmla="*/ 23 w 27"/>
                  <a:gd name="T3" fmla="*/ 7 h 13"/>
                  <a:gd name="T4" fmla="*/ 21 w 27"/>
                  <a:gd name="T5" fmla="*/ 4 h 13"/>
                  <a:gd name="T6" fmla="*/ 19 w 27"/>
                  <a:gd name="T7" fmla="*/ 5 h 13"/>
                  <a:gd name="T8" fmla="*/ 15 w 27"/>
                  <a:gd name="T9" fmla="*/ 0 h 13"/>
                  <a:gd name="T10" fmla="*/ 12 w 27"/>
                  <a:gd name="T11" fmla="*/ 0 h 13"/>
                  <a:gd name="T12" fmla="*/ 10 w 27"/>
                  <a:gd name="T13" fmla="*/ 0 h 13"/>
                  <a:gd name="T14" fmla="*/ 4 w 27"/>
                  <a:gd name="T15" fmla="*/ 0 h 13"/>
                  <a:gd name="T16" fmla="*/ 2 w 27"/>
                  <a:gd name="T17" fmla="*/ 1 h 13"/>
                  <a:gd name="T18" fmla="*/ 0 w 27"/>
                  <a:gd name="T19" fmla="*/ 3 h 13"/>
                  <a:gd name="T20" fmla="*/ 2 w 27"/>
                  <a:gd name="T21" fmla="*/ 5 h 13"/>
                  <a:gd name="T22" fmla="*/ 3 w 27"/>
                  <a:gd name="T23" fmla="*/ 5 h 13"/>
                  <a:gd name="T24" fmla="*/ 8 w 27"/>
                  <a:gd name="T25" fmla="*/ 6 h 13"/>
                  <a:gd name="T26" fmla="*/ 15 w 27"/>
                  <a:gd name="T27" fmla="*/ 9 h 13"/>
                  <a:gd name="T28" fmla="*/ 17 w 27"/>
                  <a:gd name="T29" fmla="*/ 12 h 13"/>
                  <a:gd name="T30" fmla="*/ 20 w 27"/>
                  <a:gd name="T31" fmla="*/ 13 h 13"/>
                  <a:gd name="T32" fmla="*/ 25 w 27"/>
                  <a:gd name="T33" fmla="*/ 12 h 13"/>
                  <a:gd name="T34" fmla="*/ 27 w 27"/>
                  <a:gd name="T35" fmla="*/ 9 h 13"/>
                  <a:gd name="T36" fmla="*/ 27 w 27"/>
                  <a:gd name="T3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3">
                    <a:moveTo>
                      <a:pt x="27" y="9"/>
                    </a:moveTo>
                    <a:lnTo>
                      <a:pt x="23" y="7"/>
                    </a:lnTo>
                    <a:lnTo>
                      <a:pt x="21" y="4"/>
                    </a:lnTo>
                    <a:lnTo>
                      <a:pt x="19" y="5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20" y="13"/>
                    </a:lnTo>
                    <a:lnTo>
                      <a:pt x="25" y="12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7" name="Freeform 153">
                <a:extLst>
                  <a:ext uri="{FF2B5EF4-FFF2-40B4-BE49-F238E27FC236}">
                    <a16:creationId xmlns:a16="http://schemas.microsoft.com/office/drawing/2014/main" id="{E0C7B16F-A1B7-4C2A-97E3-F26F935F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548"/>
                <a:ext cx="60" cy="84"/>
              </a:xfrm>
              <a:custGeom>
                <a:avLst/>
                <a:gdLst>
                  <a:gd name="T0" fmla="*/ 9 w 60"/>
                  <a:gd name="T1" fmla="*/ 22 h 84"/>
                  <a:gd name="T2" fmla="*/ 8 w 60"/>
                  <a:gd name="T3" fmla="*/ 31 h 84"/>
                  <a:gd name="T4" fmla="*/ 8 w 60"/>
                  <a:gd name="T5" fmla="*/ 35 h 84"/>
                  <a:gd name="T6" fmla="*/ 2 w 60"/>
                  <a:gd name="T7" fmla="*/ 33 h 84"/>
                  <a:gd name="T8" fmla="*/ 0 w 60"/>
                  <a:gd name="T9" fmla="*/ 35 h 84"/>
                  <a:gd name="T10" fmla="*/ 1 w 60"/>
                  <a:gd name="T11" fmla="*/ 40 h 84"/>
                  <a:gd name="T12" fmla="*/ 2 w 60"/>
                  <a:gd name="T13" fmla="*/ 41 h 84"/>
                  <a:gd name="T14" fmla="*/ 3 w 60"/>
                  <a:gd name="T15" fmla="*/ 48 h 84"/>
                  <a:gd name="T16" fmla="*/ 7 w 60"/>
                  <a:gd name="T17" fmla="*/ 53 h 84"/>
                  <a:gd name="T18" fmla="*/ 8 w 60"/>
                  <a:gd name="T19" fmla="*/ 58 h 84"/>
                  <a:gd name="T20" fmla="*/ 11 w 60"/>
                  <a:gd name="T21" fmla="*/ 56 h 84"/>
                  <a:gd name="T22" fmla="*/ 12 w 60"/>
                  <a:gd name="T23" fmla="*/ 54 h 84"/>
                  <a:gd name="T24" fmla="*/ 16 w 60"/>
                  <a:gd name="T25" fmla="*/ 56 h 84"/>
                  <a:gd name="T26" fmla="*/ 16 w 60"/>
                  <a:gd name="T27" fmla="*/ 58 h 84"/>
                  <a:gd name="T28" fmla="*/ 11 w 60"/>
                  <a:gd name="T29" fmla="*/ 63 h 84"/>
                  <a:gd name="T30" fmla="*/ 16 w 60"/>
                  <a:gd name="T31" fmla="*/ 66 h 84"/>
                  <a:gd name="T32" fmla="*/ 18 w 60"/>
                  <a:gd name="T33" fmla="*/ 70 h 84"/>
                  <a:gd name="T34" fmla="*/ 22 w 60"/>
                  <a:gd name="T35" fmla="*/ 67 h 84"/>
                  <a:gd name="T36" fmla="*/ 26 w 60"/>
                  <a:gd name="T37" fmla="*/ 66 h 84"/>
                  <a:gd name="T38" fmla="*/ 31 w 60"/>
                  <a:gd name="T39" fmla="*/ 68 h 84"/>
                  <a:gd name="T40" fmla="*/ 37 w 60"/>
                  <a:gd name="T41" fmla="*/ 73 h 84"/>
                  <a:gd name="T42" fmla="*/ 39 w 60"/>
                  <a:gd name="T43" fmla="*/ 76 h 84"/>
                  <a:gd name="T44" fmla="*/ 37 w 60"/>
                  <a:gd name="T45" fmla="*/ 70 h 84"/>
                  <a:gd name="T46" fmla="*/ 36 w 60"/>
                  <a:gd name="T47" fmla="*/ 66 h 84"/>
                  <a:gd name="T48" fmla="*/ 41 w 60"/>
                  <a:gd name="T49" fmla="*/ 68 h 84"/>
                  <a:gd name="T50" fmla="*/ 46 w 60"/>
                  <a:gd name="T51" fmla="*/ 73 h 84"/>
                  <a:gd name="T52" fmla="*/ 48 w 60"/>
                  <a:gd name="T53" fmla="*/ 78 h 84"/>
                  <a:gd name="T54" fmla="*/ 58 w 60"/>
                  <a:gd name="T55" fmla="*/ 80 h 84"/>
                  <a:gd name="T56" fmla="*/ 56 w 60"/>
                  <a:gd name="T57" fmla="*/ 84 h 84"/>
                  <a:gd name="T58" fmla="*/ 60 w 60"/>
                  <a:gd name="T59" fmla="*/ 78 h 84"/>
                  <a:gd name="T60" fmla="*/ 54 w 60"/>
                  <a:gd name="T61" fmla="*/ 74 h 84"/>
                  <a:gd name="T62" fmla="*/ 52 w 60"/>
                  <a:gd name="T63" fmla="*/ 71 h 84"/>
                  <a:gd name="T64" fmla="*/ 56 w 60"/>
                  <a:gd name="T65" fmla="*/ 68 h 84"/>
                  <a:gd name="T66" fmla="*/ 51 w 60"/>
                  <a:gd name="T67" fmla="*/ 66 h 84"/>
                  <a:gd name="T68" fmla="*/ 48 w 60"/>
                  <a:gd name="T69" fmla="*/ 67 h 84"/>
                  <a:gd name="T70" fmla="*/ 46 w 60"/>
                  <a:gd name="T71" fmla="*/ 69 h 84"/>
                  <a:gd name="T72" fmla="*/ 45 w 60"/>
                  <a:gd name="T73" fmla="*/ 65 h 84"/>
                  <a:gd name="T74" fmla="*/ 42 w 60"/>
                  <a:gd name="T75" fmla="*/ 61 h 84"/>
                  <a:gd name="T76" fmla="*/ 35 w 60"/>
                  <a:gd name="T77" fmla="*/ 63 h 84"/>
                  <a:gd name="T78" fmla="*/ 35 w 60"/>
                  <a:gd name="T79" fmla="*/ 65 h 84"/>
                  <a:gd name="T80" fmla="*/ 29 w 60"/>
                  <a:gd name="T81" fmla="*/ 65 h 84"/>
                  <a:gd name="T82" fmla="*/ 26 w 60"/>
                  <a:gd name="T83" fmla="*/ 60 h 84"/>
                  <a:gd name="T84" fmla="*/ 25 w 60"/>
                  <a:gd name="T85" fmla="*/ 57 h 84"/>
                  <a:gd name="T86" fmla="*/ 25 w 60"/>
                  <a:gd name="T87" fmla="*/ 53 h 84"/>
                  <a:gd name="T88" fmla="*/ 22 w 60"/>
                  <a:gd name="T89" fmla="*/ 48 h 84"/>
                  <a:gd name="T90" fmla="*/ 25 w 60"/>
                  <a:gd name="T91" fmla="*/ 42 h 84"/>
                  <a:gd name="T92" fmla="*/ 26 w 60"/>
                  <a:gd name="T93" fmla="*/ 36 h 84"/>
                  <a:gd name="T94" fmla="*/ 31 w 60"/>
                  <a:gd name="T95" fmla="*/ 35 h 84"/>
                  <a:gd name="T96" fmla="*/ 34 w 60"/>
                  <a:gd name="T97" fmla="*/ 33 h 84"/>
                  <a:gd name="T98" fmla="*/ 34 w 60"/>
                  <a:gd name="T99" fmla="*/ 30 h 84"/>
                  <a:gd name="T100" fmla="*/ 36 w 60"/>
                  <a:gd name="T101" fmla="*/ 25 h 84"/>
                  <a:gd name="T102" fmla="*/ 37 w 60"/>
                  <a:gd name="T103" fmla="*/ 20 h 84"/>
                  <a:gd name="T104" fmla="*/ 34 w 60"/>
                  <a:gd name="T105" fmla="*/ 17 h 84"/>
                  <a:gd name="T106" fmla="*/ 33 w 60"/>
                  <a:gd name="T107" fmla="*/ 7 h 84"/>
                  <a:gd name="T108" fmla="*/ 35 w 60"/>
                  <a:gd name="T109" fmla="*/ 3 h 84"/>
                  <a:gd name="T110" fmla="*/ 31 w 60"/>
                  <a:gd name="T111" fmla="*/ 3 h 84"/>
                  <a:gd name="T112" fmla="*/ 26 w 60"/>
                  <a:gd name="T113" fmla="*/ 5 h 84"/>
                  <a:gd name="T114" fmla="*/ 26 w 60"/>
                  <a:gd name="T115" fmla="*/ 6 h 84"/>
                  <a:gd name="T116" fmla="*/ 19 w 60"/>
                  <a:gd name="T117" fmla="*/ 0 h 84"/>
                  <a:gd name="T118" fmla="*/ 11 w 60"/>
                  <a:gd name="T119" fmla="*/ 5 h 84"/>
                  <a:gd name="T120" fmla="*/ 9 w 60"/>
                  <a:gd name="T121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84">
                    <a:moveTo>
                      <a:pt x="9" y="16"/>
                    </a:moveTo>
                    <a:lnTo>
                      <a:pt x="9" y="22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9" y="34"/>
                    </a:lnTo>
                    <a:lnTo>
                      <a:pt x="8" y="35"/>
                    </a:lnTo>
                    <a:lnTo>
                      <a:pt x="5" y="36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4"/>
                    </a:lnTo>
                    <a:lnTo>
                      <a:pt x="3" y="48"/>
                    </a:lnTo>
                    <a:lnTo>
                      <a:pt x="4" y="53"/>
                    </a:lnTo>
                    <a:lnTo>
                      <a:pt x="7" y="53"/>
                    </a:lnTo>
                    <a:lnTo>
                      <a:pt x="7" y="56"/>
                    </a:lnTo>
                    <a:lnTo>
                      <a:pt x="8" y="58"/>
                    </a:lnTo>
                    <a:lnTo>
                      <a:pt x="11" y="59"/>
                    </a:lnTo>
                    <a:lnTo>
                      <a:pt x="11" y="56"/>
                    </a:lnTo>
                    <a:lnTo>
                      <a:pt x="10" y="53"/>
                    </a:lnTo>
                    <a:lnTo>
                      <a:pt x="12" y="54"/>
                    </a:lnTo>
                    <a:lnTo>
                      <a:pt x="13" y="54"/>
                    </a:lnTo>
                    <a:lnTo>
                      <a:pt x="16" y="56"/>
                    </a:lnTo>
                    <a:lnTo>
                      <a:pt x="17" y="58"/>
                    </a:lnTo>
                    <a:lnTo>
                      <a:pt x="16" y="58"/>
                    </a:lnTo>
                    <a:lnTo>
                      <a:pt x="11" y="61"/>
                    </a:lnTo>
                    <a:lnTo>
                      <a:pt x="11" y="63"/>
                    </a:lnTo>
                    <a:lnTo>
                      <a:pt x="12" y="66"/>
                    </a:lnTo>
                    <a:lnTo>
                      <a:pt x="16" y="66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1" y="70"/>
                    </a:lnTo>
                    <a:lnTo>
                      <a:pt x="22" y="67"/>
                    </a:lnTo>
                    <a:lnTo>
                      <a:pt x="25" y="67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31" y="68"/>
                    </a:lnTo>
                    <a:lnTo>
                      <a:pt x="35" y="70"/>
                    </a:lnTo>
                    <a:lnTo>
                      <a:pt x="37" y="73"/>
                    </a:lnTo>
                    <a:lnTo>
                      <a:pt x="37" y="76"/>
                    </a:lnTo>
                    <a:lnTo>
                      <a:pt x="39" y="76"/>
                    </a:lnTo>
                    <a:lnTo>
                      <a:pt x="39" y="74"/>
                    </a:lnTo>
                    <a:lnTo>
                      <a:pt x="37" y="70"/>
                    </a:lnTo>
                    <a:lnTo>
                      <a:pt x="37" y="68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1" y="68"/>
                    </a:lnTo>
                    <a:lnTo>
                      <a:pt x="42" y="70"/>
                    </a:lnTo>
                    <a:lnTo>
                      <a:pt x="46" y="73"/>
                    </a:lnTo>
                    <a:lnTo>
                      <a:pt x="48" y="75"/>
                    </a:lnTo>
                    <a:lnTo>
                      <a:pt x="48" y="78"/>
                    </a:lnTo>
                    <a:lnTo>
                      <a:pt x="55" y="80"/>
                    </a:lnTo>
                    <a:lnTo>
                      <a:pt x="58" y="80"/>
                    </a:lnTo>
                    <a:lnTo>
                      <a:pt x="55" y="82"/>
                    </a:lnTo>
                    <a:lnTo>
                      <a:pt x="56" y="84"/>
                    </a:lnTo>
                    <a:lnTo>
                      <a:pt x="60" y="83"/>
                    </a:lnTo>
                    <a:lnTo>
                      <a:pt x="60" y="78"/>
                    </a:lnTo>
                    <a:lnTo>
                      <a:pt x="54" y="77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3" y="69"/>
                    </a:lnTo>
                    <a:lnTo>
                      <a:pt x="56" y="68"/>
                    </a:lnTo>
                    <a:lnTo>
                      <a:pt x="55" y="67"/>
                    </a:lnTo>
                    <a:lnTo>
                      <a:pt x="51" y="66"/>
                    </a:lnTo>
                    <a:lnTo>
                      <a:pt x="48" y="63"/>
                    </a:lnTo>
                    <a:lnTo>
                      <a:pt x="48" y="67"/>
                    </a:lnTo>
                    <a:lnTo>
                      <a:pt x="47" y="69"/>
                    </a:lnTo>
                    <a:lnTo>
                      <a:pt x="46" y="69"/>
                    </a:lnTo>
                    <a:lnTo>
                      <a:pt x="45" y="67"/>
                    </a:lnTo>
                    <a:lnTo>
                      <a:pt x="45" y="65"/>
                    </a:lnTo>
                    <a:lnTo>
                      <a:pt x="44" y="63"/>
                    </a:lnTo>
                    <a:lnTo>
                      <a:pt x="42" y="61"/>
                    </a:lnTo>
                    <a:lnTo>
                      <a:pt x="36" y="60"/>
                    </a:lnTo>
                    <a:lnTo>
                      <a:pt x="35" y="63"/>
                    </a:lnTo>
                    <a:lnTo>
                      <a:pt x="33" y="62"/>
                    </a:lnTo>
                    <a:lnTo>
                      <a:pt x="35" y="65"/>
                    </a:lnTo>
                    <a:lnTo>
                      <a:pt x="33" y="66"/>
                    </a:lnTo>
                    <a:lnTo>
                      <a:pt x="29" y="65"/>
                    </a:lnTo>
                    <a:lnTo>
                      <a:pt x="27" y="62"/>
                    </a:lnTo>
                    <a:lnTo>
                      <a:pt x="26" y="60"/>
                    </a:lnTo>
                    <a:lnTo>
                      <a:pt x="26" y="59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5" y="51"/>
                    </a:lnTo>
                    <a:lnTo>
                      <a:pt x="22" y="48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6" y="36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5"/>
                    </a:lnTo>
                    <a:lnTo>
                      <a:pt x="37" y="22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4" y="17"/>
                    </a:lnTo>
                    <a:lnTo>
                      <a:pt x="33" y="13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3" y="2"/>
                    </a:lnTo>
                    <a:lnTo>
                      <a:pt x="31" y="3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6"/>
                    </a:lnTo>
                    <a:lnTo>
                      <a:pt x="25" y="3"/>
                    </a:lnTo>
                    <a:lnTo>
                      <a:pt x="19" y="0"/>
                    </a:lnTo>
                    <a:lnTo>
                      <a:pt x="11" y="1"/>
                    </a:lnTo>
                    <a:lnTo>
                      <a:pt x="11" y="5"/>
                    </a:lnTo>
                    <a:lnTo>
                      <a:pt x="9" y="10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8" name="Freeform 154">
                <a:extLst>
                  <a:ext uri="{FF2B5EF4-FFF2-40B4-BE49-F238E27FC236}">
                    <a16:creationId xmlns:a16="http://schemas.microsoft.com/office/drawing/2014/main" id="{BF488BBB-E79E-4F7D-AE63-2B29FA11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917"/>
                <a:ext cx="44" cy="12"/>
              </a:xfrm>
              <a:custGeom>
                <a:avLst/>
                <a:gdLst>
                  <a:gd name="T0" fmla="*/ 3 w 44"/>
                  <a:gd name="T1" fmla="*/ 9 h 12"/>
                  <a:gd name="T2" fmla="*/ 4 w 44"/>
                  <a:gd name="T3" fmla="*/ 9 h 12"/>
                  <a:gd name="T4" fmla="*/ 8 w 44"/>
                  <a:gd name="T5" fmla="*/ 9 h 12"/>
                  <a:gd name="T6" fmla="*/ 10 w 44"/>
                  <a:gd name="T7" fmla="*/ 9 h 12"/>
                  <a:gd name="T8" fmla="*/ 16 w 44"/>
                  <a:gd name="T9" fmla="*/ 12 h 12"/>
                  <a:gd name="T10" fmla="*/ 21 w 44"/>
                  <a:gd name="T11" fmla="*/ 12 h 12"/>
                  <a:gd name="T12" fmla="*/ 24 w 44"/>
                  <a:gd name="T13" fmla="*/ 9 h 12"/>
                  <a:gd name="T14" fmla="*/ 26 w 44"/>
                  <a:gd name="T15" fmla="*/ 10 h 12"/>
                  <a:gd name="T16" fmla="*/ 29 w 44"/>
                  <a:gd name="T17" fmla="*/ 9 h 12"/>
                  <a:gd name="T18" fmla="*/ 31 w 44"/>
                  <a:gd name="T19" fmla="*/ 8 h 12"/>
                  <a:gd name="T20" fmla="*/ 37 w 44"/>
                  <a:gd name="T21" fmla="*/ 8 h 12"/>
                  <a:gd name="T22" fmla="*/ 41 w 44"/>
                  <a:gd name="T23" fmla="*/ 7 h 12"/>
                  <a:gd name="T24" fmla="*/ 42 w 44"/>
                  <a:gd name="T25" fmla="*/ 5 h 12"/>
                  <a:gd name="T26" fmla="*/ 44 w 44"/>
                  <a:gd name="T27" fmla="*/ 3 h 12"/>
                  <a:gd name="T28" fmla="*/ 44 w 44"/>
                  <a:gd name="T29" fmla="*/ 0 h 12"/>
                  <a:gd name="T30" fmla="*/ 41 w 44"/>
                  <a:gd name="T31" fmla="*/ 0 h 12"/>
                  <a:gd name="T32" fmla="*/ 41 w 44"/>
                  <a:gd name="T33" fmla="*/ 4 h 12"/>
                  <a:gd name="T34" fmla="*/ 38 w 44"/>
                  <a:gd name="T35" fmla="*/ 4 h 12"/>
                  <a:gd name="T36" fmla="*/ 37 w 44"/>
                  <a:gd name="T37" fmla="*/ 7 h 12"/>
                  <a:gd name="T38" fmla="*/ 34 w 44"/>
                  <a:gd name="T39" fmla="*/ 7 h 12"/>
                  <a:gd name="T40" fmla="*/ 30 w 44"/>
                  <a:gd name="T41" fmla="*/ 5 h 12"/>
                  <a:gd name="T42" fmla="*/ 27 w 44"/>
                  <a:gd name="T43" fmla="*/ 5 h 12"/>
                  <a:gd name="T44" fmla="*/ 25 w 44"/>
                  <a:gd name="T45" fmla="*/ 6 h 12"/>
                  <a:gd name="T46" fmla="*/ 21 w 44"/>
                  <a:gd name="T47" fmla="*/ 6 h 12"/>
                  <a:gd name="T48" fmla="*/ 17 w 44"/>
                  <a:gd name="T49" fmla="*/ 4 h 12"/>
                  <a:gd name="T50" fmla="*/ 8 w 44"/>
                  <a:gd name="T51" fmla="*/ 3 h 12"/>
                  <a:gd name="T52" fmla="*/ 5 w 44"/>
                  <a:gd name="T53" fmla="*/ 3 h 12"/>
                  <a:gd name="T54" fmla="*/ 0 w 44"/>
                  <a:gd name="T55" fmla="*/ 6 h 12"/>
                  <a:gd name="T56" fmla="*/ 0 w 44"/>
                  <a:gd name="T57" fmla="*/ 9 h 12"/>
                  <a:gd name="T58" fmla="*/ 3 w 44"/>
                  <a:gd name="T59" fmla="*/ 9 h 12"/>
                  <a:gd name="T60" fmla="*/ 3 w 44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12">
                    <a:moveTo>
                      <a:pt x="3" y="9"/>
                    </a:move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6" y="12"/>
                    </a:lnTo>
                    <a:lnTo>
                      <a:pt x="21" y="12"/>
                    </a:lnTo>
                    <a:lnTo>
                      <a:pt x="24" y="9"/>
                    </a:lnTo>
                    <a:lnTo>
                      <a:pt x="26" y="10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1" y="7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8" y="4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5"/>
                    </a:lnTo>
                    <a:lnTo>
                      <a:pt x="27" y="5"/>
                    </a:lnTo>
                    <a:lnTo>
                      <a:pt x="25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9" name="Freeform 155">
                <a:extLst>
                  <a:ext uri="{FF2B5EF4-FFF2-40B4-BE49-F238E27FC236}">
                    <a16:creationId xmlns:a16="http://schemas.microsoft.com/office/drawing/2014/main" id="{A1F96B53-B461-4A02-9E64-190C76F0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" y="2452"/>
                <a:ext cx="25" cy="49"/>
              </a:xfrm>
              <a:custGeom>
                <a:avLst/>
                <a:gdLst>
                  <a:gd name="T0" fmla="*/ 23 w 25"/>
                  <a:gd name="T1" fmla="*/ 15 h 49"/>
                  <a:gd name="T2" fmla="*/ 24 w 25"/>
                  <a:gd name="T3" fmla="*/ 12 h 49"/>
                  <a:gd name="T4" fmla="*/ 24 w 25"/>
                  <a:gd name="T5" fmla="*/ 5 h 49"/>
                  <a:gd name="T6" fmla="*/ 25 w 25"/>
                  <a:gd name="T7" fmla="*/ 4 h 49"/>
                  <a:gd name="T8" fmla="*/ 23 w 25"/>
                  <a:gd name="T9" fmla="*/ 2 h 49"/>
                  <a:gd name="T10" fmla="*/ 20 w 25"/>
                  <a:gd name="T11" fmla="*/ 0 h 49"/>
                  <a:gd name="T12" fmla="*/ 16 w 25"/>
                  <a:gd name="T13" fmla="*/ 2 h 49"/>
                  <a:gd name="T14" fmla="*/ 14 w 25"/>
                  <a:gd name="T15" fmla="*/ 3 h 49"/>
                  <a:gd name="T16" fmla="*/ 13 w 25"/>
                  <a:gd name="T17" fmla="*/ 5 h 49"/>
                  <a:gd name="T18" fmla="*/ 11 w 25"/>
                  <a:gd name="T19" fmla="*/ 9 h 49"/>
                  <a:gd name="T20" fmla="*/ 7 w 25"/>
                  <a:gd name="T21" fmla="*/ 12 h 49"/>
                  <a:gd name="T22" fmla="*/ 0 w 25"/>
                  <a:gd name="T23" fmla="*/ 24 h 49"/>
                  <a:gd name="T24" fmla="*/ 0 w 25"/>
                  <a:gd name="T25" fmla="*/ 29 h 49"/>
                  <a:gd name="T26" fmla="*/ 0 w 25"/>
                  <a:gd name="T27" fmla="*/ 32 h 49"/>
                  <a:gd name="T28" fmla="*/ 4 w 25"/>
                  <a:gd name="T29" fmla="*/ 41 h 49"/>
                  <a:gd name="T30" fmla="*/ 7 w 25"/>
                  <a:gd name="T31" fmla="*/ 43 h 49"/>
                  <a:gd name="T32" fmla="*/ 8 w 25"/>
                  <a:gd name="T33" fmla="*/ 49 h 49"/>
                  <a:gd name="T34" fmla="*/ 11 w 25"/>
                  <a:gd name="T35" fmla="*/ 46 h 49"/>
                  <a:gd name="T36" fmla="*/ 12 w 25"/>
                  <a:gd name="T37" fmla="*/ 42 h 49"/>
                  <a:gd name="T38" fmla="*/ 13 w 25"/>
                  <a:gd name="T39" fmla="*/ 38 h 49"/>
                  <a:gd name="T40" fmla="*/ 17 w 25"/>
                  <a:gd name="T41" fmla="*/ 34 h 49"/>
                  <a:gd name="T42" fmla="*/ 18 w 25"/>
                  <a:gd name="T43" fmla="*/ 32 h 49"/>
                  <a:gd name="T44" fmla="*/ 22 w 25"/>
                  <a:gd name="T45" fmla="*/ 17 h 49"/>
                  <a:gd name="T46" fmla="*/ 23 w 25"/>
                  <a:gd name="T47" fmla="*/ 15 h 49"/>
                  <a:gd name="T48" fmla="*/ 23 w 25"/>
                  <a:gd name="T4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9">
                    <a:moveTo>
                      <a:pt x="23" y="1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12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2"/>
                    </a:lnTo>
                    <a:lnTo>
                      <a:pt x="4" y="41"/>
                    </a:lnTo>
                    <a:lnTo>
                      <a:pt x="7" y="43"/>
                    </a:lnTo>
                    <a:lnTo>
                      <a:pt x="8" y="49"/>
                    </a:lnTo>
                    <a:lnTo>
                      <a:pt x="11" y="46"/>
                    </a:lnTo>
                    <a:lnTo>
                      <a:pt x="12" y="42"/>
                    </a:lnTo>
                    <a:lnTo>
                      <a:pt x="13" y="38"/>
                    </a:lnTo>
                    <a:lnTo>
                      <a:pt x="17" y="34"/>
                    </a:lnTo>
                    <a:lnTo>
                      <a:pt x="18" y="32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0" name="Freeform 156">
                <a:extLst>
                  <a:ext uri="{FF2B5EF4-FFF2-40B4-BE49-F238E27FC236}">
                    <a16:creationId xmlns:a16="http://schemas.microsoft.com/office/drawing/2014/main" id="{DA4ABA88-EB9F-4068-BFC1-11A83FA2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619"/>
                <a:ext cx="17" cy="19"/>
              </a:xfrm>
              <a:custGeom>
                <a:avLst/>
                <a:gdLst>
                  <a:gd name="T0" fmla="*/ 14 w 17"/>
                  <a:gd name="T1" fmla="*/ 15 h 19"/>
                  <a:gd name="T2" fmla="*/ 17 w 17"/>
                  <a:gd name="T3" fmla="*/ 12 h 19"/>
                  <a:gd name="T4" fmla="*/ 16 w 17"/>
                  <a:gd name="T5" fmla="*/ 11 h 19"/>
                  <a:gd name="T6" fmla="*/ 16 w 17"/>
                  <a:gd name="T7" fmla="*/ 6 h 19"/>
                  <a:gd name="T8" fmla="*/ 13 w 17"/>
                  <a:gd name="T9" fmla="*/ 4 h 19"/>
                  <a:gd name="T10" fmla="*/ 8 w 17"/>
                  <a:gd name="T11" fmla="*/ 0 h 19"/>
                  <a:gd name="T12" fmla="*/ 4 w 17"/>
                  <a:gd name="T13" fmla="*/ 2 h 19"/>
                  <a:gd name="T14" fmla="*/ 2 w 17"/>
                  <a:gd name="T15" fmla="*/ 0 h 19"/>
                  <a:gd name="T16" fmla="*/ 0 w 17"/>
                  <a:gd name="T17" fmla="*/ 2 h 19"/>
                  <a:gd name="T18" fmla="*/ 1 w 17"/>
                  <a:gd name="T19" fmla="*/ 2 h 19"/>
                  <a:gd name="T20" fmla="*/ 3 w 17"/>
                  <a:gd name="T21" fmla="*/ 5 h 19"/>
                  <a:gd name="T22" fmla="*/ 4 w 17"/>
                  <a:gd name="T23" fmla="*/ 6 h 19"/>
                  <a:gd name="T24" fmla="*/ 5 w 17"/>
                  <a:gd name="T25" fmla="*/ 8 h 19"/>
                  <a:gd name="T26" fmla="*/ 5 w 17"/>
                  <a:gd name="T27" fmla="*/ 12 h 19"/>
                  <a:gd name="T28" fmla="*/ 7 w 17"/>
                  <a:gd name="T29" fmla="*/ 12 h 19"/>
                  <a:gd name="T30" fmla="*/ 8 w 17"/>
                  <a:gd name="T31" fmla="*/ 15 h 19"/>
                  <a:gd name="T32" fmla="*/ 10 w 17"/>
                  <a:gd name="T33" fmla="*/ 17 h 19"/>
                  <a:gd name="T34" fmla="*/ 12 w 17"/>
                  <a:gd name="T35" fmla="*/ 19 h 19"/>
                  <a:gd name="T36" fmla="*/ 13 w 17"/>
                  <a:gd name="T37" fmla="*/ 17 h 19"/>
                  <a:gd name="T38" fmla="*/ 14 w 17"/>
                  <a:gd name="T39" fmla="*/ 17 h 19"/>
                  <a:gd name="T40" fmla="*/ 14 w 17"/>
                  <a:gd name="T41" fmla="*/ 15 h 19"/>
                  <a:gd name="T42" fmla="*/ 14 w 17"/>
                  <a:gd name="T4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9">
                    <a:moveTo>
                      <a:pt x="14" y="15"/>
                    </a:moveTo>
                    <a:lnTo>
                      <a:pt x="17" y="12"/>
                    </a:lnTo>
                    <a:lnTo>
                      <a:pt x="16" y="11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1" name="Freeform 157">
                <a:extLst>
                  <a:ext uri="{FF2B5EF4-FFF2-40B4-BE49-F238E27FC236}">
                    <a16:creationId xmlns:a16="http://schemas.microsoft.com/office/drawing/2014/main" id="{ACD0735C-0437-40CB-A0D9-A7CB33ED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" y="2641"/>
                <a:ext cx="18" cy="21"/>
              </a:xfrm>
              <a:custGeom>
                <a:avLst/>
                <a:gdLst>
                  <a:gd name="T0" fmla="*/ 10 w 18"/>
                  <a:gd name="T1" fmla="*/ 6 h 21"/>
                  <a:gd name="T2" fmla="*/ 7 w 18"/>
                  <a:gd name="T3" fmla="*/ 3 h 21"/>
                  <a:gd name="T4" fmla="*/ 2 w 18"/>
                  <a:gd name="T5" fmla="*/ 0 h 21"/>
                  <a:gd name="T6" fmla="*/ 0 w 18"/>
                  <a:gd name="T7" fmla="*/ 2 h 21"/>
                  <a:gd name="T8" fmla="*/ 3 w 18"/>
                  <a:gd name="T9" fmla="*/ 3 h 21"/>
                  <a:gd name="T10" fmla="*/ 3 w 18"/>
                  <a:gd name="T11" fmla="*/ 6 h 21"/>
                  <a:gd name="T12" fmla="*/ 2 w 18"/>
                  <a:gd name="T13" fmla="*/ 14 h 21"/>
                  <a:gd name="T14" fmla="*/ 1 w 18"/>
                  <a:gd name="T15" fmla="*/ 16 h 21"/>
                  <a:gd name="T16" fmla="*/ 2 w 18"/>
                  <a:gd name="T17" fmla="*/ 21 h 21"/>
                  <a:gd name="T18" fmla="*/ 6 w 18"/>
                  <a:gd name="T19" fmla="*/ 18 h 21"/>
                  <a:gd name="T20" fmla="*/ 10 w 18"/>
                  <a:gd name="T21" fmla="*/ 18 h 21"/>
                  <a:gd name="T22" fmla="*/ 14 w 18"/>
                  <a:gd name="T23" fmla="*/ 14 h 21"/>
                  <a:gd name="T24" fmla="*/ 15 w 18"/>
                  <a:gd name="T25" fmla="*/ 14 h 21"/>
                  <a:gd name="T26" fmla="*/ 17 w 18"/>
                  <a:gd name="T27" fmla="*/ 10 h 21"/>
                  <a:gd name="T28" fmla="*/ 18 w 18"/>
                  <a:gd name="T29" fmla="*/ 7 h 21"/>
                  <a:gd name="T30" fmla="*/ 17 w 18"/>
                  <a:gd name="T31" fmla="*/ 6 h 21"/>
                  <a:gd name="T32" fmla="*/ 15 w 18"/>
                  <a:gd name="T33" fmla="*/ 8 h 21"/>
                  <a:gd name="T34" fmla="*/ 15 w 18"/>
                  <a:gd name="T35" fmla="*/ 6 h 21"/>
                  <a:gd name="T36" fmla="*/ 10 w 18"/>
                  <a:gd name="T37" fmla="*/ 6 h 21"/>
                  <a:gd name="T38" fmla="*/ 10 w 18"/>
                  <a:gd name="T3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0" y="6"/>
                    </a:moveTo>
                    <a:lnTo>
                      <a:pt x="7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14"/>
                    </a:lnTo>
                    <a:lnTo>
                      <a:pt x="1" y="16"/>
                    </a:lnTo>
                    <a:lnTo>
                      <a:pt x="2" y="21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5" y="14"/>
                    </a:lnTo>
                    <a:lnTo>
                      <a:pt x="17" y="10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2" name="Freeform 158">
                <a:extLst>
                  <a:ext uri="{FF2B5EF4-FFF2-40B4-BE49-F238E27FC236}">
                    <a16:creationId xmlns:a16="http://schemas.microsoft.com/office/drawing/2014/main" id="{B037896F-9468-4897-9E9B-16B57D6F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2673"/>
                <a:ext cx="64" cy="56"/>
              </a:xfrm>
              <a:custGeom>
                <a:avLst/>
                <a:gdLst>
                  <a:gd name="T0" fmla="*/ 2 w 64"/>
                  <a:gd name="T1" fmla="*/ 27 h 56"/>
                  <a:gd name="T2" fmla="*/ 0 w 64"/>
                  <a:gd name="T3" fmla="*/ 35 h 56"/>
                  <a:gd name="T4" fmla="*/ 4 w 64"/>
                  <a:gd name="T5" fmla="*/ 37 h 56"/>
                  <a:gd name="T6" fmla="*/ 7 w 64"/>
                  <a:gd name="T7" fmla="*/ 31 h 56"/>
                  <a:gd name="T8" fmla="*/ 9 w 64"/>
                  <a:gd name="T9" fmla="*/ 26 h 56"/>
                  <a:gd name="T10" fmla="*/ 13 w 64"/>
                  <a:gd name="T11" fmla="*/ 28 h 56"/>
                  <a:gd name="T12" fmla="*/ 15 w 64"/>
                  <a:gd name="T13" fmla="*/ 29 h 56"/>
                  <a:gd name="T14" fmla="*/ 18 w 64"/>
                  <a:gd name="T15" fmla="*/ 29 h 56"/>
                  <a:gd name="T16" fmla="*/ 22 w 64"/>
                  <a:gd name="T17" fmla="*/ 28 h 56"/>
                  <a:gd name="T18" fmla="*/ 24 w 64"/>
                  <a:gd name="T19" fmla="*/ 26 h 56"/>
                  <a:gd name="T20" fmla="*/ 31 w 64"/>
                  <a:gd name="T21" fmla="*/ 31 h 56"/>
                  <a:gd name="T22" fmla="*/ 31 w 64"/>
                  <a:gd name="T23" fmla="*/ 34 h 56"/>
                  <a:gd name="T24" fmla="*/ 29 w 64"/>
                  <a:gd name="T25" fmla="*/ 37 h 56"/>
                  <a:gd name="T26" fmla="*/ 30 w 64"/>
                  <a:gd name="T27" fmla="*/ 44 h 56"/>
                  <a:gd name="T28" fmla="*/ 35 w 64"/>
                  <a:gd name="T29" fmla="*/ 49 h 56"/>
                  <a:gd name="T30" fmla="*/ 43 w 64"/>
                  <a:gd name="T31" fmla="*/ 52 h 56"/>
                  <a:gd name="T32" fmla="*/ 47 w 64"/>
                  <a:gd name="T33" fmla="*/ 49 h 56"/>
                  <a:gd name="T34" fmla="*/ 46 w 64"/>
                  <a:gd name="T35" fmla="*/ 54 h 56"/>
                  <a:gd name="T36" fmla="*/ 48 w 64"/>
                  <a:gd name="T37" fmla="*/ 56 h 56"/>
                  <a:gd name="T38" fmla="*/ 52 w 64"/>
                  <a:gd name="T39" fmla="*/ 48 h 56"/>
                  <a:gd name="T40" fmla="*/ 48 w 64"/>
                  <a:gd name="T41" fmla="*/ 40 h 56"/>
                  <a:gd name="T42" fmla="*/ 51 w 64"/>
                  <a:gd name="T43" fmla="*/ 36 h 56"/>
                  <a:gd name="T44" fmla="*/ 53 w 64"/>
                  <a:gd name="T45" fmla="*/ 34 h 56"/>
                  <a:gd name="T46" fmla="*/ 58 w 64"/>
                  <a:gd name="T47" fmla="*/ 44 h 56"/>
                  <a:gd name="T48" fmla="*/ 59 w 64"/>
                  <a:gd name="T49" fmla="*/ 46 h 56"/>
                  <a:gd name="T50" fmla="*/ 60 w 64"/>
                  <a:gd name="T51" fmla="*/ 37 h 56"/>
                  <a:gd name="T52" fmla="*/ 64 w 64"/>
                  <a:gd name="T53" fmla="*/ 32 h 56"/>
                  <a:gd name="T54" fmla="*/ 64 w 64"/>
                  <a:gd name="T55" fmla="*/ 28 h 56"/>
                  <a:gd name="T56" fmla="*/ 61 w 64"/>
                  <a:gd name="T57" fmla="*/ 25 h 56"/>
                  <a:gd name="T58" fmla="*/ 63 w 64"/>
                  <a:gd name="T59" fmla="*/ 20 h 56"/>
                  <a:gd name="T60" fmla="*/ 60 w 64"/>
                  <a:gd name="T61" fmla="*/ 18 h 56"/>
                  <a:gd name="T62" fmla="*/ 57 w 64"/>
                  <a:gd name="T63" fmla="*/ 14 h 56"/>
                  <a:gd name="T64" fmla="*/ 58 w 64"/>
                  <a:gd name="T65" fmla="*/ 8 h 56"/>
                  <a:gd name="T66" fmla="*/ 57 w 64"/>
                  <a:gd name="T67" fmla="*/ 5 h 56"/>
                  <a:gd name="T68" fmla="*/ 55 w 64"/>
                  <a:gd name="T69" fmla="*/ 2 h 56"/>
                  <a:gd name="T70" fmla="*/ 48 w 64"/>
                  <a:gd name="T71" fmla="*/ 1 h 56"/>
                  <a:gd name="T72" fmla="*/ 50 w 64"/>
                  <a:gd name="T73" fmla="*/ 9 h 56"/>
                  <a:gd name="T74" fmla="*/ 46 w 64"/>
                  <a:gd name="T75" fmla="*/ 8 h 56"/>
                  <a:gd name="T76" fmla="*/ 42 w 64"/>
                  <a:gd name="T77" fmla="*/ 10 h 56"/>
                  <a:gd name="T78" fmla="*/ 39 w 64"/>
                  <a:gd name="T79" fmla="*/ 16 h 56"/>
                  <a:gd name="T80" fmla="*/ 35 w 64"/>
                  <a:gd name="T81" fmla="*/ 14 h 56"/>
                  <a:gd name="T82" fmla="*/ 32 w 64"/>
                  <a:gd name="T83" fmla="*/ 19 h 56"/>
                  <a:gd name="T84" fmla="*/ 29 w 64"/>
                  <a:gd name="T85" fmla="*/ 20 h 56"/>
                  <a:gd name="T86" fmla="*/ 24 w 64"/>
                  <a:gd name="T87" fmla="*/ 23 h 56"/>
                  <a:gd name="T88" fmla="*/ 25 w 64"/>
                  <a:gd name="T89" fmla="*/ 22 h 56"/>
                  <a:gd name="T90" fmla="*/ 26 w 64"/>
                  <a:gd name="T91" fmla="*/ 17 h 56"/>
                  <a:gd name="T92" fmla="*/ 21 w 64"/>
                  <a:gd name="T93" fmla="*/ 14 h 56"/>
                  <a:gd name="T94" fmla="*/ 15 w 64"/>
                  <a:gd name="T95" fmla="*/ 18 h 56"/>
                  <a:gd name="T96" fmla="*/ 13 w 64"/>
                  <a:gd name="T97" fmla="*/ 21 h 56"/>
                  <a:gd name="T98" fmla="*/ 5 w 64"/>
                  <a:gd name="T9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56">
                    <a:moveTo>
                      <a:pt x="5" y="22"/>
                    </a:moveTo>
                    <a:lnTo>
                      <a:pt x="2" y="27"/>
                    </a:lnTo>
                    <a:lnTo>
                      <a:pt x="2" y="29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4" y="37"/>
                    </a:lnTo>
                    <a:lnTo>
                      <a:pt x="5" y="34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6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5" y="29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2" y="30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1" y="31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29" y="37"/>
                    </a:lnTo>
                    <a:lnTo>
                      <a:pt x="30" y="39"/>
                    </a:lnTo>
                    <a:lnTo>
                      <a:pt x="30" y="44"/>
                    </a:lnTo>
                    <a:lnTo>
                      <a:pt x="31" y="47"/>
                    </a:lnTo>
                    <a:lnTo>
                      <a:pt x="35" y="49"/>
                    </a:lnTo>
                    <a:lnTo>
                      <a:pt x="41" y="52"/>
                    </a:lnTo>
                    <a:lnTo>
                      <a:pt x="43" y="52"/>
                    </a:lnTo>
                    <a:lnTo>
                      <a:pt x="46" y="49"/>
                    </a:lnTo>
                    <a:lnTo>
                      <a:pt x="47" y="49"/>
                    </a:lnTo>
                    <a:lnTo>
                      <a:pt x="46" y="53"/>
                    </a:lnTo>
                    <a:lnTo>
                      <a:pt x="46" y="54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40"/>
                    </a:lnTo>
                    <a:lnTo>
                      <a:pt x="49" y="39"/>
                    </a:lnTo>
                    <a:lnTo>
                      <a:pt x="51" y="36"/>
                    </a:lnTo>
                    <a:lnTo>
                      <a:pt x="52" y="32"/>
                    </a:lnTo>
                    <a:lnTo>
                      <a:pt x="53" y="34"/>
                    </a:lnTo>
                    <a:lnTo>
                      <a:pt x="57" y="38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0" y="37"/>
                    </a:lnTo>
                    <a:lnTo>
                      <a:pt x="63" y="35"/>
                    </a:lnTo>
                    <a:lnTo>
                      <a:pt x="64" y="32"/>
                    </a:lnTo>
                    <a:lnTo>
                      <a:pt x="64" y="31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1" y="25"/>
                    </a:lnTo>
                    <a:lnTo>
                      <a:pt x="61" y="22"/>
                    </a:lnTo>
                    <a:lnTo>
                      <a:pt x="63" y="20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7" y="14"/>
                    </a:lnTo>
                    <a:lnTo>
                      <a:pt x="60" y="12"/>
                    </a:lnTo>
                    <a:lnTo>
                      <a:pt x="58" y="8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6" y="5"/>
                    </a:lnTo>
                    <a:lnTo>
                      <a:pt x="55" y="2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50" y="6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46" y="8"/>
                    </a:lnTo>
                    <a:lnTo>
                      <a:pt x="44" y="11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9" y="16"/>
                    </a:lnTo>
                    <a:lnTo>
                      <a:pt x="38" y="16"/>
                    </a:lnTo>
                    <a:lnTo>
                      <a:pt x="35" y="14"/>
                    </a:lnTo>
                    <a:lnTo>
                      <a:pt x="33" y="16"/>
                    </a:lnTo>
                    <a:lnTo>
                      <a:pt x="32" y="19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6" y="22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5" y="22"/>
                    </a:lnTo>
                    <a:lnTo>
                      <a:pt x="27" y="19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3" y="21"/>
                    </a:lnTo>
                    <a:lnTo>
                      <a:pt x="8" y="22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3" name="Freeform 159">
                <a:extLst>
                  <a:ext uri="{FF2B5EF4-FFF2-40B4-BE49-F238E27FC236}">
                    <a16:creationId xmlns:a16="http://schemas.microsoft.com/office/drawing/2014/main" id="{ACECB43B-6319-4A2D-BEC2-D49D32E4D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261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4" name="Freeform 160">
                <a:extLst>
                  <a:ext uri="{FF2B5EF4-FFF2-40B4-BE49-F238E27FC236}">
                    <a16:creationId xmlns:a16="http://schemas.microsoft.com/office/drawing/2014/main" id="{B8ECAD7E-B556-46F6-BC28-0D344304A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869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3 w 7"/>
                  <a:gd name="T3" fmla="*/ 2 h 11"/>
                  <a:gd name="T4" fmla="*/ 1 w 7"/>
                  <a:gd name="T5" fmla="*/ 4 h 11"/>
                  <a:gd name="T6" fmla="*/ 0 w 7"/>
                  <a:gd name="T7" fmla="*/ 10 h 11"/>
                  <a:gd name="T8" fmla="*/ 4 w 7"/>
                  <a:gd name="T9" fmla="*/ 11 h 11"/>
                  <a:gd name="T10" fmla="*/ 7 w 7"/>
                  <a:gd name="T11" fmla="*/ 3 h 11"/>
                  <a:gd name="T12" fmla="*/ 7 w 7"/>
                  <a:gd name="T13" fmla="*/ 0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4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5" name="Freeform 161">
                <a:extLst>
                  <a:ext uri="{FF2B5EF4-FFF2-40B4-BE49-F238E27FC236}">
                    <a16:creationId xmlns:a16="http://schemas.microsoft.com/office/drawing/2014/main" id="{EE3DDDAC-6263-4439-A1D9-416D4905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" y="2655"/>
                <a:ext cx="16" cy="27"/>
              </a:xfrm>
              <a:custGeom>
                <a:avLst/>
                <a:gdLst>
                  <a:gd name="T0" fmla="*/ 2 w 16"/>
                  <a:gd name="T1" fmla="*/ 21 h 27"/>
                  <a:gd name="T2" fmla="*/ 7 w 16"/>
                  <a:gd name="T3" fmla="*/ 23 h 27"/>
                  <a:gd name="T4" fmla="*/ 8 w 16"/>
                  <a:gd name="T5" fmla="*/ 27 h 27"/>
                  <a:gd name="T6" fmla="*/ 9 w 16"/>
                  <a:gd name="T7" fmla="*/ 27 h 27"/>
                  <a:gd name="T8" fmla="*/ 12 w 16"/>
                  <a:gd name="T9" fmla="*/ 24 h 27"/>
                  <a:gd name="T10" fmla="*/ 11 w 16"/>
                  <a:gd name="T11" fmla="*/ 21 h 27"/>
                  <a:gd name="T12" fmla="*/ 10 w 16"/>
                  <a:gd name="T13" fmla="*/ 19 h 27"/>
                  <a:gd name="T14" fmla="*/ 10 w 16"/>
                  <a:gd name="T15" fmla="*/ 17 h 27"/>
                  <a:gd name="T16" fmla="*/ 12 w 16"/>
                  <a:gd name="T17" fmla="*/ 11 h 27"/>
                  <a:gd name="T18" fmla="*/ 12 w 16"/>
                  <a:gd name="T19" fmla="*/ 7 h 27"/>
                  <a:gd name="T20" fmla="*/ 15 w 16"/>
                  <a:gd name="T21" fmla="*/ 5 h 27"/>
                  <a:gd name="T22" fmla="*/ 16 w 16"/>
                  <a:gd name="T23" fmla="*/ 3 h 27"/>
                  <a:gd name="T24" fmla="*/ 14 w 16"/>
                  <a:gd name="T25" fmla="*/ 1 h 27"/>
                  <a:gd name="T26" fmla="*/ 11 w 16"/>
                  <a:gd name="T27" fmla="*/ 0 h 27"/>
                  <a:gd name="T28" fmla="*/ 8 w 16"/>
                  <a:gd name="T29" fmla="*/ 1 h 27"/>
                  <a:gd name="T30" fmla="*/ 7 w 16"/>
                  <a:gd name="T31" fmla="*/ 2 h 27"/>
                  <a:gd name="T32" fmla="*/ 8 w 16"/>
                  <a:gd name="T33" fmla="*/ 3 h 27"/>
                  <a:gd name="T34" fmla="*/ 6 w 16"/>
                  <a:gd name="T35" fmla="*/ 5 h 27"/>
                  <a:gd name="T36" fmla="*/ 6 w 16"/>
                  <a:gd name="T37" fmla="*/ 10 h 27"/>
                  <a:gd name="T38" fmla="*/ 5 w 16"/>
                  <a:gd name="T39" fmla="*/ 13 h 27"/>
                  <a:gd name="T40" fmla="*/ 2 w 16"/>
                  <a:gd name="T41" fmla="*/ 14 h 27"/>
                  <a:gd name="T42" fmla="*/ 0 w 16"/>
                  <a:gd name="T43" fmla="*/ 15 h 27"/>
                  <a:gd name="T44" fmla="*/ 0 w 16"/>
                  <a:gd name="T45" fmla="*/ 19 h 27"/>
                  <a:gd name="T46" fmla="*/ 2 w 16"/>
                  <a:gd name="T47" fmla="*/ 21 h 27"/>
                  <a:gd name="T48" fmla="*/ 2 w 16"/>
                  <a:gd name="T4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7">
                    <a:moveTo>
                      <a:pt x="2" y="21"/>
                    </a:moveTo>
                    <a:lnTo>
                      <a:pt x="7" y="23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6" name="Freeform 162">
                <a:extLst>
                  <a:ext uri="{FF2B5EF4-FFF2-40B4-BE49-F238E27FC236}">
                    <a16:creationId xmlns:a16="http://schemas.microsoft.com/office/drawing/2014/main" id="{8D229F34-B3AD-4A14-833B-8C597E98A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" y="2866"/>
                <a:ext cx="9" cy="17"/>
              </a:xfrm>
              <a:custGeom>
                <a:avLst/>
                <a:gdLst>
                  <a:gd name="T0" fmla="*/ 7 w 9"/>
                  <a:gd name="T1" fmla="*/ 0 h 17"/>
                  <a:gd name="T2" fmla="*/ 5 w 9"/>
                  <a:gd name="T3" fmla="*/ 1 h 17"/>
                  <a:gd name="T4" fmla="*/ 4 w 9"/>
                  <a:gd name="T5" fmla="*/ 7 h 17"/>
                  <a:gd name="T6" fmla="*/ 3 w 9"/>
                  <a:gd name="T7" fmla="*/ 10 h 17"/>
                  <a:gd name="T8" fmla="*/ 0 w 9"/>
                  <a:gd name="T9" fmla="*/ 15 h 17"/>
                  <a:gd name="T10" fmla="*/ 3 w 9"/>
                  <a:gd name="T11" fmla="*/ 17 h 17"/>
                  <a:gd name="T12" fmla="*/ 5 w 9"/>
                  <a:gd name="T13" fmla="*/ 14 h 17"/>
                  <a:gd name="T14" fmla="*/ 7 w 9"/>
                  <a:gd name="T15" fmla="*/ 14 h 17"/>
                  <a:gd name="T16" fmla="*/ 7 w 9"/>
                  <a:gd name="T17" fmla="*/ 12 h 17"/>
                  <a:gd name="T18" fmla="*/ 6 w 9"/>
                  <a:gd name="T19" fmla="*/ 8 h 17"/>
                  <a:gd name="T20" fmla="*/ 6 w 9"/>
                  <a:gd name="T21" fmla="*/ 6 h 17"/>
                  <a:gd name="T22" fmla="*/ 9 w 9"/>
                  <a:gd name="T23" fmla="*/ 3 h 17"/>
                  <a:gd name="T24" fmla="*/ 7 w 9"/>
                  <a:gd name="T25" fmla="*/ 0 h 17"/>
                  <a:gd name="T26" fmla="*/ 7 w 9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lnTo>
                      <a:pt x="5" y="1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7" name="Freeform 163">
                <a:extLst>
                  <a:ext uri="{FF2B5EF4-FFF2-40B4-BE49-F238E27FC236}">
                    <a16:creationId xmlns:a16="http://schemas.microsoft.com/office/drawing/2014/main" id="{1731276F-3CEA-427A-83C6-BB0250A8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2922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8" name="Freeform 164">
                <a:extLst>
                  <a:ext uri="{FF2B5EF4-FFF2-40B4-BE49-F238E27FC236}">
                    <a16:creationId xmlns:a16="http://schemas.microsoft.com/office/drawing/2014/main" id="{7DBC0955-09A2-491A-A6AD-B593749F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2861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9" name="Freeform 165">
                <a:extLst>
                  <a:ext uri="{FF2B5EF4-FFF2-40B4-BE49-F238E27FC236}">
                    <a16:creationId xmlns:a16="http://schemas.microsoft.com/office/drawing/2014/main" id="{5F8CBBA5-B25C-4A57-96CB-D7A849F1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" y="2918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0" name="Freeform 166">
                <a:extLst>
                  <a:ext uri="{FF2B5EF4-FFF2-40B4-BE49-F238E27FC236}">
                    <a16:creationId xmlns:a16="http://schemas.microsoft.com/office/drawing/2014/main" id="{78AF41D2-70D5-4AB8-B658-4133EAC0D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4"/>
                <a:ext cx="13" cy="9"/>
              </a:xfrm>
              <a:custGeom>
                <a:avLst/>
                <a:gdLst>
                  <a:gd name="T0" fmla="*/ 2 w 13"/>
                  <a:gd name="T1" fmla="*/ 0 h 9"/>
                  <a:gd name="T2" fmla="*/ 1 w 13"/>
                  <a:gd name="T3" fmla="*/ 0 h 9"/>
                  <a:gd name="T4" fmla="*/ 1 w 13"/>
                  <a:gd name="T5" fmla="*/ 4 h 9"/>
                  <a:gd name="T6" fmla="*/ 0 w 13"/>
                  <a:gd name="T7" fmla="*/ 7 h 9"/>
                  <a:gd name="T8" fmla="*/ 1 w 13"/>
                  <a:gd name="T9" fmla="*/ 7 h 9"/>
                  <a:gd name="T10" fmla="*/ 4 w 13"/>
                  <a:gd name="T11" fmla="*/ 4 h 9"/>
                  <a:gd name="T12" fmla="*/ 6 w 13"/>
                  <a:gd name="T13" fmla="*/ 4 h 9"/>
                  <a:gd name="T14" fmla="*/ 8 w 13"/>
                  <a:gd name="T15" fmla="*/ 8 h 9"/>
                  <a:gd name="T16" fmla="*/ 12 w 13"/>
                  <a:gd name="T17" fmla="*/ 9 h 9"/>
                  <a:gd name="T18" fmla="*/ 12 w 13"/>
                  <a:gd name="T19" fmla="*/ 7 h 9"/>
                  <a:gd name="T20" fmla="*/ 13 w 13"/>
                  <a:gd name="T21" fmla="*/ 7 h 9"/>
                  <a:gd name="T22" fmla="*/ 12 w 13"/>
                  <a:gd name="T23" fmla="*/ 6 h 9"/>
                  <a:gd name="T24" fmla="*/ 9 w 13"/>
                  <a:gd name="T25" fmla="*/ 4 h 9"/>
                  <a:gd name="T26" fmla="*/ 7 w 13"/>
                  <a:gd name="T27" fmla="*/ 1 h 9"/>
                  <a:gd name="T28" fmla="*/ 5 w 13"/>
                  <a:gd name="T29" fmla="*/ 0 h 9"/>
                  <a:gd name="T30" fmla="*/ 2 w 13"/>
                  <a:gd name="T31" fmla="*/ 0 h 9"/>
                  <a:gd name="T32" fmla="*/ 2 w 13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8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1" name="Freeform 167">
                <a:extLst>
                  <a:ext uri="{FF2B5EF4-FFF2-40B4-BE49-F238E27FC236}">
                    <a16:creationId xmlns:a16="http://schemas.microsoft.com/office/drawing/2014/main" id="{B6F116B2-87C8-40AC-881B-A014420E5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918"/>
                <a:ext cx="8" cy="5"/>
              </a:xfrm>
              <a:custGeom>
                <a:avLst/>
                <a:gdLst>
                  <a:gd name="T0" fmla="*/ 2 w 8"/>
                  <a:gd name="T1" fmla="*/ 2 h 5"/>
                  <a:gd name="T2" fmla="*/ 0 w 8"/>
                  <a:gd name="T3" fmla="*/ 4 h 5"/>
                  <a:gd name="T4" fmla="*/ 3 w 8"/>
                  <a:gd name="T5" fmla="*/ 5 h 5"/>
                  <a:gd name="T6" fmla="*/ 5 w 8"/>
                  <a:gd name="T7" fmla="*/ 4 h 5"/>
                  <a:gd name="T8" fmla="*/ 8 w 8"/>
                  <a:gd name="T9" fmla="*/ 2 h 5"/>
                  <a:gd name="T10" fmla="*/ 5 w 8"/>
                  <a:gd name="T11" fmla="*/ 0 h 5"/>
                  <a:gd name="T12" fmla="*/ 2 w 8"/>
                  <a:gd name="T13" fmla="*/ 2 h 5"/>
                  <a:gd name="T14" fmla="*/ 2 w 8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2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2" name="Freeform 168">
                <a:extLst>
                  <a:ext uri="{FF2B5EF4-FFF2-40B4-BE49-F238E27FC236}">
                    <a16:creationId xmlns:a16="http://schemas.microsoft.com/office/drawing/2014/main" id="{3E6BC460-B88F-4F27-A2F1-D735C86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651"/>
                <a:ext cx="11" cy="25"/>
              </a:xfrm>
              <a:custGeom>
                <a:avLst/>
                <a:gdLst>
                  <a:gd name="T0" fmla="*/ 5 w 11"/>
                  <a:gd name="T1" fmla="*/ 17 h 25"/>
                  <a:gd name="T2" fmla="*/ 5 w 11"/>
                  <a:gd name="T3" fmla="*/ 16 h 25"/>
                  <a:gd name="T4" fmla="*/ 8 w 11"/>
                  <a:gd name="T5" fmla="*/ 14 h 25"/>
                  <a:gd name="T6" fmla="*/ 10 w 11"/>
                  <a:gd name="T7" fmla="*/ 11 h 25"/>
                  <a:gd name="T8" fmla="*/ 11 w 11"/>
                  <a:gd name="T9" fmla="*/ 2 h 25"/>
                  <a:gd name="T10" fmla="*/ 11 w 11"/>
                  <a:gd name="T11" fmla="*/ 0 h 25"/>
                  <a:gd name="T12" fmla="*/ 8 w 11"/>
                  <a:gd name="T13" fmla="*/ 2 h 25"/>
                  <a:gd name="T14" fmla="*/ 8 w 11"/>
                  <a:gd name="T15" fmla="*/ 6 h 25"/>
                  <a:gd name="T16" fmla="*/ 4 w 11"/>
                  <a:gd name="T17" fmla="*/ 13 h 25"/>
                  <a:gd name="T18" fmla="*/ 3 w 11"/>
                  <a:gd name="T19" fmla="*/ 16 h 25"/>
                  <a:gd name="T20" fmla="*/ 2 w 11"/>
                  <a:gd name="T21" fmla="*/ 16 h 25"/>
                  <a:gd name="T22" fmla="*/ 0 w 11"/>
                  <a:gd name="T23" fmla="*/ 19 h 25"/>
                  <a:gd name="T24" fmla="*/ 0 w 11"/>
                  <a:gd name="T25" fmla="*/ 25 h 25"/>
                  <a:gd name="T26" fmla="*/ 3 w 11"/>
                  <a:gd name="T27" fmla="*/ 23 h 25"/>
                  <a:gd name="T28" fmla="*/ 5 w 11"/>
                  <a:gd name="T29" fmla="*/ 17 h 25"/>
                  <a:gd name="T30" fmla="*/ 5 w 11"/>
                  <a:gd name="T3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5">
                    <a:moveTo>
                      <a:pt x="5" y="17"/>
                    </a:moveTo>
                    <a:lnTo>
                      <a:pt x="5" y="16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23"/>
                    </a:lnTo>
                    <a:lnTo>
                      <a:pt x="5" y="17"/>
                    </a:lnTo>
                    <a:lnTo>
                      <a:pt x="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3" name="Freeform 169">
                <a:extLst>
                  <a:ext uri="{FF2B5EF4-FFF2-40B4-BE49-F238E27FC236}">
                    <a16:creationId xmlns:a16="http://schemas.microsoft.com/office/drawing/2014/main" id="{5BAE1E77-716B-48D3-958F-5FEAB3A34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2921"/>
                <a:ext cx="51" cy="27"/>
              </a:xfrm>
              <a:custGeom>
                <a:avLst/>
                <a:gdLst>
                  <a:gd name="T0" fmla="*/ 0 w 51"/>
                  <a:gd name="T1" fmla="*/ 22 h 27"/>
                  <a:gd name="T2" fmla="*/ 0 w 51"/>
                  <a:gd name="T3" fmla="*/ 27 h 27"/>
                  <a:gd name="T4" fmla="*/ 3 w 51"/>
                  <a:gd name="T5" fmla="*/ 27 h 27"/>
                  <a:gd name="T6" fmla="*/ 8 w 51"/>
                  <a:gd name="T7" fmla="*/ 25 h 27"/>
                  <a:gd name="T8" fmla="*/ 11 w 51"/>
                  <a:gd name="T9" fmla="*/ 25 h 27"/>
                  <a:gd name="T10" fmla="*/ 19 w 51"/>
                  <a:gd name="T11" fmla="*/ 18 h 27"/>
                  <a:gd name="T12" fmla="*/ 20 w 51"/>
                  <a:gd name="T13" fmla="*/ 14 h 27"/>
                  <a:gd name="T14" fmla="*/ 25 w 51"/>
                  <a:gd name="T15" fmla="*/ 12 h 27"/>
                  <a:gd name="T16" fmla="*/ 33 w 51"/>
                  <a:gd name="T17" fmla="*/ 10 h 27"/>
                  <a:gd name="T18" fmla="*/ 35 w 51"/>
                  <a:gd name="T19" fmla="*/ 9 h 27"/>
                  <a:gd name="T20" fmla="*/ 37 w 51"/>
                  <a:gd name="T21" fmla="*/ 8 h 27"/>
                  <a:gd name="T22" fmla="*/ 43 w 51"/>
                  <a:gd name="T23" fmla="*/ 5 h 27"/>
                  <a:gd name="T24" fmla="*/ 45 w 51"/>
                  <a:gd name="T25" fmla="*/ 4 h 27"/>
                  <a:gd name="T26" fmla="*/ 49 w 51"/>
                  <a:gd name="T27" fmla="*/ 2 h 27"/>
                  <a:gd name="T28" fmla="*/ 51 w 51"/>
                  <a:gd name="T29" fmla="*/ 0 h 27"/>
                  <a:gd name="T30" fmla="*/ 45 w 51"/>
                  <a:gd name="T31" fmla="*/ 0 h 27"/>
                  <a:gd name="T32" fmla="*/ 43 w 51"/>
                  <a:gd name="T33" fmla="*/ 1 h 27"/>
                  <a:gd name="T34" fmla="*/ 37 w 51"/>
                  <a:gd name="T35" fmla="*/ 1 h 27"/>
                  <a:gd name="T36" fmla="*/ 34 w 51"/>
                  <a:gd name="T37" fmla="*/ 2 h 27"/>
                  <a:gd name="T38" fmla="*/ 32 w 51"/>
                  <a:gd name="T39" fmla="*/ 1 h 27"/>
                  <a:gd name="T40" fmla="*/ 21 w 51"/>
                  <a:gd name="T41" fmla="*/ 3 h 27"/>
                  <a:gd name="T42" fmla="*/ 19 w 51"/>
                  <a:gd name="T43" fmla="*/ 8 h 27"/>
                  <a:gd name="T44" fmla="*/ 15 w 51"/>
                  <a:gd name="T45" fmla="*/ 10 h 27"/>
                  <a:gd name="T46" fmla="*/ 9 w 51"/>
                  <a:gd name="T47" fmla="*/ 11 h 27"/>
                  <a:gd name="T48" fmla="*/ 4 w 51"/>
                  <a:gd name="T49" fmla="*/ 14 h 27"/>
                  <a:gd name="T50" fmla="*/ 1 w 51"/>
                  <a:gd name="T51" fmla="*/ 17 h 27"/>
                  <a:gd name="T52" fmla="*/ 0 w 51"/>
                  <a:gd name="T53" fmla="*/ 22 h 27"/>
                  <a:gd name="T54" fmla="*/ 0 w 51"/>
                  <a:gd name="T55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27">
                    <a:moveTo>
                      <a:pt x="0" y="22"/>
                    </a:moveTo>
                    <a:lnTo>
                      <a:pt x="0" y="27"/>
                    </a:lnTo>
                    <a:lnTo>
                      <a:pt x="3" y="27"/>
                    </a:lnTo>
                    <a:lnTo>
                      <a:pt x="8" y="25"/>
                    </a:lnTo>
                    <a:lnTo>
                      <a:pt x="11" y="25"/>
                    </a:lnTo>
                    <a:lnTo>
                      <a:pt x="19" y="18"/>
                    </a:lnTo>
                    <a:lnTo>
                      <a:pt x="20" y="14"/>
                    </a:lnTo>
                    <a:lnTo>
                      <a:pt x="25" y="12"/>
                    </a:lnTo>
                    <a:lnTo>
                      <a:pt x="33" y="10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4" y="2"/>
                    </a:lnTo>
                    <a:lnTo>
                      <a:pt x="32" y="1"/>
                    </a:lnTo>
                    <a:lnTo>
                      <a:pt x="21" y="3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4" name="Freeform 170">
                <a:extLst>
                  <a:ext uri="{FF2B5EF4-FFF2-40B4-BE49-F238E27FC236}">
                    <a16:creationId xmlns:a16="http://schemas.microsoft.com/office/drawing/2014/main" id="{09273525-CC6D-4ED5-8872-361B1F600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" y="2666"/>
                <a:ext cx="10" cy="8"/>
              </a:xfrm>
              <a:custGeom>
                <a:avLst/>
                <a:gdLst>
                  <a:gd name="T0" fmla="*/ 1 w 10"/>
                  <a:gd name="T1" fmla="*/ 8 h 8"/>
                  <a:gd name="T2" fmla="*/ 6 w 10"/>
                  <a:gd name="T3" fmla="*/ 8 h 8"/>
                  <a:gd name="T4" fmla="*/ 8 w 10"/>
                  <a:gd name="T5" fmla="*/ 8 h 8"/>
                  <a:gd name="T6" fmla="*/ 10 w 10"/>
                  <a:gd name="T7" fmla="*/ 6 h 8"/>
                  <a:gd name="T8" fmla="*/ 10 w 10"/>
                  <a:gd name="T9" fmla="*/ 2 h 8"/>
                  <a:gd name="T10" fmla="*/ 8 w 10"/>
                  <a:gd name="T11" fmla="*/ 0 h 8"/>
                  <a:gd name="T12" fmla="*/ 5 w 10"/>
                  <a:gd name="T13" fmla="*/ 0 h 8"/>
                  <a:gd name="T14" fmla="*/ 4 w 10"/>
                  <a:gd name="T15" fmla="*/ 1 h 8"/>
                  <a:gd name="T16" fmla="*/ 4 w 10"/>
                  <a:gd name="T17" fmla="*/ 2 h 8"/>
                  <a:gd name="T18" fmla="*/ 0 w 10"/>
                  <a:gd name="T19" fmla="*/ 3 h 8"/>
                  <a:gd name="T20" fmla="*/ 1 w 10"/>
                  <a:gd name="T21" fmla="*/ 8 h 8"/>
                  <a:gd name="T22" fmla="*/ 1 w 10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1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5" name="Freeform 171">
                <a:extLst>
                  <a:ext uri="{FF2B5EF4-FFF2-40B4-BE49-F238E27FC236}">
                    <a16:creationId xmlns:a16="http://schemas.microsoft.com/office/drawing/2014/main" id="{C601ECF7-75EC-4215-B3E4-A6D1DBC0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2920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6" name="Freeform 172">
                <a:extLst>
                  <a:ext uri="{FF2B5EF4-FFF2-40B4-BE49-F238E27FC236}">
                    <a16:creationId xmlns:a16="http://schemas.microsoft.com/office/drawing/2014/main" id="{D2AF7025-DC42-4E94-A63F-EA886F13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2613"/>
                <a:ext cx="4" cy="6"/>
              </a:xfrm>
              <a:custGeom>
                <a:avLst/>
                <a:gdLst>
                  <a:gd name="T0" fmla="*/ 2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2 w 4"/>
                  <a:gd name="T7" fmla="*/ 0 h 6"/>
                  <a:gd name="T8" fmla="*/ 0 w 4"/>
                  <a:gd name="T9" fmla="*/ 4 h 6"/>
                  <a:gd name="T10" fmla="*/ 2 w 4"/>
                  <a:gd name="T11" fmla="*/ 6 h 6"/>
                  <a:gd name="T12" fmla="*/ 2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7" name="Freeform 173">
                <a:extLst>
                  <a:ext uri="{FF2B5EF4-FFF2-40B4-BE49-F238E27FC236}">
                    <a16:creationId xmlns:a16="http://schemas.microsoft.com/office/drawing/2014/main" id="{857CCC24-C66C-461C-9A32-3D9F1433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33"/>
                <a:ext cx="20" cy="20"/>
              </a:xfrm>
              <a:custGeom>
                <a:avLst/>
                <a:gdLst>
                  <a:gd name="T0" fmla="*/ 14 w 20"/>
                  <a:gd name="T1" fmla="*/ 1 h 20"/>
                  <a:gd name="T2" fmla="*/ 11 w 20"/>
                  <a:gd name="T3" fmla="*/ 0 h 20"/>
                  <a:gd name="T4" fmla="*/ 9 w 20"/>
                  <a:gd name="T5" fmla="*/ 0 h 20"/>
                  <a:gd name="T6" fmla="*/ 9 w 20"/>
                  <a:gd name="T7" fmla="*/ 0 h 20"/>
                  <a:gd name="T8" fmla="*/ 6 w 20"/>
                  <a:gd name="T9" fmla="*/ 1 h 20"/>
                  <a:gd name="T10" fmla="*/ 3 w 20"/>
                  <a:gd name="T11" fmla="*/ 0 h 20"/>
                  <a:gd name="T12" fmla="*/ 0 w 20"/>
                  <a:gd name="T13" fmla="*/ 1 h 20"/>
                  <a:gd name="T14" fmla="*/ 1 w 20"/>
                  <a:gd name="T15" fmla="*/ 3 h 20"/>
                  <a:gd name="T16" fmla="*/ 3 w 20"/>
                  <a:gd name="T17" fmla="*/ 6 h 20"/>
                  <a:gd name="T18" fmla="*/ 6 w 20"/>
                  <a:gd name="T19" fmla="*/ 7 h 20"/>
                  <a:gd name="T20" fmla="*/ 7 w 20"/>
                  <a:gd name="T21" fmla="*/ 8 h 20"/>
                  <a:gd name="T22" fmla="*/ 9 w 20"/>
                  <a:gd name="T23" fmla="*/ 11 h 20"/>
                  <a:gd name="T24" fmla="*/ 9 w 20"/>
                  <a:gd name="T25" fmla="*/ 14 h 20"/>
                  <a:gd name="T26" fmla="*/ 10 w 20"/>
                  <a:gd name="T27" fmla="*/ 16 h 20"/>
                  <a:gd name="T28" fmla="*/ 12 w 20"/>
                  <a:gd name="T29" fmla="*/ 18 h 20"/>
                  <a:gd name="T30" fmla="*/ 14 w 20"/>
                  <a:gd name="T31" fmla="*/ 20 h 20"/>
                  <a:gd name="T32" fmla="*/ 20 w 20"/>
                  <a:gd name="T33" fmla="*/ 19 h 20"/>
                  <a:gd name="T34" fmla="*/ 19 w 20"/>
                  <a:gd name="T35" fmla="*/ 16 h 20"/>
                  <a:gd name="T36" fmla="*/ 18 w 20"/>
                  <a:gd name="T37" fmla="*/ 16 h 20"/>
                  <a:gd name="T38" fmla="*/ 17 w 20"/>
                  <a:gd name="T39" fmla="*/ 14 h 20"/>
                  <a:gd name="T40" fmla="*/ 17 w 20"/>
                  <a:gd name="T41" fmla="*/ 9 h 20"/>
                  <a:gd name="T42" fmla="*/ 17 w 20"/>
                  <a:gd name="T43" fmla="*/ 7 h 20"/>
                  <a:gd name="T44" fmla="*/ 17 w 20"/>
                  <a:gd name="T45" fmla="*/ 6 h 20"/>
                  <a:gd name="T46" fmla="*/ 17 w 20"/>
                  <a:gd name="T47" fmla="*/ 6 h 20"/>
                  <a:gd name="T48" fmla="*/ 17 w 20"/>
                  <a:gd name="T49" fmla="*/ 5 h 20"/>
                  <a:gd name="T50" fmla="*/ 15 w 20"/>
                  <a:gd name="T51" fmla="*/ 3 h 20"/>
                  <a:gd name="T52" fmla="*/ 14 w 20"/>
                  <a:gd name="T53" fmla="*/ 1 h 20"/>
                  <a:gd name="T54" fmla="*/ 14 w 20"/>
                  <a:gd name="T5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4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8" name="Freeform 174">
                <a:extLst>
                  <a:ext uri="{FF2B5EF4-FFF2-40B4-BE49-F238E27FC236}">
                    <a16:creationId xmlns:a16="http://schemas.microsoft.com/office/drawing/2014/main" id="{BB86C015-A37B-4E32-8238-71CEBE9F9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64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9" name="Freeform 175">
                <a:extLst>
                  <a:ext uri="{FF2B5EF4-FFF2-40B4-BE49-F238E27FC236}">
                    <a16:creationId xmlns:a16="http://schemas.microsoft.com/office/drawing/2014/main" id="{9292B6D8-45F9-405D-8757-0BC9EB72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917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2 w 11"/>
                  <a:gd name="T3" fmla="*/ 1 h 5"/>
                  <a:gd name="T4" fmla="*/ 0 w 11"/>
                  <a:gd name="T5" fmla="*/ 5 h 5"/>
                  <a:gd name="T6" fmla="*/ 3 w 11"/>
                  <a:gd name="T7" fmla="*/ 5 h 5"/>
                  <a:gd name="T8" fmla="*/ 11 w 11"/>
                  <a:gd name="T9" fmla="*/ 4 h 5"/>
                  <a:gd name="T10" fmla="*/ 10 w 11"/>
                  <a:gd name="T11" fmla="*/ 0 h 5"/>
                  <a:gd name="T12" fmla="*/ 5 w 11"/>
                  <a:gd name="T13" fmla="*/ 0 h 5"/>
                  <a:gd name="T14" fmla="*/ 2 w 11"/>
                  <a:gd name="T15" fmla="*/ 0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11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0" name="Freeform 176">
                <a:extLst>
                  <a:ext uri="{FF2B5EF4-FFF2-40B4-BE49-F238E27FC236}">
                    <a16:creationId xmlns:a16="http://schemas.microsoft.com/office/drawing/2014/main" id="{952D5C25-E05A-4A7C-965F-09F157CC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2648"/>
                <a:ext cx="10" cy="20"/>
              </a:xfrm>
              <a:custGeom>
                <a:avLst/>
                <a:gdLst>
                  <a:gd name="T0" fmla="*/ 5 w 10"/>
                  <a:gd name="T1" fmla="*/ 18 h 20"/>
                  <a:gd name="T2" fmla="*/ 8 w 10"/>
                  <a:gd name="T3" fmla="*/ 20 h 20"/>
                  <a:gd name="T4" fmla="*/ 8 w 10"/>
                  <a:gd name="T5" fmla="*/ 17 h 20"/>
                  <a:gd name="T6" fmla="*/ 10 w 10"/>
                  <a:gd name="T7" fmla="*/ 17 h 20"/>
                  <a:gd name="T8" fmla="*/ 10 w 10"/>
                  <a:gd name="T9" fmla="*/ 12 h 20"/>
                  <a:gd name="T10" fmla="*/ 9 w 10"/>
                  <a:gd name="T11" fmla="*/ 10 h 20"/>
                  <a:gd name="T12" fmla="*/ 9 w 10"/>
                  <a:gd name="T13" fmla="*/ 4 h 20"/>
                  <a:gd name="T14" fmla="*/ 8 w 10"/>
                  <a:gd name="T15" fmla="*/ 2 h 20"/>
                  <a:gd name="T16" fmla="*/ 6 w 10"/>
                  <a:gd name="T17" fmla="*/ 1 h 20"/>
                  <a:gd name="T18" fmla="*/ 2 w 10"/>
                  <a:gd name="T19" fmla="*/ 2 h 20"/>
                  <a:gd name="T20" fmla="*/ 0 w 10"/>
                  <a:gd name="T21" fmla="*/ 0 h 20"/>
                  <a:gd name="T22" fmla="*/ 0 w 10"/>
                  <a:gd name="T23" fmla="*/ 5 h 20"/>
                  <a:gd name="T24" fmla="*/ 0 w 10"/>
                  <a:gd name="T25" fmla="*/ 8 h 20"/>
                  <a:gd name="T26" fmla="*/ 4 w 10"/>
                  <a:gd name="T27" fmla="*/ 7 h 20"/>
                  <a:gd name="T28" fmla="*/ 6 w 10"/>
                  <a:gd name="T29" fmla="*/ 10 h 20"/>
                  <a:gd name="T30" fmla="*/ 6 w 10"/>
                  <a:gd name="T31" fmla="*/ 11 h 20"/>
                  <a:gd name="T32" fmla="*/ 5 w 10"/>
                  <a:gd name="T33" fmla="*/ 13 h 20"/>
                  <a:gd name="T34" fmla="*/ 6 w 10"/>
                  <a:gd name="T35" fmla="*/ 16 h 20"/>
                  <a:gd name="T36" fmla="*/ 5 w 10"/>
                  <a:gd name="T37" fmla="*/ 18 h 20"/>
                  <a:gd name="T38" fmla="*/ 5 w 10"/>
                  <a:gd name="T3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20">
                    <a:moveTo>
                      <a:pt x="5" y="18"/>
                    </a:moveTo>
                    <a:lnTo>
                      <a:pt x="8" y="20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1" name="Freeform 177">
                <a:extLst>
                  <a:ext uri="{FF2B5EF4-FFF2-40B4-BE49-F238E27FC236}">
                    <a16:creationId xmlns:a16="http://schemas.microsoft.com/office/drawing/2014/main" id="{4EAE8AE9-D0FF-4802-BC90-C72D08F7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" y="2909"/>
                <a:ext cx="14" cy="7"/>
              </a:xfrm>
              <a:custGeom>
                <a:avLst/>
                <a:gdLst>
                  <a:gd name="T0" fmla="*/ 3 w 14"/>
                  <a:gd name="T1" fmla="*/ 1 h 7"/>
                  <a:gd name="T2" fmla="*/ 0 w 14"/>
                  <a:gd name="T3" fmla="*/ 4 h 7"/>
                  <a:gd name="T4" fmla="*/ 0 w 14"/>
                  <a:gd name="T5" fmla="*/ 7 h 7"/>
                  <a:gd name="T6" fmla="*/ 3 w 14"/>
                  <a:gd name="T7" fmla="*/ 5 h 7"/>
                  <a:gd name="T8" fmla="*/ 8 w 14"/>
                  <a:gd name="T9" fmla="*/ 6 h 7"/>
                  <a:gd name="T10" fmla="*/ 11 w 14"/>
                  <a:gd name="T11" fmla="*/ 4 h 7"/>
                  <a:gd name="T12" fmla="*/ 14 w 14"/>
                  <a:gd name="T13" fmla="*/ 3 h 7"/>
                  <a:gd name="T14" fmla="*/ 11 w 14"/>
                  <a:gd name="T15" fmla="*/ 0 h 7"/>
                  <a:gd name="T16" fmla="*/ 8 w 14"/>
                  <a:gd name="T17" fmla="*/ 1 h 7"/>
                  <a:gd name="T18" fmla="*/ 5 w 14"/>
                  <a:gd name="T19" fmla="*/ 3 h 7"/>
                  <a:gd name="T20" fmla="*/ 3 w 14"/>
                  <a:gd name="T21" fmla="*/ 1 h 7"/>
                  <a:gd name="T22" fmla="*/ 3 w 14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7">
                    <a:moveTo>
                      <a:pt x="3" y="1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2" name="Freeform 178">
                <a:extLst>
                  <a:ext uri="{FF2B5EF4-FFF2-40B4-BE49-F238E27FC236}">
                    <a16:creationId xmlns:a16="http://schemas.microsoft.com/office/drawing/2014/main" id="{FBE0DE5A-9CB4-4A20-A4E9-B0742E56F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" y="2848"/>
                <a:ext cx="16" cy="10"/>
              </a:xfrm>
              <a:custGeom>
                <a:avLst/>
                <a:gdLst>
                  <a:gd name="T0" fmla="*/ 9 w 16"/>
                  <a:gd name="T1" fmla="*/ 10 h 10"/>
                  <a:gd name="T2" fmla="*/ 11 w 16"/>
                  <a:gd name="T3" fmla="*/ 9 h 10"/>
                  <a:gd name="T4" fmla="*/ 13 w 16"/>
                  <a:gd name="T5" fmla="*/ 8 h 10"/>
                  <a:gd name="T6" fmla="*/ 16 w 16"/>
                  <a:gd name="T7" fmla="*/ 5 h 10"/>
                  <a:gd name="T8" fmla="*/ 11 w 16"/>
                  <a:gd name="T9" fmla="*/ 0 h 10"/>
                  <a:gd name="T10" fmla="*/ 9 w 16"/>
                  <a:gd name="T11" fmla="*/ 0 h 10"/>
                  <a:gd name="T12" fmla="*/ 0 w 16"/>
                  <a:gd name="T13" fmla="*/ 0 h 10"/>
                  <a:gd name="T14" fmla="*/ 0 w 16"/>
                  <a:gd name="T15" fmla="*/ 2 h 10"/>
                  <a:gd name="T16" fmla="*/ 1 w 16"/>
                  <a:gd name="T17" fmla="*/ 6 h 10"/>
                  <a:gd name="T18" fmla="*/ 3 w 16"/>
                  <a:gd name="T19" fmla="*/ 8 h 10"/>
                  <a:gd name="T20" fmla="*/ 9 w 16"/>
                  <a:gd name="T21" fmla="*/ 10 h 10"/>
                  <a:gd name="T22" fmla="*/ 9 w 1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9" y="10"/>
                    </a:moveTo>
                    <a:lnTo>
                      <a:pt x="11" y="9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3" name="Freeform 179">
                <a:extLst>
                  <a:ext uri="{FF2B5EF4-FFF2-40B4-BE49-F238E27FC236}">
                    <a16:creationId xmlns:a16="http://schemas.microsoft.com/office/drawing/2014/main" id="{08767724-8A02-420B-BEF5-CD6BD6920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2776"/>
                <a:ext cx="20" cy="40"/>
              </a:xfrm>
              <a:custGeom>
                <a:avLst/>
                <a:gdLst>
                  <a:gd name="T0" fmla="*/ 5 w 20"/>
                  <a:gd name="T1" fmla="*/ 29 h 40"/>
                  <a:gd name="T2" fmla="*/ 5 w 20"/>
                  <a:gd name="T3" fmla="*/ 31 h 40"/>
                  <a:gd name="T4" fmla="*/ 10 w 20"/>
                  <a:gd name="T5" fmla="*/ 39 h 40"/>
                  <a:gd name="T6" fmla="*/ 12 w 20"/>
                  <a:gd name="T7" fmla="*/ 40 h 40"/>
                  <a:gd name="T8" fmla="*/ 9 w 20"/>
                  <a:gd name="T9" fmla="*/ 35 h 40"/>
                  <a:gd name="T10" fmla="*/ 7 w 20"/>
                  <a:gd name="T11" fmla="*/ 29 h 40"/>
                  <a:gd name="T12" fmla="*/ 8 w 20"/>
                  <a:gd name="T13" fmla="*/ 28 h 40"/>
                  <a:gd name="T14" fmla="*/ 7 w 20"/>
                  <a:gd name="T15" fmla="*/ 25 h 40"/>
                  <a:gd name="T16" fmla="*/ 10 w 20"/>
                  <a:gd name="T17" fmla="*/ 23 h 40"/>
                  <a:gd name="T18" fmla="*/ 20 w 20"/>
                  <a:gd name="T19" fmla="*/ 26 h 40"/>
                  <a:gd name="T20" fmla="*/ 18 w 20"/>
                  <a:gd name="T21" fmla="*/ 25 h 40"/>
                  <a:gd name="T22" fmla="*/ 18 w 20"/>
                  <a:gd name="T23" fmla="*/ 22 h 40"/>
                  <a:gd name="T24" fmla="*/ 15 w 20"/>
                  <a:gd name="T25" fmla="*/ 21 h 40"/>
                  <a:gd name="T26" fmla="*/ 12 w 20"/>
                  <a:gd name="T27" fmla="*/ 20 h 40"/>
                  <a:gd name="T28" fmla="*/ 14 w 20"/>
                  <a:gd name="T29" fmla="*/ 17 h 40"/>
                  <a:gd name="T30" fmla="*/ 16 w 20"/>
                  <a:gd name="T31" fmla="*/ 16 h 40"/>
                  <a:gd name="T32" fmla="*/ 18 w 20"/>
                  <a:gd name="T33" fmla="*/ 13 h 40"/>
                  <a:gd name="T34" fmla="*/ 18 w 20"/>
                  <a:gd name="T35" fmla="*/ 11 h 40"/>
                  <a:gd name="T36" fmla="*/ 16 w 20"/>
                  <a:gd name="T37" fmla="*/ 8 h 40"/>
                  <a:gd name="T38" fmla="*/ 14 w 20"/>
                  <a:gd name="T39" fmla="*/ 10 h 40"/>
                  <a:gd name="T40" fmla="*/ 10 w 20"/>
                  <a:gd name="T41" fmla="*/ 11 h 40"/>
                  <a:gd name="T42" fmla="*/ 10 w 20"/>
                  <a:gd name="T43" fmla="*/ 14 h 40"/>
                  <a:gd name="T44" fmla="*/ 8 w 20"/>
                  <a:gd name="T45" fmla="*/ 16 h 40"/>
                  <a:gd name="T46" fmla="*/ 7 w 20"/>
                  <a:gd name="T47" fmla="*/ 18 h 40"/>
                  <a:gd name="T48" fmla="*/ 5 w 20"/>
                  <a:gd name="T49" fmla="*/ 18 h 40"/>
                  <a:gd name="T50" fmla="*/ 5 w 20"/>
                  <a:gd name="T51" fmla="*/ 16 h 40"/>
                  <a:gd name="T52" fmla="*/ 7 w 20"/>
                  <a:gd name="T53" fmla="*/ 13 h 40"/>
                  <a:gd name="T54" fmla="*/ 9 w 20"/>
                  <a:gd name="T55" fmla="*/ 11 h 40"/>
                  <a:gd name="T56" fmla="*/ 9 w 20"/>
                  <a:gd name="T57" fmla="*/ 8 h 40"/>
                  <a:gd name="T58" fmla="*/ 7 w 20"/>
                  <a:gd name="T59" fmla="*/ 0 h 40"/>
                  <a:gd name="T60" fmla="*/ 3 w 20"/>
                  <a:gd name="T61" fmla="*/ 5 h 40"/>
                  <a:gd name="T62" fmla="*/ 1 w 20"/>
                  <a:gd name="T63" fmla="*/ 11 h 40"/>
                  <a:gd name="T64" fmla="*/ 0 w 20"/>
                  <a:gd name="T65" fmla="*/ 13 h 40"/>
                  <a:gd name="T66" fmla="*/ 2 w 20"/>
                  <a:gd name="T67" fmla="*/ 16 h 40"/>
                  <a:gd name="T68" fmla="*/ 3 w 20"/>
                  <a:gd name="T69" fmla="*/ 19 h 40"/>
                  <a:gd name="T70" fmla="*/ 2 w 20"/>
                  <a:gd name="T71" fmla="*/ 21 h 40"/>
                  <a:gd name="T72" fmla="*/ 5 w 20"/>
                  <a:gd name="T73" fmla="*/ 27 h 40"/>
                  <a:gd name="T74" fmla="*/ 5 w 20"/>
                  <a:gd name="T75" fmla="*/ 29 h 40"/>
                  <a:gd name="T76" fmla="*/ 5 w 20"/>
                  <a:gd name="T7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0">
                    <a:moveTo>
                      <a:pt x="5" y="29"/>
                    </a:moveTo>
                    <a:lnTo>
                      <a:pt x="5" y="31"/>
                    </a:lnTo>
                    <a:lnTo>
                      <a:pt x="10" y="39"/>
                    </a:lnTo>
                    <a:lnTo>
                      <a:pt x="12" y="40"/>
                    </a:lnTo>
                    <a:lnTo>
                      <a:pt x="9" y="35"/>
                    </a:lnTo>
                    <a:lnTo>
                      <a:pt x="7" y="29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10" y="23"/>
                    </a:lnTo>
                    <a:lnTo>
                      <a:pt x="20" y="26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2" y="20"/>
                    </a:lnTo>
                    <a:lnTo>
                      <a:pt x="14" y="17"/>
                    </a:lnTo>
                    <a:lnTo>
                      <a:pt x="16" y="16"/>
                    </a:lnTo>
                    <a:lnTo>
                      <a:pt x="18" y="13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5" y="27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4" name="Freeform 180">
                <a:extLst>
                  <a:ext uri="{FF2B5EF4-FFF2-40B4-BE49-F238E27FC236}">
                    <a16:creationId xmlns:a16="http://schemas.microsoft.com/office/drawing/2014/main" id="{B28A85E3-190F-400B-AA32-1733AB45C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844"/>
                <a:ext cx="40" cy="14"/>
              </a:xfrm>
              <a:custGeom>
                <a:avLst/>
                <a:gdLst>
                  <a:gd name="T0" fmla="*/ 28 w 40"/>
                  <a:gd name="T1" fmla="*/ 9 h 14"/>
                  <a:gd name="T2" fmla="*/ 34 w 40"/>
                  <a:gd name="T3" fmla="*/ 12 h 14"/>
                  <a:gd name="T4" fmla="*/ 36 w 40"/>
                  <a:gd name="T5" fmla="*/ 13 h 14"/>
                  <a:gd name="T6" fmla="*/ 40 w 40"/>
                  <a:gd name="T7" fmla="*/ 14 h 14"/>
                  <a:gd name="T8" fmla="*/ 40 w 40"/>
                  <a:gd name="T9" fmla="*/ 9 h 14"/>
                  <a:gd name="T10" fmla="*/ 36 w 40"/>
                  <a:gd name="T11" fmla="*/ 8 h 14"/>
                  <a:gd name="T12" fmla="*/ 36 w 40"/>
                  <a:gd name="T13" fmla="*/ 4 h 14"/>
                  <a:gd name="T14" fmla="*/ 33 w 40"/>
                  <a:gd name="T15" fmla="*/ 3 h 14"/>
                  <a:gd name="T16" fmla="*/ 28 w 40"/>
                  <a:gd name="T17" fmla="*/ 3 h 14"/>
                  <a:gd name="T18" fmla="*/ 26 w 40"/>
                  <a:gd name="T19" fmla="*/ 2 h 14"/>
                  <a:gd name="T20" fmla="*/ 21 w 40"/>
                  <a:gd name="T21" fmla="*/ 0 h 14"/>
                  <a:gd name="T22" fmla="*/ 16 w 40"/>
                  <a:gd name="T23" fmla="*/ 2 h 14"/>
                  <a:gd name="T24" fmla="*/ 14 w 40"/>
                  <a:gd name="T25" fmla="*/ 1 h 14"/>
                  <a:gd name="T26" fmla="*/ 8 w 40"/>
                  <a:gd name="T27" fmla="*/ 1 h 14"/>
                  <a:gd name="T28" fmla="*/ 4 w 40"/>
                  <a:gd name="T29" fmla="*/ 1 h 14"/>
                  <a:gd name="T30" fmla="*/ 2 w 40"/>
                  <a:gd name="T31" fmla="*/ 2 h 14"/>
                  <a:gd name="T32" fmla="*/ 0 w 40"/>
                  <a:gd name="T33" fmla="*/ 4 h 14"/>
                  <a:gd name="T34" fmla="*/ 0 w 40"/>
                  <a:gd name="T35" fmla="*/ 10 h 14"/>
                  <a:gd name="T36" fmla="*/ 1 w 40"/>
                  <a:gd name="T37" fmla="*/ 8 h 14"/>
                  <a:gd name="T38" fmla="*/ 2 w 40"/>
                  <a:gd name="T39" fmla="*/ 4 h 14"/>
                  <a:gd name="T40" fmla="*/ 4 w 40"/>
                  <a:gd name="T41" fmla="*/ 6 h 14"/>
                  <a:gd name="T42" fmla="*/ 7 w 40"/>
                  <a:gd name="T43" fmla="*/ 9 h 14"/>
                  <a:gd name="T44" fmla="*/ 9 w 40"/>
                  <a:gd name="T45" fmla="*/ 9 h 14"/>
                  <a:gd name="T46" fmla="*/ 11 w 40"/>
                  <a:gd name="T47" fmla="*/ 6 h 14"/>
                  <a:gd name="T48" fmla="*/ 15 w 40"/>
                  <a:gd name="T49" fmla="*/ 8 h 14"/>
                  <a:gd name="T50" fmla="*/ 20 w 40"/>
                  <a:gd name="T51" fmla="*/ 9 h 14"/>
                  <a:gd name="T52" fmla="*/ 23 w 40"/>
                  <a:gd name="T53" fmla="*/ 8 h 14"/>
                  <a:gd name="T54" fmla="*/ 25 w 40"/>
                  <a:gd name="T55" fmla="*/ 8 h 14"/>
                  <a:gd name="T56" fmla="*/ 28 w 40"/>
                  <a:gd name="T57" fmla="*/ 9 h 14"/>
                  <a:gd name="T58" fmla="*/ 28 w 40"/>
                  <a:gd name="T5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14">
                    <a:moveTo>
                      <a:pt x="28" y="9"/>
                    </a:moveTo>
                    <a:lnTo>
                      <a:pt x="34" y="12"/>
                    </a:lnTo>
                    <a:lnTo>
                      <a:pt x="36" y="13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1" y="6"/>
                    </a:lnTo>
                    <a:lnTo>
                      <a:pt x="15" y="8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5" name="Freeform 181">
                <a:extLst>
                  <a:ext uri="{FF2B5EF4-FFF2-40B4-BE49-F238E27FC236}">
                    <a16:creationId xmlns:a16="http://schemas.microsoft.com/office/drawing/2014/main" id="{346AF474-B811-4E91-879C-0C51E8713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" y="2770"/>
                <a:ext cx="7" cy="8"/>
              </a:xfrm>
              <a:custGeom>
                <a:avLst/>
                <a:gdLst>
                  <a:gd name="T0" fmla="*/ 1 w 7"/>
                  <a:gd name="T1" fmla="*/ 8 h 8"/>
                  <a:gd name="T2" fmla="*/ 3 w 7"/>
                  <a:gd name="T3" fmla="*/ 8 h 8"/>
                  <a:gd name="T4" fmla="*/ 6 w 7"/>
                  <a:gd name="T5" fmla="*/ 6 h 8"/>
                  <a:gd name="T6" fmla="*/ 7 w 7"/>
                  <a:gd name="T7" fmla="*/ 3 h 8"/>
                  <a:gd name="T8" fmla="*/ 7 w 7"/>
                  <a:gd name="T9" fmla="*/ 1 h 8"/>
                  <a:gd name="T10" fmla="*/ 5 w 7"/>
                  <a:gd name="T11" fmla="*/ 0 h 8"/>
                  <a:gd name="T12" fmla="*/ 1 w 7"/>
                  <a:gd name="T13" fmla="*/ 2 h 8"/>
                  <a:gd name="T14" fmla="*/ 0 w 7"/>
                  <a:gd name="T15" fmla="*/ 6 h 8"/>
                  <a:gd name="T16" fmla="*/ 1 w 7"/>
                  <a:gd name="T17" fmla="*/ 8 h 8"/>
                  <a:gd name="T18" fmla="*/ 1 w 7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3" y="8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6" name="Freeform 182">
                <a:extLst>
                  <a:ext uri="{FF2B5EF4-FFF2-40B4-BE49-F238E27FC236}">
                    <a16:creationId xmlns:a16="http://schemas.microsoft.com/office/drawing/2014/main" id="{29C787C5-7510-4A3A-9261-1E425D59D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03"/>
                <a:ext cx="169" cy="164"/>
              </a:xfrm>
              <a:custGeom>
                <a:avLst/>
                <a:gdLst>
                  <a:gd name="T0" fmla="*/ 23 w 169"/>
                  <a:gd name="T1" fmla="*/ 119 h 164"/>
                  <a:gd name="T2" fmla="*/ 35 w 169"/>
                  <a:gd name="T3" fmla="*/ 119 h 164"/>
                  <a:gd name="T4" fmla="*/ 41 w 169"/>
                  <a:gd name="T5" fmla="*/ 115 h 164"/>
                  <a:gd name="T6" fmla="*/ 48 w 169"/>
                  <a:gd name="T7" fmla="*/ 114 h 164"/>
                  <a:gd name="T8" fmla="*/ 60 w 169"/>
                  <a:gd name="T9" fmla="*/ 111 h 164"/>
                  <a:gd name="T10" fmla="*/ 77 w 169"/>
                  <a:gd name="T11" fmla="*/ 108 h 164"/>
                  <a:gd name="T12" fmla="*/ 74 w 169"/>
                  <a:gd name="T13" fmla="*/ 114 h 164"/>
                  <a:gd name="T14" fmla="*/ 79 w 169"/>
                  <a:gd name="T15" fmla="*/ 123 h 164"/>
                  <a:gd name="T16" fmla="*/ 88 w 169"/>
                  <a:gd name="T17" fmla="*/ 121 h 164"/>
                  <a:gd name="T18" fmla="*/ 99 w 169"/>
                  <a:gd name="T19" fmla="*/ 113 h 164"/>
                  <a:gd name="T20" fmla="*/ 97 w 169"/>
                  <a:gd name="T21" fmla="*/ 103 h 164"/>
                  <a:gd name="T22" fmla="*/ 100 w 169"/>
                  <a:gd name="T23" fmla="*/ 105 h 164"/>
                  <a:gd name="T24" fmla="*/ 116 w 169"/>
                  <a:gd name="T25" fmla="*/ 110 h 164"/>
                  <a:gd name="T26" fmla="*/ 125 w 169"/>
                  <a:gd name="T27" fmla="*/ 104 h 164"/>
                  <a:gd name="T28" fmla="*/ 130 w 169"/>
                  <a:gd name="T29" fmla="*/ 102 h 164"/>
                  <a:gd name="T30" fmla="*/ 137 w 169"/>
                  <a:gd name="T31" fmla="*/ 98 h 164"/>
                  <a:gd name="T32" fmla="*/ 140 w 169"/>
                  <a:gd name="T33" fmla="*/ 99 h 164"/>
                  <a:gd name="T34" fmla="*/ 151 w 169"/>
                  <a:gd name="T35" fmla="*/ 93 h 164"/>
                  <a:gd name="T36" fmla="*/ 150 w 169"/>
                  <a:gd name="T37" fmla="*/ 85 h 164"/>
                  <a:gd name="T38" fmla="*/ 156 w 169"/>
                  <a:gd name="T39" fmla="*/ 65 h 164"/>
                  <a:gd name="T40" fmla="*/ 157 w 169"/>
                  <a:gd name="T41" fmla="*/ 51 h 164"/>
                  <a:gd name="T42" fmla="*/ 164 w 169"/>
                  <a:gd name="T43" fmla="*/ 40 h 164"/>
                  <a:gd name="T44" fmla="*/ 169 w 169"/>
                  <a:gd name="T45" fmla="*/ 33 h 164"/>
                  <a:gd name="T46" fmla="*/ 162 w 169"/>
                  <a:gd name="T47" fmla="*/ 14 h 164"/>
                  <a:gd name="T48" fmla="*/ 157 w 169"/>
                  <a:gd name="T49" fmla="*/ 0 h 164"/>
                  <a:gd name="T50" fmla="*/ 159 w 169"/>
                  <a:gd name="T51" fmla="*/ 4 h 164"/>
                  <a:gd name="T52" fmla="*/ 152 w 169"/>
                  <a:gd name="T53" fmla="*/ 11 h 164"/>
                  <a:gd name="T54" fmla="*/ 146 w 169"/>
                  <a:gd name="T55" fmla="*/ 6 h 164"/>
                  <a:gd name="T56" fmla="*/ 140 w 169"/>
                  <a:gd name="T57" fmla="*/ 14 h 164"/>
                  <a:gd name="T58" fmla="*/ 139 w 169"/>
                  <a:gd name="T59" fmla="*/ 27 h 164"/>
                  <a:gd name="T60" fmla="*/ 142 w 169"/>
                  <a:gd name="T61" fmla="*/ 35 h 164"/>
                  <a:gd name="T62" fmla="*/ 134 w 169"/>
                  <a:gd name="T63" fmla="*/ 51 h 164"/>
                  <a:gd name="T64" fmla="*/ 126 w 169"/>
                  <a:gd name="T65" fmla="*/ 59 h 164"/>
                  <a:gd name="T66" fmla="*/ 117 w 169"/>
                  <a:gd name="T67" fmla="*/ 70 h 164"/>
                  <a:gd name="T68" fmla="*/ 102 w 169"/>
                  <a:gd name="T69" fmla="*/ 72 h 164"/>
                  <a:gd name="T70" fmla="*/ 105 w 169"/>
                  <a:gd name="T71" fmla="*/ 64 h 164"/>
                  <a:gd name="T72" fmla="*/ 97 w 169"/>
                  <a:gd name="T73" fmla="*/ 76 h 164"/>
                  <a:gd name="T74" fmla="*/ 88 w 169"/>
                  <a:gd name="T75" fmla="*/ 90 h 164"/>
                  <a:gd name="T76" fmla="*/ 79 w 169"/>
                  <a:gd name="T77" fmla="*/ 96 h 164"/>
                  <a:gd name="T78" fmla="*/ 64 w 169"/>
                  <a:gd name="T79" fmla="*/ 94 h 164"/>
                  <a:gd name="T80" fmla="*/ 48 w 169"/>
                  <a:gd name="T81" fmla="*/ 95 h 164"/>
                  <a:gd name="T82" fmla="*/ 30 w 169"/>
                  <a:gd name="T83" fmla="*/ 107 h 164"/>
                  <a:gd name="T84" fmla="*/ 20 w 169"/>
                  <a:gd name="T85" fmla="*/ 112 h 164"/>
                  <a:gd name="T86" fmla="*/ 12 w 169"/>
                  <a:gd name="T87" fmla="*/ 121 h 164"/>
                  <a:gd name="T88" fmla="*/ 5 w 169"/>
                  <a:gd name="T89" fmla="*/ 128 h 164"/>
                  <a:gd name="T90" fmla="*/ 0 w 169"/>
                  <a:gd name="T91" fmla="*/ 130 h 164"/>
                  <a:gd name="T92" fmla="*/ 2 w 169"/>
                  <a:gd name="T93" fmla="*/ 136 h 164"/>
                  <a:gd name="T94" fmla="*/ 5 w 169"/>
                  <a:gd name="T95" fmla="*/ 138 h 164"/>
                  <a:gd name="T96" fmla="*/ 10 w 169"/>
                  <a:gd name="T97" fmla="*/ 132 h 164"/>
                  <a:gd name="T98" fmla="*/ 13 w 169"/>
                  <a:gd name="T99" fmla="*/ 139 h 164"/>
                  <a:gd name="T100" fmla="*/ 10 w 169"/>
                  <a:gd name="T101" fmla="*/ 155 h 164"/>
                  <a:gd name="T102" fmla="*/ 12 w 169"/>
                  <a:gd name="T103" fmla="*/ 156 h 164"/>
                  <a:gd name="T104" fmla="*/ 15 w 169"/>
                  <a:gd name="T105" fmla="*/ 158 h 164"/>
                  <a:gd name="T106" fmla="*/ 20 w 169"/>
                  <a:gd name="T107" fmla="*/ 160 h 164"/>
                  <a:gd name="T108" fmla="*/ 23 w 169"/>
                  <a:gd name="T109" fmla="*/ 156 h 164"/>
                  <a:gd name="T110" fmla="*/ 28 w 169"/>
                  <a:gd name="T111" fmla="*/ 141 h 164"/>
                  <a:gd name="T112" fmla="*/ 32 w 169"/>
                  <a:gd name="T113" fmla="*/ 132 h 164"/>
                  <a:gd name="T114" fmla="*/ 28 w 169"/>
                  <a:gd name="T115" fmla="*/ 124 h 164"/>
                  <a:gd name="T116" fmla="*/ 19 w 169"/>
                  <a:gd name="T117" fmla="*/ 122 h 164"/>
                  <a:gd name="T118" fmla="*/ 18 w 169"/>
                  <a:gd name="T119" fmla="*/ 12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9" h="164">
                    <a:moveTo>
                      <a:pt x="18" y="120"/>
                    </a:moveTo>
                    <a:lnTo>
                      <a:pt x="19" y="119"/>
                    </a:lnTo>
                    <a:lnTo>
                      <a:pt x="21" y="120"/>
                    </a:lnTo>
                    <a:lnTo>
                      <a:pt x="23" y="119"/>
                    </a:lnTo>
                    <a:lnTo>
                      <a:pt x="27" y="119"/>
                    </a:lnTo>
                    <a:lnTo>
                      <a:pt x="29" y="117"/>
                    </a:lnTo>
                    <a:lnTo>
                      <a:pt x="35" y="121"/>
                    </a:lnTo>
                    <a:lnTo>
                      <a:pt x="35" y="119"/>
                    </a:lnTo>
                    <a:lnTo>
                      <a:pt x="36" y="115"/>
                    </a:lnTo>
                    <a:lnTo>
                      <a:pt x="37" y="113"/>
                    </a:lnTo>
                    <a:lnTo>
                      <a:pt x="39" y="115"/>
                    </a:lnTo>
                    <a:lnTo>
                      <a:pt x="41" y="115"/>
                    </a:lnTo>
                    <a:lnTo>
                      <a:pt x="47" y="113"/>
                    </a:lnTo>
                    <a:lnTo>
                      <a:pt x="48" y="113"/>
                    </a:lnTo>
                    <a:lnTo>
                      <a:pt x="47" y="114"/>
                    </a:lnTo>
                    <a:lnTo>
                      <a:pt x="48" y="114"/>
                    </a:lnTo>
                    <a:lnTo>
                      <a:pt x="49" y="112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1"/>
                    </a:lnTo>
                    <a:lnTo>
                      <a:pt x="64" y="107"/>
                    </a:lnTo>
                    <a:lnTo>
                      <a:pt x="69" y="106"/>
                    </a:lnTo>
                    <a:lnTo>
                      <a:pt x="74" y="110"/>
                    </a:lnTo>
                    <a:lnTo>
                      <a:pt x="77" y="108"/>
                    </a:lnTo>
                    <a:lnTo>
                      <a:pt x="79" y="108"/>
                    </a:lnTo>
                    <a:lnTo>
                      <a:pt x="80" y="110"/>
                    </a:lnTo>
                    <a:lnTo>
                      <a:pt x="78" y="113"/>
                    </a:lnTo>
                    <a:lnTo>
                      <a:pt x="74" y="114"/>
                    </a:lnTo>
                    <a:lnTo>
                      <a:pt x="75" y="116"/>
                    </a:lnTo>
                    <a:lnTo>
                      <a:pt x="74" y="119"/>
                    </a:lnTo>
                    <a:lnTo>
                      <a:pt x="75" y="122"/>
                    </a:lnTo>
                    <a:lnTo>
                      <a:pt x="79" y="123"/>
                    </a:lnTo>
                    <a:lnTo>
                      <a:pt x="80" y="125"/>
                    </a:lnTo>
                    <a:lnTo>
                      <a:pt x="82" y="127"/>
                    </a:lnTo>
                    <a:lnTo>
                      <a:pt x="86" y="127"/>
                    </a:lnTo>
                    <a:lnTo>
                      <a:pt x="88" y="121"/>
                    </a:lnTo>
                    <a:lnTo>
                      <a:pt x="91" y="119"/>
                    </a:lnTo>
                    <a:lnTo>
                      <a:pt x="91" y="116"/>
                    </a:lnTo>
                    <a:lnTo>
                      <a:pt x="94" y="115"/>
                    </a:lnTo>
                    <a:lnTo>
                      <a:pt x="99" y="113"/>
                    </a:lnTo>
                    <a:lnTo>
                      <a:pt x="97" y="111"/>
                    </a:lnTo>
                    <a:lnTo>
                      <a:pt x="95" y="110"/>
                    </a:lnTo>
                    <a:lnTo>
                      <a:pt x="95" y="108"/>
                    </a:lnTo>
                    <a:lnTo>
                      <a:pt x="97" y="103"/>
                    </a:lnTo>
                    <a:lnTo>
                      <a:pt x="99" y="102"/>
                    </a:lnTo>
                    <a:lnTo>
                      <a:pt x="98" y="105"/>
                    </a:lnTo>
                    <a:lnTo>
                      <a:pt x="100" y="107"/>
                    </a:lnTo>
                    <a:lnTo>
                      <a:pt x="100" y="105"/>
                    </a:lnTo>
                    <a:lnTo>
                      <a:pt x="104" y="108"/>
                    </a:lnTo>
                    <a:lnTo>
                      <a:pt x="102" y="110"/>
                    </a:lnTo>
                    <a:lnTo>
                      <a:pt x="108" y="108"/>
                    </a:lnTo>
                    <a:lnTo>
                      <a:pt x="116" y="110"/>
                    </a:lnTo>
                    <a:lnTo>
                      <a:pt x="119" y="107"/>
                    </a:lnTo>
                    <a:lnTo>
                      <a:pt x="120" y="104"/>
                    </a:lnTo>
                    <a:lnTo>
                      <a:pt x="122" y="102"/>
                    </a:lnTo>
                    <a:lnTo>
                      <a:pt x="125" y="104"/>
                    </a:lnTo>
                    <a:lnTo>
                      <a:pt x="125" y="106"/>
                    </a:lnTo>
                    <a:lnTo>
                      <a:pt x="126" y="110"/>
                    </a:lnTo>
                    <a:lnTo>
                      <a:pt x="129" y="106"/>
                    </a:lnTo>
                    <a:lnTo>
                      <a:pt x="130" y="102"/>
                    </a:lnTo>
                    <a:lnTo>
                      <a:pt x="132" y="99"/>
                    </a:lnTo>
                    <a:lnTo>
                      <a:pt x="134" y="98"/>
                    </a:lnTo>
                    <a:lnTo>
                      <a:pt x="138" y="100"/>
                    </a:lnTo>
                    <a:lnTo>
                      <a:pt x="137" y="98"/>
                    </a:lnTo>
                    <a:lnTo>
                      <a:pt x="140" y="94"/>
                    </a:lnTo>
                    <a:lnTo>
                      <a:pt x="142" y="94"/>
                    </a:lnTo>
                    <a:lnTo>
                      <a:pt x="142" y="96"/>
                    </a:lnTo>
                    <a:lnTo>
                      <a:pt x="140" y="99"/>
                    </a:lnTo>
                    <a:lnTo>
                      <a:pt x="139" y="104"/>
                    </a:lnTo>
                    <a:lnTo>
                      <a:pt x="147" y="100"/>
                    </a:lnTo>
                    <a:lnTo>
                      <a:pt x="148" y="95"/>
                    </a:lnTo>
                    <a:lnTo>
                      <a:pt x="151" y="93"/>
                    </a:lnTo>
                    <a:lnTo>
                      <a:pt x="154" y="91"/>
                    </a:lnTo>
                    <a:lnTo>
                      <a:pt x="152" y="90"/>
                    </a:lnTo>
                    <a:lnTo>
                      <a:pt x="151" y="88"/>
                    </a:lnTo>
                    <a:lnTo>
                      <a:pt x="150" y="85"/>
                    </a:lnTo>
                    <a:lnTo>
                      <a:pt x="150" y="80"/>
                    </a:lnTo>
                    <a:lnTo>
                      <a:pt x="152" y="74"/>
                    </a:lnTo>
                    <a:lnTo>
                      <a:pt x="155" y="71"/>
                    </a:lnTo>
                    <a:lnTo>
                      <a:pt x="156" y="65"/>
                    </a:lnTo>
                    <a:lnTo>
                      <a:pt x="156" y="61"/>
                    </a:lnTo>
                    <a:lnTo>
                      <a:pt x="155" y="57"/>
                    </a:lnTo>
                    <a:lnTo>
                      <a:pt x="155" y="53"/>
                    </a:lnTo>
                    <a:lnTo>
                      <a:pt x="157" y="51"/>
                    </a:lnTo>
                    <a:lnTo>
                      <a:pt x="160" y="50"/>
                    </a:lnTo>
                    <a:lnTo>
                      <a:pt x="163" y="52"/>
                    </a:lnTo>
                    <a:lnTo>
                      <a:pt x="163" y="48"/>
                    </a:lnTo>
                    <a:lnTo>
                      <a:pt x="164" y="40"/>
                    </a:lnTo>
                    <a:lnTo>
                      <a:pt x="166" y="40"/>
                    </a:lnTo>
                    <a:lnTo>
                      <a:pt x="168" y="37"/>
                    </a:lnTo>
                    <a:lnTo>
                      <a:pt x="168" y="35"/>
                    </a:lnTo>
                    <a:lnTo>
                      <a:pt x="169" y="33"/>
                    </a:lnTo>
                    <a:lnTo>
                      <a:pt x="168" y="25"/>
                    </a:lnTo>
                    <a:lnTo>
                      <a:pt x="166" y="19"/>
                    </a:lnTo>
                    <a:lnTo>
                      <a:pt x="165" y="17"/>
                    </a:lnTo>
                    <a:lnTo>
                      <a:pt x="162" y="14"/>
                    </a:lnTo>
                    <a:lnTo>
                      <a:pt x="162" y="12"/>
                    </a:lnTo>
                    <a:lnTo>
                      <a:pt x="160" y="5"/>
                    </a:lnTo>
                    <a:lnTo>
                      <a:pt x="159" y="2"/>
                    </a:lnTo>
                    <a:lnTo>
                      <a:pt x="157" y="0"/>
                    </a:lnTo>
                    <a:lnTo>
                      <a:pt x="154" y="0"/>
                    </a:lnTo>
                    <a:lnTo>
                      <a:pt x="152" y="3"/>
                    </a:lnTo>
                    <a:lnTo>
                      <a:pt x="154" y="5"/>
                    </a:lnTo>
                    <a:lnTo>
                      <a:pt x="159" y="4"/>
                    </a:lnTo>
                    <a:lnTo>
                      <a:pt x="159" y="6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11"/>
                    </a:lnTo>
                    <a:lnTo>
                      <a:pt x="151" y="10"/>
                    </a:lnTo>
                    <a:lnTo>
                      <a:pt x="149" y="4"/>
                    </a:lnTo>
                    <a:lnTo>
                      <a:pt x="147" y="4"/>
                    </a:lnTo>
                    <a:lnTo>
                      <a:pt x="146" y="6"/>
                    </a:lnTo>
                    <a:lnTo>
                      <a:pt x="146" y="9"/>
                    </a:lnTo>
                    <a:lnTo>
                      <a:pt x="145" y="12"/>
                    </a:lnTo>
                    <a:lnTo>
                      <a:pt x="142" y="12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2" y="18"/>
                    </a:lnTo>
                    <a:lnTo>
                      <a:pt x="142" y="21"/>
                    </a:lnTo>
                    <a:lnTo>
                      <a:pt x="139" y="27"/>
                    </a:lnTo>
                    <a:lnTo>
                      <a:pt x="142" y="27"/>
                    </a:lnTo>
                    <a:lnTo>
                      <a:pt x="142" y="28"/>
                    </a:lnTo>
                    <a:lnTo>
                      <a:pt x="143" y="31"/>
                    </a:lnTo>
                    <a:lnTo>
                      <a:pt x="142" y="35"/>
                    </a:lnTo>
                    <a:lnTo>
                      <a:pt x="141" y="36"/>
                    </a:lnTo>
                    <a:lnTo>
                      <a:pt x="139" y="42"/>
                    </a:lnTo>
                    <a:lnTo>
                      <a:pt x="136" y="47"/>
                    </a:lnTo>
                    <a:lnTo>
                      <a:pt x="134" y="51"/>
                    </a:lnTo>
                    <a:lnTo>
                      <a:pt x="134" y="53"/>
                    </a:lnTo>
                    <a:lnTo>
                      <a:pt x="132" y="56"/>
                    </a:lnTo>
                    <a:lnTo>
                      <a:pt x="129" y="57"/>
                    </a:lnTo>
                    <a:lnTo>
                      <a:pt x="126" y="59"/>
                    </a:lnTo>
                    <a:lnTo>
                      <a:pt x="125" y="62"/>
                    </a:lnTo>
                    <a:lnTo>
                      <a:pt x="123" y="65"/>
                    </a:lnTo>
                    <a:lnTo>
                      <a:pt x="120" y="68"/>
                    </a:lnTo>
                    <a:lnTo>
                      <a:pt x="117" y="70"/>
                    </a:lnTo>
                    <a:lnTo>
                      <a:pt x="107" y="73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2" y="72"/>
                    </a:lnTo>
                    <a:lnTo>
                      <a:pt x="99" y="70"/>
                    </a:lnTo>
                    <a:lnTo>
                      <a:pt x="102" y="69"/>
                    </a:lnTo>
                    <a:lnTo>
                      <a:pt x="104" y="67"/>
                    </a:lnTo>
                    <a:lnTo>
                      <a:pt x="105" y="64"/>
                    </a:lnTo>
                    <a:lnTo>
                      <a:pt x="103" y="64"/>
                    </a:lnTo>
                    <a:lnTo>
                      <a:pt x="97" y="68"/>
                    </a:lnTo>
                    <a:lnTo>
                      <a:pt x="97" y="73"/>
                    </a:lnTo>
                    <a:lnTo>
                      <a:pt x="97" y="76"/>
                    </a:lnTo>
                    <a:lnTo>
                      <a:pt x="94" y="81"/>
                    </a:lnTo>
                    <a:lnTo>
                      <a:pt x="89" y="85"/>
                    </a:lnTo>
                    <a:lnTo>
                      <a:pt x="87" y="88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2" y="95"/>
                    </a:lnTo>
                    <a:lnTo>
                      <a:pt x="80" y="95"/>
                    </a:lnTo>
                    <a:lnTo>
                      <a:pt x="79" y="96"/>
                    </a:lnTo>
                    <a:lnTo>
                      <a:pt x="77" y="95"/>
                    </a:lnTo>
                    <a:lnTo>
                      <a:pt x="77" y="91"/>
                    </a:lnTo>
                    <a:lnTo>
                      <a:pt x="72" y="93"/>
                    </a:lnTo>
                    <a:lnTo>
                      <a:pt x="64" y="94"/>
                    </a:lnTo>
                    <a:lnTo>
                      <a:pt x="63" y="95"/>
                    </a:lnTo>
                    <a:lnTo>
                      <a:pt x="57" y="96"/>
                    </a:lnTo>
                    <a:lnTo>
                      <a:pt x="52" y="96"/>
                    </a:lnTo>
                    <a:lnTo>
                      <a:pt x="48" y="95"/>
                    </a:lnTo>
                    <a:lnTo>
                      <a:pt x="43" y="96"/>
                    </a:lnTo>
                    <a:lnTo>
                      <a:pt x="40" y="99"/>
                    </a:lnTo>
                    <a:lnTo>
                      <a:pt x="38" y="100"/>
                    </a:lnTo>
                    <a:lnTo>
                      <a:pt x="30" y="107"/>
                    </a:lnTo>
                    <a:lnTo>
                      <a:pt x="28" y="108"/>
                    </a:lnTo>
                    <a:lnTo>
                      <a:pt x="24" y="111"/>
                    </a:lnTo>
                    <a:lnTo>
                      <a:pt x="22" y="112"/>
                    </a:lnTo>
                    <a:lnTo>
                      <a:pt x="20" y="112"/>
                    </a:lnTo>
                    <a:lnTo>
                      <a:pt x="17" y="114"/>
                    </a:lnTo>
                    <a:lnTo>
                      <a:pt x="17" y="117"/>
                    </a:lnTo>
                    <a:lnTo>
                      <a:pt x="18" y="120"/>
                    </a:lnTo>
                    <a:lnTo>
                      <a:pt x="12" y="121"/>
                    </a:lnTo>
                    <a:lnTo>
                      <a:pt x="11" y="123"/>
                    </a:lnTo>
                    <a:lnTo>
                      <a:pt x="9" y="124"/>
                    </a:lnTo>
                    <a:lnTo>
                      <a:pt x="5" y="127"/>
                    </a:lnTo>
                    <a:lnTo>
                      <a:pt x="5" y="128"/>
                    </a:lnTo>
                    <a:lnTo>
                      <a:pt x="3" y="127"/>
                    </a:lnTo>
                    <a:lnTo>
                      <a:pt x="2" y="129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1" y="132"/>
                    </a:lnTo>
                    <a:lnTo>
                      <a:pt x="4" y="133"/>
                    </a:lnTo>
                    <a:lnTo>
                      <a:pt x="5" y="137"/>
                    </a:lnTo>
                    <a:lnTo>
                      <a:pt x="2" y="136"/>
                    </a:lnTo>
                    <a:lnTo>
                      <a:pt x="2" y="133"/>
                    </a:lnTo>
                    <a:lnTo>
                      <a:pt x="1" y="136"/>
                    </a:lnTo>
                    <a:lnTo>
                      <a:pt x="3" y="139"/>
                    </a:lnTo>
                    <a:lnTo>
                      <a:pt x="5" y="138"/>
                    </a:lnTo>
                    <a:lnTo>
                      <a:pt x="8" y="138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1" y="134"/>
                    </a:lnTo>
                    <a:lnTo>
                      <a:pt x="13" y="137"/>
                    </a:lnTo>
                    <a:lnTo>
                      <a:pt x="11" y="139"/>
                    </a:lnTo>
                    <a:lnTo>
                      <a:pt x="13" y="139"/>
                    </a:lnTo>
                    <a:lnTo>
                      <a:pt x="13" y="141"/>
                    </a:lnTo>
                    <a:lnTo>
                      <a:pt x="10" y="147"/>
                    </a:lnTo>
                    <a:lnTo>
                      <a:pt x="8" y="149"/>
                    </a:lnTo>
                    <a:lnTo>
                      <a:pt x="10" y="155"/>
                    </a:lnTo>
                    <a:lnTo>
                      <a:pt x="9" y="157"/>
                    </a:lnTo>
                    <a:lnTo>
                      <a:pt x="8" y="160"/>
                    </a:lnTo>
                    <a:lnTo>
                      <a:pt x="13" y="162"/>
                    </a:lnTo>
                    <a:lnTo>
                      <a:pt x="12" y="156"/>
                    </a:lnTo>
                    <a:lnTo>
                      <a:pt x="13" y="154"/>
                    </a:lnTo>
                    <a:lnTo>
                      <a:pt x="15" y="154"/>
                    </a:lnTo>
                    <a:lnTo>
                      <a:pt x="13" y="156"/>
                    </a:lnTo>
                    <a:lnTo>
                      <a:pt x="15" y="158"/>
                    </a:lnTo>
                    <a:lnTo>
                      <a:pt x="15" y="160"/>
                    </a:lnTo>
                    <a:lnTo>
                      <a:pt x="14" y="164"/>
                    </a:lnTo>
                    <a:lnTo>
                      <a:pt x="17" y="163"/>
                    </a:lnTo>
                    <a:lnTo>
                      <a:pt x="20" y="160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3" y="158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4" y="150"/>
                    </a:lnTo>
                    <a:lnTo>
                      <a:pt x="26" y="147"/>
                    </a:lnTo>
                    <a:lnTo>
                      <a:pt x="28" y="141"/>
                    </a:lnTo>
                    <a:lnTo>
                      <a:pt x="28" y="140"/>
                    </a:lnTo>
                    <a:lnTo>
                      <a:pt x="30" y="138"/>
                    </a:lnTo>
                    <a:lnTo>
                      <a:pt x="32" y="136"/>
                    </a:lnTo>
                    <a:lnTo>
                      <a:pt x="32" y="132"/>
                    </a:lnTo>
                    <a:lnTo>
                      <a:pt x="31" y="130"/>
                    </a:lnTo>
                    <a:lnTo>
                      <a:pt x="26" y="130"/>
                    </a:lnTo>
                    <a:lnTo>
                      <a:pt x="28" y="128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9" y="122"/>
                    </a:lnTo>
                    <a:lnTo>
                      <a:pt x="18" y="121"/>
                    </a:lnTo>
                    <a:lnTo>
                      <a:pt x="18" y="120"/>
                    </a:lnTo>
                    <a:lnTo>
                      <a:pt x="18" y="120"/>
                    </a:lnTo>
                    <a:lnTo>
                      <a:pt x="18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7" name="Freeform 183">
                <a:extLst>
                  <a:ext uri="{FF2B5EF4-FFF2-40B4-BE49-F238E27FC236}">
                    <a16:creationId xmlns:a16="http://schemas.microsoft.com/office/drawing/2014/main" id="{6788F85F-CA16-404D-B550-48EC53C3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316"/>
                <a:ext cx="35" cy="25"/>
              </a:xfrm>
              <a:custGeom>
                <a:avLst/>
                <a:gdLst>
                  <a:gd name="T0" fmla="*/ 20 w 35"/>
                  <a:gd name="T1" fmla="*/ 6 h 25"/>
                  <a:gd name="T2" fmla="*/ 14 w 35"/>
                  <a:gd name="T3" fmla="*/ 7 h 25"/>
                  <a:gd name="T4" fmla="*/ 12 w 35"/>
                  <a:gd name="T5" fmla="*/ 4 h 25"/>
                  <a:gd name="T6" fmla="*/ 9 w 35"/>
                  <a:gd name="T7" fmla="*/ 6 h 25"/>
                  <a:gd name="T8" fmla="*/ 9 w 35"/>
                  <a:gd name="T9" fmla="*/ 8 h 25"/>
                  <a:gd name="T10" fmla="*/ 7 w 35"/>
                  <a:gd name="T11" fmla="*/ 10 h 25"/>
                  <a:gd name="T12" fmla="*/ 3 w 35"/>
                  <a:gd name="T13" fmla="*/ 14 h 25"/>
                  <a:gd name="T14" fmla="*/ 0 w 35"/>
                  <a:gd name="T15" fmla="*/ 15 h 25"/>
                  <a:gd name="T16" fmla="*/ 3 w 35"/>
                  <a:gd name="T17" fmla="*/ 14 h 25"/>
                  <a:gd name="T18" fmla="*/ 5 w 35"/>
                  <a:gd name="T19" fmla="*/ 17 h 25"/>
                  <a:gd name="T20" fmla="*/ 5 w 35"/>
                  <a:gd name="T21" fmla="*/ 21 h 25"/>
                  <a:gd name="T22" fmla="*/ 7 w 35"/>
                  <a:gd name="T23" fmla="*/ 23 h 25"/>
                  <a:gd name="T24" fmla="*/ 10 w 35"/>
                  <a:gd name="T25" fmla="*/ 25 h 25"/>
                  <a:gd name="T26" fmla="*/ 18 w 35"/>
                  <a:gd name="T27" fmla="*/ 15 h 25"/>
                  <a:gd name="T28" fmla="*/ 21 w 35"/>
                  <a:gd name="T29" fmla="*/ 14 h 25"/>
                  <a:gd name="T30" fmla="*/ 23 w 35"/>
                  <a:gd name="T31" fmla="*/ 14 h 25"/>
                  <a:gd name="T32" fmla="*/ 27 w 35"/>
                  <a:gd name="T33" fmla="*/ 16 h 25"/>
                  <a:gd name="T34" fmla="*/ 29 w 35"/>
                  <a:gd name="T35" fmla="*/ 15 h 25"/>
                  <a:gd name="T36" fmla="*/ 31 w 35"/>
                  <a:gd name="T37" fmla="*/ 11 h 25"/>
                  <a:gd name="T38" fmla="*/ 35 w 35"/>
                  <a:gd name="T39" fmla="*/ 9 h 25"/>
                  <a:gd name="T40" fmla="*/ 35 w 35"/>
                  <a:gd name="T41" fmla="*/ 7 h 25"/>
                  <a:gd name="T42" fmla="*/ 35 w 35"/>
                  <a:gd name="T43" fmla="*/ 3 h 25"/>
                  <a:gd name="T44" fmla="*/ 35 w 35"/>
                  <a:gd name="T45" fmla="*/ 2 h 25"/>
                  <a:gd name="T46" fmla="*/ 31 w 35"/>
                  <a:gd name="T47" fmla="*/ 2 h 25"/>
                  <a:gd name="T48" fmla="*/ 29 w 35"/>
                  <a:gd name="T49" fmla="*/ 0 h 25"/>
                  <a:gd name="T50" fmla="*/ 27 w 35"/>
                  <a:gd name="T51" fmla="*/ 0 h 25"/>
                  <a:gd name="T52" fmla="*/ 23 w 35"/>
                  <a:gd name="T53" fmla="*/ 1 h 25"/>
                  <a:gd name="T54" fmla="*/ 21 w 35"/>
                  <a:gd name="T55" fmla="*/ 2 h 25"/>
                  <a:gd name="T56" fmla="*/ 20 w 35"/>
                  <a:gd name="T57" fmla="*/ 6 h 25"/>
                  <a:gd name="T58" fmla="*/ 20 w 35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5">
                    <a:moveTo>
                      <a:pt x="20" y="6"/>
                    </a:moveTo>
                    <a:lnTo>
                      <a:pt x="14" y="7"/>
                    </a:lnTo>
                    <a:lnTo>
                      <a:pt x="12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8" y="15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7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3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2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8" name="Freeform 184">
                <a:extLst>
                  <a:ext uri="{FF2B5EF4-FFF2-40B4-BE49-F238E27FC236}">
                    <a16:creationId xmlns:a16="http://schemas.microsoft.com/office/drawing/2014/main" id="{69212753-AC70-4C48-B824-B72029232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2313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0 w 4"/>
                  <a:gd name="T7" fmla="*/ 4 h 5"/>
                  <a:gd name="T8" fmla="*/ 0 w 4"/>
                  <a:gd name="T9" fmla="*/ 5 h 5"/>
                  <a:gd name="T10" fmla="*/ 3 w 4"/>
                  <a:gd name="T11" fmla="*/ 5 h 5"/>
                  <a:gd name="T12" fmla="*/ 3 w 4"/>
                  <a:gd name="T13" fmla="*/ 3 h 5"/>
                  <a:gd name="T14" fmla="*/ 4 w 4"/>
                  <a:gd name="T15" fmla="*/ 1 h 5"/>
                  <a:gd name="T16" fmla="*/ 4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9" name="Freeform 185">
                <a:extLst>
                  <a:ext uri="{FF2B5EF4-FFF2-40B4-BE49-F238E27FC236}">
                    <a16:creationId xmlns:a16="http://schemas.microsoft.com/office/drawing/2014/main" id="{0DBB4DCF-37C8-4BBF-A2A7-16ACD79A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" y="2907"/>
                <a:ext cx="20" cy="14"/>
              </a:xfrm>
              <a:custGeom>
                <a:avLst/>
                <a:gdLst>
                  <a:gd name="T0" fmla="*/ 13 w 20"/>
                  <a:gd name="T1" fmla="*/ 0 h 14"/>
                  <a:gd name="T2" fmla="*/ 7 w 20"/>
                  <a:gd name="T3" fmla="*/ 1 h 14"/>
                  <a:gd name="T4" fmla="*/ 5 w 20"/>
                  <a:gd name="T5" fmla="*/ 5 h 14"/>
                  <a:gd name="T6" fmla="*/ 4 w 20"/>
                  <a:gd name="T7" fmla="*/ 6 h 14"/>
                  <a:gd name="T8" fmla="*/ 0 w 20"/>
                  <a:gd name="T9" fmla="*/ 14 h 14"/>
                  <a:gd name="T10" fmla="*/ 12 w 20"/>
                  <a:gd name="T11" fmla="*/ 14 h 14"/>
                  <a:gd name="T12" fmla="*/ 14 w 20"/>
                  <a:gd name="T13" fmla="*/ 11 h 14"/>
                  <a:gd name="T14" fmla="*/ 15 w 20"/>
                  <a:gd name="T15" fmla="*/ 14 h 14"/>
                  <a:gd name="T16" fmla="*/ 17 w 20"/>
                  <a:gd name="T17" fmla="*/ 14 h 14"/>
                  <a:gd name="T18" fmla="*/ 16 w 20"/>
                  <a:gd name="T19" fmla="*/ 10 h 14"/>
                  <a:gd name="T20" fmla="*/ 14 w 20"/>
                  <a:gd name="T21" fmla="*/ 11 h 14"/>
                  <a:gd name="T22" fmla="*/ 16 w 20"/>
                  <a:gd name="T23" fmla="*/ 10 h 14"/>
                  <a:gd name="T24" fmla="*/ 17 w 20"/>
                  <a:gd name="T25" fmla="*/ 7 h 14"/>
                  <a:gd name="T26" fmla="*/ 20 w 20"/>
                  <a:gd name="T27" fmla="*/ 5 h 14"/>
                  <a:gd name="T28" fmla="*/ 17 w 20"/>
                  <a:gd name="T29" fmla="*/ 1 h 14"/>
                  <a:gd name="T30" fmla="*/ 15 w 20"/>
                  <a:gd name="T31" fmla="*/ 0 h 14"/>
                  <a:gd name="T32" fmla="*/ 13 w 20"/>
                  <a:gd name="T33" fmla="*/ 0 h 14"/>
                  <a:gd name="T34" fmla="*/ 13 w 2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3" y="0"/>
                    </a:moveTo>
                    <a:lnTo>
                      <a:pt x="7" y="1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12" y="14"/>
                    </a:lnTo>
                    <a:lnTo>
                      <a:pt x="14" y="11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7" y="7"/>
                    </a:lnTo>
                    <a:lnTo>
                      <a:pt x="20" y="5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0" name="Freeform 186">
                <a:extLst>
                  <a:ext uri="{FF2B5EF4-FFF2-40B4-BE49-F238E27FC236}">
                    <a16:creationId xmlns:a16="http://schemas.microsoft.com/office/drawing/2014/main" id="{C4B09ED7-31CC-49AB-826B-FDA5259C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2137"/>
                <a:ext cx="81" cy="67"/>
              </a:xfrm>
              <a:custGeom>
                <a:avLst/>
                <a:gdLst>
                  <a:gd name="T0" fmla="*/ 3 w 81"/>
                  <a:gd name="T1" fmla="*/ 66 h 67"/>
                  <a:gd name="T2" fmla="*/ 6 w 81"/>
                  <a:gd name="T3" fmla="*/ 67 h 67"/>
                  <a:gd name="T4" fmla="*/ 10 w 81"/>
                  <a:gd name="T5" fmla="*/ 62 h 67"/>
                  <a:gd name="T6" fmla="*/ 17 w 81"/>
                  <a:gd name="T7" fmla="*/ 62 h 67"/>
                  <a:gd name="T8" fmla="*/ 12 w 81"/>
                  <a:gd name="T9" fmla="*/ 56 h 67"/>
                  <a:gd name="T10" fmla="*/ 7 w 81"/>
                  <a:gd name="T11" fmla="*/ 52 h 67"/>
                  <a:gd name="T12" fmla="*/ 11 w 81"/>
                  <a:gd name="T13" fmla="*/ 49 h 67"/>
                  <a:gd name="T14" fmla="*/ 16 w 81"/>
                  <a:gd name="T15" fmla="*/ 52 h 67"/>
                  <a:gd name="T16" fmla="*/ 24 w 81"/>
                  <a:gd name="T17" fmla="*/ 48 h 67"/>
                  <a:gd name="T18" fmla="*/ 29 w 81"/>
                  <a:gd name="T19" fmla="*/ 49 h 67"/>
                  <a:gd name="T20" fmla="*/ 40 w 81"/>
                  <a:gd name="T21" fmla="*/ 54 h 67"/>
                  <a:gd name="T22" fmla="*/ 47 w 81"/>
                  <a:gd name="T23" fmla="*/ 58 h 67"/>
                  <a:gd name="T24" fmla="*/ 51 w 81"/>
                  <a:gd name="T25" fmla="*/ 50 h 67"/>
                  <a:gd name="T26" fmla="*/ 57 w 81"/>
                  <a:gd name="T27" fmla="*/ 43 h 67"/>
                  <a:gd name="T28" fmla="*/ 61 w 81"/>
                  <a:gd name="T29" fmla="*/ 41 h 67"/>
                  <a:gd name="T30" fmla="*/ 74 w 81"/>
                  <a:gd name="T31" fmla="*/ 40 h 67"/>
                  <a:gd name="T32" fmla="*/ 78 w 81"/>
                  <a:gd name="T33" fmla="*/ 37 h 67"/>
                  <a:gd name="T34" fmla="*/ 79 w 81"/>
                  <a:gd name="T35" fmla="*/ 36 h 67"/>
                  <a:gd name="T36" fmla="*/ 78 w 81"/>
                  <a:gd name="T37" fmla="*/ 37 h 67"/>
                  <a:gd name="T38" fmla="*/ 75 w 81"/>
                  <a:gd name="T39" fmla="*/ 34 h 67"/>
                  <a:gd name="T40" fmla="*/ 72 w 81"/>
                  <a:gd name="T41" fmla="*/ 29 h 67"/>
                  <a:gd name="T42" fmla="*/ 76 w 81"/>
                  <a:gd name="T43" fmla="*/ 22 h 67"/>
                  <a:gd name="T44" fmla="*/ 74 w 81"/>
                  <a:gd name="T45" fmla="*/ 22 h 67"/>
                  <a:gd name="T46" fmla="*/ 62 w 81"/>
                  <a:gd name="T47" fmla="*/ 25 h 67"/>
                  <a:gd name="T48" fmla="*/ 59 w 81"/>
                  <a:gd name="T49" fmla="*/ 23 h 67"/>
                  <a:gd name="T50" fmla="*/ 53 w 81"/>
                  <a:gd name="T51" fmla="*/ 20 h 67"/>
                  <a:gd name="T52" fmla="*/ 44 w 81"/>
                  <a:gd name="T53" fmla="*/ 15 h 67"/>
                  <a:gd name="T54" fmla="*/ 34 w 81"/>
                  <a:gd name="T55" fmla="*/ 3 h 67"/>
                  <a:gd name="T56" fmla="*/ 28 w 81"/>
                  <a:gd name="T57" fmla="*/ 0 h 67"/>
                  <a:gd name="T58" fmla="*/ 25 w 81"/>
                  <a:gd name="T59" fmla="*/ 6 h 67"/>
                  <a:gd name="T60" fmla="*/ 27 w 81"/>
                  <a:gd name="T61" fmla="*/ 15 h 67"/>
                  <a:gd name="T62" fmla="*/ 26 w 81"/>
                  <a:gd name="T63" fmla="*/ 19 h 67"/>
                  <a:gd name="T64" fmla="*/ 24 w 81"/>
                  <a:gd name="T65" fmla="*/ 27 h 67"/>
                  <a:gd name="T66" fmla="*/ 23 w 81"/>
                  <a:gd name="T67" fmla="*/ 34 h 67"/>
                  <a:gd name="T68" fmla="*/ 20 w 81"/>
                  <a:gd name="T69" fmla="*/ 39 h 67"/>
                  <a:gd name="T70" fmla="*/ 12 w 81"/>
                  <a:gd name="T71" fmla="*/ 37 h 67"/>
                  <a:gd name="T72" fmla="*/ 8 w 81"/>
                  <a:gd name="T73" fmla="*/ 37 h 67"/>
                  <a:gd name="T74" fmla="*/ 8 w 81"/>
                  <a:gd name="T75" fmla="*/ 43 h 67"/>
                  <a:gd name="T76" fmla="*/ 1 w 81"/>
                  <a:gd name="T77" fmla="*/ 49 h 67"/>
                  <a:gd name="T78" fmla="*/ 3 w 81"/>
                  <a:gd name="T79" fmla="*/ 56 h 67"/>
                  <a:gd name="T80" fmla="*/ 3 w 81"/>
                  <a:gd name="T81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" h="67">
                    <a:moveTo>
                      <a:pt x="3" y="63"/>
                    </a:moveTo>
                    <a:lnTo>
                      <a:pt x="3" y="66"/>
                    </a:lnTo>
                    <a:lnTo>
                      <a:pt x="3" y="67"/>
                    </a:lnTo>
                    <a:lnTo>
                      <a:pt x="6" y="67"/>
                    </a:lnTo>
                    <a:lnTo>
                      <a:pt x="9" y="66"/>
                    </a:lnTo>
                    <a:lnTo>
                      <a:pt x="10" y="62"/>
                    </a:lnTo>
                    <a:lnTo>
                      <a:pt x="12" y="61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9" y="54"/>
                    </a:lnTo>
                    <a:lnTo>
                      <a:pt x="7" y="52"/>
                    </a:lnTo>
                    <a:lnTo>
                      <a:pt x="8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9" y="49"/>
                    </a:lnTo>
                    <a:lnTo>
                      <a:pt x="34" y="52"/>
                    </a:lnTo>
                    <a:lnTo>
                      <a:pt x="40" y="54"/>
                    </a:lnTo>
                    <a:lnTo>
                      <a:pt x="45" y="57"/>
                    </a:lnTo>
                    <a:lnTo>
                      <a:pt x="47" y="58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2" y="46"/>
                    </a:lnTo>
                    <a:lnTo>
                      <a:pt x="57" y="43"/>
                    </a:lnTo>
                    <a:lnTo>
                      <a:pt x="59" y="42"/>
                    </a:lnTo>
                    <a:lnTo>
                      <a:pt x="61" y="41"/>
                    </a:lnTo>
                    <a:lnTo>
                      <a:pt x="68" y="42"/>
                    </a:lnTo>
                    <a:lnTo>
                      <a:pt x="74" y="40"/>
                    </a:lnTo>
                    <a:lnTo>
                      <a:pt x="76" y="39"/>
                    </a:lnTo>
                    <a:lnTo>
                      <a:pt x="78" y="37"/>
                    </a:lnTo>
                    <a:lnTo>
                      <a:pt x="81" y="36"/>
                    </a:lnTo>
                    <a:lnTo>
                      <a:pt x="79" y="36"/>
                    </a:lnTo>
                    <a:lnTo>
                      <a:pt x="78" y="36"/>
                    </a:lnTo>
                    <a:lnTo>
                      <a:pt x="78" y="37"/>
                    </a:lnTo>
                    <a:lnTo>
                      <a:pt x="76" y="36"/>
                    </a:lnTo>
                    <a:lnTo>
                      <a:pt x="75" y="34"/>
                    </a:lnTo>
                    <a:lnTo>
                      <a:pt x="76" y="32"/>
                    </a:lnTo>
                    <a:lnTo>
                      <a:pt x="72" y="29"/>
                    </a:lnTo>
                    <a:lnTo>
                      <a:pt x="72" y="27"/>
                    </a:lnTo>
                    <a:lnTo>
                      <a:pt x="76" y="22"/>
                    </a:lnTo>
                    <a:lnTo>
                      <a:pt x="76" y="18"/>
                    </a:lnTo>
                    <a:lnTo>
                      <a:pt x="74" y="22"/>
                    </a:lnTo>
                    <a:lnTo>
                      <a:pt x="68" y="26"/>
                    </a:lnTo>
                    <a:lnTo>
                      <a:pt x="62" y="25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3" y="20"/>
                    </a:lnTo>
                    <a:lnTo>
                      <a:pt x="50" y="19"/>
                    </a:lnTo>
                    <a:lnTo>
                      <a:pt x="44" y="15"/>
                    </a:lnTo>
                    <a:lnTo>
                      <a:pt x="41" y="11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6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7" y="17"/>
                    </a:lnTo>
                    <a:lnTo>
                      <a:pt x="26" y="19"/>
                    </a:lnTo>
                    <a:lnTo>
                      <a:pt x="26" y="25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3" y="34"/>
                    </a:lnTo>
                    <a:lnTo>
                      <a:pt x="21" y="37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9" y="40"/>
                    </a:lnTo>
                    <a:lnTo>
                      <a:pt x="8" y="43"/>
                    </a:lnTo>
                    <a:lnTo>
                      <a:pt x="6" y="44"/>
                    </a:lnTo>
                    <a:lnTo>
                      <a:pt x="1" y="49"/>
                    </a:lnTo>
                    <a:lnTo>
                      <a:pt x="0" y="53"/>
                    </a:lnTo>
                    <a:lnTo>
                      <a:pt x="3" y="56"/>
                    </a:lnTo>
                    <a:lnTo>
                      <a:pt x="4" y="58"/>
                    </a:lnTo>
                    <a:lnTo>
                      <a:pt x="3" y="63"/>
                    </a:lnTo>
                    <a:lnTo>
                      <a:pt x="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1" name="Freeform 187">
                <a:extLst>
                  <a:ext uri="{FF2B5EF4-FFF2-40B4-BE49-F238E27FC236}">
                    <a16:creationId xmlns:a16="http://schemas.microsoft.com/office/drawing/2014/main" id="{BFBC00F4-8D0C-4356-AA15-4FB6C296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323"/>
                <a:ext cx="32" cy="44"/>
              </a:xfrm>
              <a:custGeom>
                <a:avLst/>
                <a:gdLst>
                  <a:gd name="T0" fmla="*/ 18 w 32"/>
                  <a:gd name="T1" fmla="*/ 0 h 44"/>
                  <a:gd name="T2" fmla="*/ 19 w 32"/>
                  <a:gd name="T3" fmla="*/ 2 h 44"/>
                  <a:gd name="T4" fmla="*/ 23 w 32"/>
                  <a:gd name="T5" fmla="*/ 5 h 44"/>
                  <a:gd name="T6" fmla="*/ 28 w 32"/>
                  <a:gd name="T7" fmla="*/ 4 h 44"/>
                  <a:gd name="T8" fmla="*/ 26 w 32"/>
                  <a:gd name="T9" fmla="*/ 10 h 44"/>
                  <a:gd name="T10" fmla="*/ 32 w 32"/>
                  <a:gd name="T11" fmla="*/ 12 h 44"/>
                  <a:gd name="T12" fmla="*/ 30 w 32"/>
                  <a:gd name="T13" fmla="*/ 18 h 44"/>
                  <a:gd name="T14" fmla="*/ 28 w 32"/>
                  <a:gd name="T15" fmla="*/ 21 h 44"/>
                  <a:gd name="T16" fmla="*/ 24 w 32"/>
                  <a:gd name="T17" fmla="*/ 30 h 44"/>
                  <a:gd name="T18" fmla="*/ 23 w 32"/>
                  <a:gd name="T19" fmla="*/ 36 h 44"/>
                  <a:gd name="T20" fmla="*/ 21 w 32"/>
                  <a:gd name="T21" fmla="*/ 37 h 44"/>
                  <a:gd name="T22" fmla="*/ 20 w 32"/>
                  <a:gd name="T23" fmla="*/ 40 h 44"/>
                  <a:gd name="T24" fmla="*/ 14 w 32"/>
                  <a:gd name="T25" fmla="*/ 44 h 44"/>
                  <a:gd name="T26" fmla="*/ 15 w 32"/>
                  <a:gd name="T27" fmla="*/ 38 h 44"/>
                  <a:gd name="T28" fmla="*/ 15 w 32"/>
                  <a:gd name="T29" fmla="*/ 34 h 44"/>
                  <a:gd name="T30" fmla="*/ 12 w 32"/>
                  <a:gd name="T31" fmla="*/ 36 h 44"/>
                  <a:gd name="T32" fmla="*/ 8 w 32"/>
                  <a:gd name="T33" fmla="*/ 40 h 44"/>
                  <a:gd name="T34" fmla="*/ 10 w 32"/>
                  <a:gd name="T35" fmla="*/ 35 h 44"/>
                  <a:gd name="T36" fmla="*/ 10 w 32"/>
                  <a:gd name="T37" fmla="*/ 27 h 44"/>
                  <a:gd name="T38" fmla="*/ 13 w 32"/>
                  <a:gd name="T39" fmla="*/ 19 h 44"/>
                  <a:gd name="T40" fmla="*/ 13 w 32"/>
                  <a:gd name="T41" fmla="*/ 17 h 44"/>
                  <a:gd name="T42" fmla="*/ 10 w 32"/>
                  <a:gd name="T43" fmla="*/ 12 h 44"/>
                  <a:gd name="T44" fmla="*/ 8 w 32"/>
                  <a:gd name="T45" fmla="*/ 14 h 44"/>
                  <a:gd name="T46" fmla="*/ 5 w 32"/>
                  <a:gd name="T47" fmla="*/ 18 h 44"/>
                  <a:gd name="T48" fmla="*/ 1 w 32"/>
                  <a:gd name="T49" fmla="*/ 16 h 44"/>
                  <a:gd name="T50" fmla="*/ 2 w 32"/>
                  <a:gd name="T51" fmla="*/ 16 h 44"/>
                  <a:gd name="T52" fmla="*/ 4 w 32"/>
                  <a:gd name="T53" fmla="*/ 13 h 44"/>
                  <a:gd name="T54" fmla="*/ 0 w 32"/>
                  <a:gd name="T55" fmla="*/ 10 h 44"/>
                  <a:gd name="T56" fmla="*/ 2 w 32"/>
                  <a:gd name="T57" fmla="*/ 9 h 44"/>
                  <a:gd name="T58" fmla="*/ 5 w 32"/>
                  <a:gd name="T59" fmla="*/ 8 h 44"/>
                  <a:gd name="T60" fmla="*/ 9 w 32"/>
                  <a:gd name="T61" fmla="*/ 4 h 44"/>
                  <a:gd name="T62" fmla="*/ 12 w 32"/>
                  <a:gd name="T63" fmla="*/ 1 h 44"/>
                  <a:gd name="T64" fmla="*/ 18 w 32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4">
                    <a:moveTo>
                      <a:pt x="18" y="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6" y="27"/>
                    </a:lnTo>
                    <a:lnTo>
                      <a:pt x="24" y="30"/>
                    </a:lnTo>
                    <a:lnTo>
                      <a:pt x="24" y="34"/>
                    </a:lnTo>
                    <a:lnTo>
                      <a:pt x="23" y="36"/>
                    </a:lnTo>
                    <a:lnTo>
                      <a:pt x="23" y="38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20" y="40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5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12" y="36"/>
                    </a:lnTo>
                    <a:lnTo>
                      <a:pt x="13" y="42"/>
                    </a:lnTo>
                    <a:lnTo>
                      <a:pt x="8" y="40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8" y="29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5" y="18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2" name="Freeform 188">
                <a:extLst>
                  <a:ext uri="{FF2B5EF4-FFF2-40B4-BE49-F238E27FC236}">
                    <a16:creationId xmlns:a16="http://schemas.microsoft.com/office/drawing/2014/main" id="{A181707F-FA3C-498C-A601-09FAA5BB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480"/>
                <a:ext cx="116" cy="44"/>
              </a:xfrm>
              <a:custGeom>
                <a:avLst/>
                <a:gdLst>
                  <a:gd name="T0" fmla="*/ 27 w 116"/>
                  <a:gd name="T1" fmla="*/ 0 h 44"/>
                  <a:gd name="T2" fmla="*/ 22 w 116"/>
                  <a:gd name="T3" fmla="*/ 2 h 44"/>
                  <a:gd name="T4" fmla="*/ 18 w 116"/>
                  <a:gd name="T5" fmla="*/ 2 h 44"/>
                  <a:gd name="T6" fmla="*/ 10 w 116"/>
                  <a:gd name="T7" fmla="*/ 7 h 44"/>
                  <a:gd name="T8" fmla="*/ 12 w 116"/>
                  <a:gd name="T9" fmla="*/ 14 h 44"/>
                  <a:gd name="T10" fmla="*/ 3 w 116"/>
                  <a:gd name="T11" fmla="*/ 14 h 44"/>
                  <a:gd name="T12" fmla="*/ 5 w 116"/>
                  <a:gd name="T13" fmla="*/ 17 h 44"/>
                  <a:gd name="T14" fmla="*/ 4 w 116"/>
                  <a:gd name="T15" fmla="*/ 23 h 44"/>
                  <a:gd name="T16" fmla="*/ 0 w 116"/>
                  <a:gd name="T17" fmla="*/ 25 h 44"/>
                  <a:gd name="T18" fmla="*/ 5 w 116"/>
                  <a:gd name="T19" fmla="*/ 31 h 44"/>
                  <a:gd name="T20" fmla="*/ 13 w 116"/>
                  <a:gd name="T21" fmla="*/ 35 h 44"/>
                  <a:gd name="T22" fmla="*/ 16 w 116"/>
                  <a:gd name="T23" fmla="*/ 40 h 44"/>
                  <a:gd name="T24" fmla="*/ 27 w 116"/>
                  <a:gd name="T25" fmla="*/ 43 h 44"/>
                  <a:gd name="T26" fmla="*/ 33 w 116"/>
                  <a:gd name="T27" fmla="*/ 43 h 44"/>
                  <a:gd name="T28" fmla="*/ 35 w 116"/>
                  <a:gd name="T29" fmla="*/ 38 h 44"/>
                  <a:gd name="T30" fmla="*/ 41 w 116"/>
                  <a:gd name="T31" fmla="*/ 35 h 44"/>
                  <a:gd name="T32" fmla="*/ 43 w 116"/>
                  <a:gd name="T33" fmla="*/ 40 h 44"/>
                  <a:gd name="T34" fmla="*/ 63 w 116"/>
                  <a:gd name="T35" fmla="*/ 36 h 44"/>
                  <a:gd name="T36" fmla="*/ 72 w 116"/>
                  <a:gd name="T37" fmla="*/ 34 h 44"/>
                  <a:gd name="T38" fmla="*/ 72 w 116"/>
                  <a:gd name="T39" fmla="*/ 38 h 44"/>
                  <a:gd name="T40" fmla="*/ 80 w 116"/>
                  <a:gd name="T41" fmla="*/ 38 h 44"/>
                  <a:gd name="T42" fmla="*/ 91 w 116"/>
                  <a:gd name="T43" fmla="*/ 36 h 44"/>
                  <a:gd name="T44" fmla="*/ 90 w 116"/>
                  <a:gd name="T45" fmla="*/ 34 h 44"/>
                  <a:gd name="T46" fmla="*/ 81 w 116"/>
                  <a:gd name="T47" fmla="*/ 32 h 44"/>
                  <a:gd name="T48" fmla="*/ 74 w 116"/>
                  <a:gd name="T49" fmla="*/ 25 h 44"/>
                  <a:gd name="T50" fmla="*/ 73 w 116"/>
                  <a:gd name="T51" fmla="*/ 17 h 44"/>
                  <a:gd name="T52" fmla="*/ 73 w 116"/>
                  <a:gd name="T53" fmla="*/ 16 h 44"/>
                  <a:gd name="T54" fmla="*/ 82 w 116"/>
                  <a:gd name="T55" fmla="*/ 15 h 44"/>
                  <a:gd name="T56" fmla="*/ 83 w 116"/>
                  <a:gd name="T57" fmla="*/ 18 h 44"/>
                  <a:gd name="T58" fmla="*/ 77 w 116"/>
                  <a:gd name="T59" fmla="*/ 22 h 44"/>
                  <a:gd name="T60" fmla="*/ 84 w 116"/>
                  <a:gd name="T61" fmla="*/ 31 h 44"/>
                  <a:gd name="T62" fmla="*/ 93 w 116"/>
                  <a:gd name="T63" fmla="*/ 32 h 44"/>
                  <a:gd name="T64" fmla="*/ 104 w 116"/>
                  <a:gd name="T65" fmla="*/ 32 h 44"/>
                  <a:gd name="T66" fmla="*/ 108 w 116"/>
                  <a:gd name="T67" fmla="*/ 27 h 44"/>
                  <a:gd name="T68" fmla="*/ 108 w 116"/>
                  <a:gd name="T69" fmla="*/ 26 h 44"/>
                  <a:gd name="T70" fmla="*/ 112 w 116"/>
                  <a:gd name="T71" fmla="*/ 21 h 44"/>
                  <a:gd name="T72" fmla="*/ 112 w 116"/>
                  <a:gd name="T73" fmla="*/ 17 h 44"/>
                  <a:gd name="T74" fmla="*/ 107 w 116"/>
                  <a:gd name="T75" fmla="*/ 15 h 44"/>
                  <a:gd name="T76" fmla="*/ 92 w 116"/>
                  <a:gd name="T77" fmla="*/ 10 h 44"/>
                  <a:gd name="T78" fmla="*/ 82 w 116"/>
                  <a:gd name="T79" fmla="*/ 12 h 44"/>
                  <a:gd name="T80" fmla="*/ 76 w 116"/>
                  <a:gd name="T81" fmla="*/ 9 h 44"/>
                  <a:gd name="T82" fmla="*/ 65 w 116"/>
                  <a:gd name="T83" fmla="*/ 4 h 44"/>
                  <a:gd name="T84" fmla="*/ 64 w 116"/>
                  <a:gd name="T85" fmla="*/ 6 h 44"/>
                  <a:gd name="T86" fmla="*/ 56 w 116"/>
                  <a:gd name="T87" fmla="*/ 7 h 44"/>
                  <a:gd name="T88" fmla="*/ 55 w 116"/>
                  <a:gd name="T89" fmla="*/ 14 h 44"/>
                  <a:gd name="T90" fmla="*/ 55 w 116"/>
                  <a:gd name="T91" fmla="*/ 17 h 44"/>
                  <a:gd name="T92" fmla="*/ 49 w 116"/>
                  <a:gd name="T93" fmla="*/ 15 h 44"/>
                  <a:gd name="T94" fmla="*/ 43 w 116"/>
                  <a:gd name="T95" fmla="*/ 12 h 44"/>
                  <a:gd name="T96" fmla="*/ 41 w 116"/>
                  <a:gd name="T97" fmla="*/ 8 h 44"/>
                  <a:gd name="T98" fmla="*/ 30 w 116"/>
                  <a:gd name="T9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44">
                    <a:moveTo>
                      <a:pt x="30" y="4"/>
                    </a:moveTo>
                    <a:lnTo>
                      <a:pt x="27" y="0"/>
                    </a:lnTo>
                    <a:lnTo>
                      <a:pt x="25" y="0"/>
                    </a:lnTo>
                    <a:lnTo>
                      <a:pt x="22" y="2"/>
                    </a:lnTo>
                    <a:lnTo>
                      <a:pt x="21" y="5"/>
                    </a:lnTo>
                    <a:lnTo>
                      <a:pt x="18" y="2"/>
                    </a:lnTo>
                    <a:lnTo>
                      <a:pt x="16" y="6"/>
                    </a:lnTo>
                    <a:lnTo>
                      <a:pt x="10" y="7"/>
                    </a:lnTo>
                    <a:lnTo>
                      <a:pt x="7" y="8"/>
                    </a:lnTo>
                    <a:lnTo>
                      <a:pt x="12" y="14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4" y="23"/>
                    </a:lnTo>
                    <a:lnTo>
                      <a:pt x="6" y="25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5" y="31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31" y="44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3" y="39"/>
                    </a:lnTo>
                    <a:lnTo>
                      <a:pt x="43" y="40"/>
                    </a:lnTo>
                    <a:lnTo>
                      <a:pt x="57" y="36"/>
                    </a:lnTo>
                    <a:lnTo>
                      <a:pt x="63" y="36"/>
                    </a:lnTo>
                    <a:lnTo>
                      <a:pt x="68" y="34"/>
                    </a:lnTo>
                    <a:lnTo>
                      <a:pt x="72" y="34"/>
                    </a:lnTo>
                    <a:lnTo>
                      <a:pt x="74" y="36"/>
                    </a:lnTo>
                    <a:lnTo>
                      <a:pt x="72" y="38"/>
                    </a:lnTo>
                    <a:lnTo>
                      <a:pt x="76" y="40"/>
                    </a:lnTo>
                    <a:lnTo>
                      <a:pt x="80" y="38"/>
                    </a:lnTo>
                    <a:lnTo>
                      <a:pt x="85" y="38"/>
                    </a:lnTo>
                    <a:lnTo>
                      <a:pt x="91" y="36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84" y="32"/>
                    </a:lnTo>
                    <a:lnTo>
                      <a:pt x="81" y="32"/>
                    </a:lnTo>
                    <a:lnTo>
                      <a:pt x="78" y="31"/>
                    </a:lnTo>
                    <a:lnTo>
                      <a:pt x="74" y="25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6" y="15"/>
                    </a:lnTo>
                    <a:lnTo>
                      <a:pt x="82" y="15"/>
                    </a:lnTo>
                    <a:lnTo>
                      <a:pt x="84" y="16"/>
                    </a:lnTo>
                    <a:lnTo>
                      <a:pt x="83" y="18"/>
                    </a:lnTo>
                    <a:lnTo>
                      <a:pt x="80" y="19"/>
                    </a:lnTo>
                    <a:lnTo>
                      <a:pt x="77" y="22"/>
                    </a:lnTo>
                    <a:lnTo>
                      <a:pt x="78" y="25"/>
                    </a:lnTo>
                    <a:lnTo>
                      <a:pt x="84" y="31"/>
                    </a:lnTo>
                    <a:lnTo>
                      <a:pt x="90" y="32"/>
                    </a:lnTo>
                    <a:lnTo>
                      <a:pt x="93" y="32"/>
                    </a:lnTo>
                    <a:lnTo>
                      <a:pt x="98" y="33"/>
                    </a:lnTo>
                    <a:lnTo>
                      <a:pt x="104" y="32"/>
                    </a:lnTo>
                    <a:lnTo>
                      <a:pt x="107" y="31"/>
                    </a:lnTo>
                    <a:lnTo>
                      <a:pt x="108" y="27"/>
                    </a:lnTo>
                    <a:lnTo>
                      <a:pt x="110" y="26"/>
                    </a:lnTo>
                    <a:lnTo>
                      <a:pt x="108" y="26"/>
                    </a:lnTo>
                    <a:lnTo>
                      <a:pt x="107" y="23"/>
                    </a:lnTo>
                    <a:lnTo>
                      <a:pt x="112" y="21"/>
                    </a:lnTo>
                    <a:lnTo>
                      <a:pt x="116" y="18"/>
                    </a:lnTo>
                    <a:lnTo>
                      <a:pt x="112" y="17"/>
                    </a:lnTo>
                    <a:lnTo>
                      <a:pt x="110" y="17"/>
                    </a:lnTo>
                    <a:lnTo>
                      <a:pt x="107" y="15"/>
                    </a:lnTo>
                    <a:lnTo>
                      <a:pt x="104" y="15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9"/>
                    </a:lnTo>
                    <a:lnTo>
                      <a:pt x="70" y="6"/>
                    </a:lnTo>
                    <a:lnTo>
                      <a:pt x="65" y="4"/>
                    </a:lnTo>
                    <a:lnTo>
                      <a:pt x="61" y="4"/>
                    </a:lnTo>
                    <a:lnTo>
                      <a:pt x="64" y="6"/>
                    </a:lnTo>
                    <a:lnTo>
                      <a:pt x="58" y="5"/>
                    </a:lnTo>
                    <a:lnTo>
                      <a:pt x="56" y="7"/>
                    </a:lnTo>
                    <a:lnTo>
                      <a:pt x="56" y="12"/>
                    </a:lnTo>
                    <a:lnTo>
                      <a:pt x="55" y="14"/>
                    </a:lnTo>
                    <a:lnTo>
                      <a:pt x="57" y="16"/>
                    </a:lnTo>
                    <a:lnTo>
                      <a:pt x="55" y="17"/>
                    </a:lnTo>
                    <a:lnTo>
                      <a:pt x="52" y="17"/>
                    </a:lnTo>
                    <a:lnTo>
                      <a:pt x="49" y="15"/>
                    </a:lnTo>
                    <a:lnTo>
                      <a:pt x="49" y="12"/>
                    </a:lnTo>
                    <a:lnTo>
                      <a:pt x="43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3" name="Freeform 189">
                <a:extLst>
                  <a:ext uri="{FF2B5EF4-FFF2-40B4-BE49-F238E27FC236}">
                    <a16:creationId xmlns:a16="http://schemas.microsoft.com/office/drawing/2014/main" id="{6045414D-FF4C-445F-A755-65AFB10FE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1544"/>
                <a:ext cx="51" cy="19"/>
              </a:xfrm>
              <a:custGeom>
                <a:avLst/>
                <a:gdLst>
                  <a:gd name="T0" fmla="*/ 3 w 51"/>
                  <a:gd name="T1" fmla="*/ 12 h 19"/>
                  <a:gd name="T2" fmla="*/ 0 w 51"/>
                  <a:gd name="T3" fmla="*/ 12 h 19"/>
                  <a:gd name="T4" fmla="*/ 2 w 51"/>
                  <a:gd name="T5" fmla="*/ 14 h 19"/>
                  <a:gd name="T6" fmla="*/ 6 w 51"/>
                  <a:gd name="T7" fmla="*/ 13 h 19"/>
                  <a:gd name="T8" fmla="*/ 11 w 51"/>
                  <a:gd name="T9" fmla="*/ 12 h 19"/>
                  <a:gd name="T10" fmla="*/ 17 w 51"/>
                  <a:gd name="T11" fmla="*/ 13 h 19"/>
                  <a:gd name="T12" fmla="*/ 26 w 51"/>
                  <a:gd name="T13" fmla="*/ 15 h 19"/>
                  <a:gd name="T14" fmla="*/ 41 w 51"/>
                  <a:gd name="T15" fmla="*/ 18 h 19"/>
                  <a:gd name="T16" fmla="*/ 46 w 51"/>
                  <a:gd name="T17" fmla="*/ 19 h 19"/>
                  <a:gd name="T18" fmla="*/ 49 w 51"/>
                  <a:gd name="T19" fmla="*/ 18 h 19"/>
                  <a:gd name="T20" fmla="*/ 51 w 51"/>
                  <a:gd name="T21" fmla="*/ 15 h 19"/>
                  <a:gd name="T22" fmla="*/ 51 w 51"/>
                  <a:gd name="T23" fmla="*/ 12 h 19"/>
                  <a:gd name="T24" fmla="*/ 50 w 51"/>
                  <a:gd name="T25" fmla="*/ 10 h 19"/>
                  <a:gd name="T26" fmla="*/ 46 w 51"/>
                  <a:gd name="T27" fmla="*/ 8 h 19"/>
                  <a:gd name="T28" fmla="*/ 38 w 51"/>
                  <a:gd name="T29" fmla="*/ 2 h 19"/>
                  <a:gd name="T30" fmla="*/ 30 w 51"/>
                  <a:gd name="T31" fmla="*/ 0 h 19"/>
                  <a:gd name="T32" fmla="*/ 25 w 51"/>
                  <a:gd name="T33" fmla="*/ 0 h 19"/>
                  <a:gd name="T34" fmla="*/ 21 w 51"/>
                  <a:gd name="T35" fmla="*/ 1 h 19"/>
                  <a:gd name="T36" fmla="*/ 19 w 51"/>
                  <a:gd name="T37" fmla="*/ 1 h 19"/>
                  <a:gd name="T38" fmla="*/ 16 w 51"/>
                  <a:gd name="T39" fmla="*/ 2 h 19"/>
                  <a:gd name="T40" fmla="*/ 13 w 51"/>
                  <a:gd name="T41" fmla="*/ 4 h 19"/>
                  <a:gd name="T42" fmla="*/ 12 w 51"/>
                  <a:gd name="T43" fmla="*/ 8 h 19"/>
                  <a:gd name="T44" fmla="*/ 10 w 51"/>
                  <a:gd name="T45" fmla="*/ 10 h 19"/>
                  <a:gd name="T46" fmla="*/ 7 w 51"/>
                  <a:gd name="T47" fmla="*/ 12 h 19"/>
                  <a:gd name="T48" fmla="*/ 3 w 51"/>
                  <a:gd name="T49" fmla="*/ 12 h 19"/>
                  <a:gd name="T50" fmla="*/ 3 w 51"/>
                  <a:gd name="T51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9">
                    <a:moveTo>
                      <a:pt x="3" y="12"/>
                    </a:moveTo>
                    <a:lnTo>
                      <a:pt x="0" y="12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11" y="12"/>
                    </a:lnTo>
                    <a:lnTo>
                      <a:pt x="17" y="13"/>
                    </a:lnTo>
                    <a:lnTo>
                      <a:pt x="26" y="15"/>
                    </a:lnTo>
                    <a:lnTo>
                      <a:pt x="41" y="18"/>
                    </a:lnTo>
                    <a:lnTo>
                      <a:pt x="46" y="19"/>
                    </a:lnTo>
                    <a:lnTo>
                      <a:pt x="49" y="18"/>
                    </a:lnTo>
                    <a:lnTo>
                      <a:pt x="51" y="15"/>
                    </a:lnTo>
                    <a:lnTo>
                      <a:pt x="51" y="12"/>
                    </a:lnTo>
                    <a:lnTo>
                      <a:pt x="50" y="10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4" name="Freeform 190">
                <a:extLst>
                  <a:ext uri="{FF2B5EF4-FFF2-40B4-BE49-F238E27FC236}">
                    <a16:creationId xmlns:a16="http://schemas.microsoft.com/office/drawing/2014/main" id="{EE97687D-690D-47F7-B999-C069179D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1533"/>
                <a:ext cx="14" cy="11"/>
              </a:xfrm>
              <a:custGeom>
                <a:avLst/>
                <a:gdLst>
                  <a:gd name="T0" fmla="*/ 5 w 14"/>
                  <a:gd name="T1" fmla="*/ 11 h 11"/>
                  <a:gd name="T2" fmla="*/ 9 w 14"/>
                  <a:gd name="T3" fmla="*/ 9 h 11"/>
                  <a:gd name="T4" fmla="*/ 13 w 14"/>
                  <a:gd name="T5" fmla="*/ 8 h 11"/>
                  <a:gd name="T6" fmla="*/ 14 w 14"/>
                  <a:gd name="T7" fmla="*/ 3 h 11"/>
                  <a:gd name="T8" fmla="*/ 11 w 14"/>
                  <a:gd name="T9" fmla="*/ 2 h 11"/>
                  <a:gd name="T10" fmla="*/ 8 w 14"/>
                  <a:gd name="T11" fmla="*/ 0 h 11"/>
                  <a:gd name="T12" fmla="*/ 3 w 14"/>
                  <a:gd name="T13" fmla="*/ 2 h 11"/>
                  <a:gd name="T14" fmla="*/ 0 w 14"/>
                  <a:gd name="T15" fmla="*/ 4 h 11"/>
                  <a:gd name="T16" fmla="*/ 0 w 14"/>
                  <a:gd name="T17" fmla="*/ 7 h 11"/>
                  <a:gd name="T18" fmla="*/ 3 w 14"/>
                  <a:gd name="T19" fmla="*/ 9 h 11"/>
                  <a:gd name="T20" fmla="*/ 5 w 14"/>
                  <a:gd name="T21" fmla="*/ 11 h 11"/>
                  <a:gd name="T22" fmla="*/ 5 w 14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5" y="11"/>
                    </a:moveTo>
                    <a:lnTo>
                      <a:pt x="9" y="9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5" name="Freeform 191">
                <a:extLst>
                  <a:ext uri="{FF2B5EF4-FFF2-40B4-BE49-F238E27FC236}">
                    <a16:creationId xmlns:a16="http://schemas.microsoft.com/office/drawing/2014/main" id="{51AB13DD-1A3B-4021-BFBE-0AA1E5C2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" y="1498"/>
                <a:ext cx="66" cy="23"/>
              </a:xfrm>
              <a:custGeom>
                <a:avLst/>
                <a:gdLst>
                  <a:gd name="T0" fmla="*/ 42 w 66"/>
                  <a:gd name="T1" fmla="*/ 23 h 23"/>
                  <a:gd name="T2" fmla="*/ 49 w 66"/>
                  <a:gd name="T3" fmla="*/ 23 h 23"/>
                  <a:gd name="T4" fmla="*/ 55 w 66"/>
                  <a:gd name="T5" fmla="*/ 21 h 23"/>
                  <a:gd name="T6" fmla="*/ 60 w 66"/>
                  <a:gd name="T7" fmla="*/ 20 h 23"/>
                  <a:gd name="T8" fmla="*/ 63 w 66"/>
                  <a:gd name="T9" fmla="*/ 17 h 23"/>
                  <a:gd name="T10" fmla="*/ 65 w 66"/>
                  <a:gd name="T11" fmla="*/ 15 h 23"/>
                  <a:gd name="T12" fmla="*/ 66 w 66"/>
                  <a:gd name="T13" fmla="*/ 13 h 23"/>
                  <a:gd name="T14" fmla="*/ 63 w 66"/>
                  <a:gd name="T15" fmla="*/ 12 h 23"/>
                  <a:gd name="T16" fmla="*/ 61 w 66"/>
                  <a:gd name="T17" fmla="*/ 13 h 23"/>
                  <a:gd name="T18" fmla="*/ 58 w 66"/>
                  <a:gd name="T19" fmla="*/ 12 h 23"/>
                  <a:gd name="T20" fmla="*/ 55 w 66"/>
                  <a:gd name="T21" fmla="*/ 11 h 23"/>
                  <a:gd name="T22" fmla="*/ 44 w 66"/>
                  <a:gd name="T23" fmla="*/ 8 h 23"/>
                  <a:gd name="T24" fmla="*/ 41 w 66"/>
                  <a:gd name="T25" fmla="*/ 9 h 23"/>
                  <a:gd name="T26" fmla="*/ 39 w 66"/>
                  <a:gd name="T27" fmla="*/ 11 h 23"/>
                  <a:gd name="T28" fmla="*/ 35 w 66"/>
                  <a:gd name="T29" fmla="*/ 11 h 23"/>
                  <a:gd name="T30" fmla="*/ 33 w 66"/>
                  <a:gd name="T31" fmla="*/ 8 h 23"/>
                  <a:gd name="T32" fmla="*/ 34 w 66"/>
                  <a:gd name="T33" fmla="*/ 6 h 23"/>
                  <a:gd name="T34" fmla="*/ 31 w 66"/>
                  <a:gd name="T35" fmla="*/ 5 h 23"/>
                  <a:gd name="T36" fmla="*/ 28 w 66"/>
                  <a:gd name="T37" fmla="*/ 5 h 23"/>
                  <a:gd name="T38" fmla="*/ 19 w 66"/>
                  <a:gd name="T39" fmla="*/ 4 h 23"/>
                  <a:gd name="T40" fmla="*/ 17 w 66"/>
                  <a:gd name="T41" fmla="*/ 7 h 23"/>
                  <a:gd name="T42" fmla="*/ 14 w 66"/>
                  <a:gd name="T43" fmla="*/ 7 h 23"/>
                  <a:gd name="T44" fmla="*/ 11 w 66"/>
                  <a:gd name="T45" fmla="*/ 7 h 23"/>
                  <a:gd name="T46" fmla="*/ 8 w 66"/>
                  <a:gd name="T47" fmla="*/ 5 h 23"/>
                  <a:gd name="T48" fmla="*/ 9 w 66"/>
                  <a:gd name="T49" fmla="*/ 3 h 23"/>
                  <a:gd name="T50" fmla="*/ 7 w 66"/>
                  <a:gd name="T51" fmla="*/ 0 h 23"/>
                  <a:gd name="T52" fmla="*/ 3 w 66"/>
                  <a:gd name="T53" fmla="*/ 3 h 23"/>
                  <a:gd name="T54" fmla="*/ 0 w 66"/>
                  <a:gd name="T55" fmla="*/ 11 h 23"/>
                  <a:gd name="T56" fmla="*/ 3 w 66"/>
                  <a:gd name="T57" fmla="*/ 12 h 23"/>
                  <a:gd name="T58" fmla="*/ 9 w 66"/>
                  <a:gd name="T59" fmla="*/ 13 h 23"/>
                  <a:gd name="T60" fmla="*/ 15 w 66"/>
                  <a:gd name="T61" fmla="*/ 16 h 23"/>
                  <a:gd name="T62" fmla="*/ 17 w 66"/>
                  <a:gd name="T63" fmla="*/ 17 h 23"/>
                  <a:gd name="T64" fmla="*/ 20 w 66"/>
                  <a:gd name="T65" fmla="*/ 17 h 23"/>
                  <a:gd name="T66" fmla="*/ 28 w 66"/>
                  <a:gd name="T67" fmla="*/ 22 h 23"/>
                  <a:gd name="T68" fmla="*/ 34 w 66"/>
                  <a:gd name="T69" fmla="*/ 23 h 23"/>
                  <a:gd name="T70" fmla="*/ 42 w 66"/>
                  <a:gd name="T71" fmla="*/ 23 h 23"/>
                  <a:gd name="T72" fmla="*/ 42 w 66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23">
                    <a:moveTo>
                      <a:pt x="42" y="23"/>
                    </a:moveTo>
                    <a:lnTo>
                      <a:pt x="49" y="23"/>
                    </a:lnTo>
                    <a:lnTo>
                      <a:pt x="55" y="21"/>
                    </a:lnTo>
                    <a:lnTo>
                      <a:pt x="60" y="20"/>
                    </a:lnTo>
                    <a:lnTo>
                      <a:pt x="63" y="17"/>
                    </a:lnTo>
                    <a:lnTo>
                      <a:pt x="65" y="15"/>
                    </a:lnTo>
                    <a:lnTo>
                      <a:pt x="66" y="13"/>
                    </a:lnTo>
                    <a:lnTo>
                      <a:pt x="63" y="12"/>
                    </a:lnTo>
                    <a:lnTo>
                      <a:pt x="61" y="13"/>
                    </a:lnTo>
                    <a:lnTo>
                      <a:pt x="58" y="12"/>
                    </a:lnTo>
                    <a:lnTo>
                      <a:pt x="55" y="11"/>
                    </a:lnTo>
                    <a:lnTo>
                      <a:pt x="44" y="8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19" y="4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6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8" y="22"/>
                    </a:lnTo>
                    <a:lnTo>
                      <a:pt x="34" y="23"/>
                    </a:lnTo>
                    <a:lnTo>
                      <a:pt x="42" y="23"/>
                    </a:lnTo>
                    <a:lnTo>
                      <a:pt x="4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6" name="Freeform 192">
                <a:extLst>
                  <a:ext uri="{FF2B5EF4-FFF2-40B4-BE49-F238E27FC236}">
                    <a16:creationId xmlns:a16="http://schemas.microsoft.com/office/drawing/2014/main" id="{04955075-257C-4633-948B-05D71695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2863"/>
                <a:ext cx="56" cy="28"/>
              </a:xfrm>
              <a:custGeom>
                <a:avLst/>
                <a:gdLst>
                  <a:gd name="T0" fmla="*/ 34 w 56"/>
                  <a:gd name="T1" fmla="*/ 27 h 28"/>
                  <a:gd name="T2" fmla="*/ 35 w 56"/>
                  <a:gd name="T3" fmla="*/ 26 h 28"/>
                  <a:gd name="T4" fmla="*/ 38 w 56"/>
                  <a:gd name="T5" fmla="*/ 25 h 28"/>
                  <a:gd name="T6" fmla="*/ 40 w 56"/>
                  <a:gd name="T7" fmla="*/ 23 h 28"/>
                  <a:gd name="T8" fmla="*/ 43 w 56"/>
                  <a:gd name="T9" fmla="*/ 21 h 28"/>
                  <a:gd name="T10" fmla="*/ 44 w 56"/>
                  <a:gd name="T11" fmla="*/ 19 h 28"/>
                  <a:gd name="T12" fmla="*/ 49 w 56"/>
                  <a:gd name="T13" fmla="*/ 19 h 28"/>
                  <a:gd name="T14" fmla="*/ 52 w 56"/>
                  <a:gd name="T15" fmla="*/ 17 h 28"/>
                  <a:gd name="T16" fmla="*/ 51 w 56"/>
                  <a:gd name="T17" fmla="*/ 13 h 28"/>
                  <a:gd name="T18" fmla="*/ 52 w 56"/>
                  <a:gd name="T19" fmla="*/ 11 h 28"/>
                  <a:gd name="T20" fmla="*/ 54 w 56"/>
                  <a:gd name="T21" fmla="*/ 10 h 28"/>
                  <a:gd name="T22" fmla="*/ 56 w 56"/>
                  <a:gd name="T23" fmla="*/ 7 h 28"/>
                  <a:gd name="T24" fmla="*/ 55 w 56"/>
                  <a:gd name="T25" fmla="*/ 4 h 28"/>
                  <a:gd name="T26" fmla="*/ 55 w 56"/>
                  <a:gd name="T27" fmla="*/ 2 h 28"/>
                  <a:gd name="T28" fmla="*/ 52 w 56"/>
                  <a:gd name="T29" fmla="*/ 0 h 28"/>
                  <a:gd name="T30" fmla="*/ 49 w 56"/>
                  <a:gd name="T31" fmla="*/ 2 h 28"/>
                  <a:gd name="T32" fmla="*/ 47 w 56"/>
                  <a:gd name="T33" fmla="*/ 0 h 28"/>
                  <a:gd name="T34" fmla="*/ 44 w 56"/>
                  <a:gd name="T35" fmla="*/ 2 h 28"/>
                  <a:gd name="T36" fmla="*/ 46 w 56"/>
                  <a:gd name="T37" fmla="*/ 8 h 28"/>
                  <a:gd name="T38" fmla="*/ 45 w 56"/>
                  <a:gd name="T39" fmla="*/ 10 h 28"/>
                  <a:gd name="T40" fmla="*/ 41 w 56"/>
                  <a:gd name="T41" fmla="*/ 10 h 28"/>
                  <a:gd name="T42" fmla="*/ 39 w 56"/>
                  <a:gd name="T43" fmla="*/ 12 h 28"/>
                  <a:gd name="T44" fmla="*/ 35 w 56"/>
                  <a:gd name="T45" fmla="*/ 18 h 28"/>
                  <a:gd name="T46" fmla="*/ 32 w 56"/>
                  <a:gd name="T47" fmla="*/ 19 h 28"/>
                  <a:gd name="T48" fmla="*/ 30 w 56"/>
                  <a:gd name="T49" fmla="*/ 17 h 28"/>
                  <a:gd name="T50" fmla="*/ 27 w 56"/>
                  <a:gd name="T51" fmla="*/ 19 h 28"/>
                  <a:gd name="T52" fmla="*/ 24 w 56"/>
                  <a:gd name="T53" fmla="*/ 17 h 28"/>
                  <a:gd name="T54" fmla="*/ 23 w 56"/>
                  <a:gd name="T55" fmla="*/ 12 h 28"/>
                  <a:gd name="T56" fmla="*/ 22 w 56"/>
                  <a:gd name="T57" fmla="*/ 15 h 28"/>
                  <a:gd name="T58" fmla="*/ 22 w 56"/>
                  <a:gd name="T59" fmla="*/ 16 h 28"/>
                  <a:gd name="T60" fmla="*/ 21 w 56"/>
                  <a:gd name="T61" fmla="*/ 18 h 28"/>
                  <a:gd name="T62" fmla="*/ 19 w 56"/>
                  <a:gd name="T63" fmla="*/ 19 h 28"/>
                  <a:gd name="T64" fmla="*/ 17 w 56"/>
                  <a:gd name="T65" fmla="*/ 19 h 28"/>
                  <a:gd name="T66" fmla="*/ 17 w 56"/>
                  <a:gd name="T67" fmla="*/ 19 h 28"/>
                  <a:gd name="T68" fmla="*/ 13 w 56"/>
                  <a:gd name="T69" fmla="*/ 19 h 28"/>
                  <a:gd name="T70" fmla="*/ 11 w 56"/>
                  <a:gd name="T71" fmla="*/ 18 h 28"/>
                  <a:gd name="T72" fmla="*/ 5 w 56"/>
                  <a:gd name="T73" fmla="*/ 18 h 28"/>
                  <a:gd name="T74" fmla="*/ 0 w 56"/>
                  <a:gd name="T75" fmla="*/ 19 h 28"/>
                  <a:gd name="T76" fmla="*/ 2 w 56"/>
                  <a:gd name="T77" fmla="*/ 23 h 28"/>
                  <a:gd name="T78" fmla="*/ 5 w 56"/>
                  <a:gd name="T79" fmla="*/ 23 h 28"/>
                  <a:gd name="T80" fmla="*/ 10 w 56"/>
                  <a:gd name="T81" fmla="*/ 26 h 28"/>
                  <a:gd name="T82" fmla="*/ 12 w 56"/>
                  <a:gd name="T83" fmla="*/ 26 h 28"/>
                  <a:gd name="T84" fmla="*/ 15 w 56"/>
                  <a:gd name="T85" fmla="*/ 26 h 28"/>
                  <a:gd name="T86" fmla="*/ 18 w 56"/>
                  <a:gd name="T87" fmla="*/ 28 h 28"/>
                  <a:gd name="T88" fmla="*/ 28 w 56"/>
                  <a:gd name="T89" fmla="*/ 28 h 28"/>
                  <a:gd name="T90" fmla="*/ 30 w 56"/>
                  <a:gd name="T91" fmla="*/ 27 h 28"/>
                  <a:gd name="T92" fmla="*/ 34 w 56"/>
                  <a:gd name="T93" fmla="*/ 27 h 28"/>
                  <a:gd name="T94" fmla="*/ 34 w 56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28">
                    <a:moveTo>
                      <a:pt x="34" y="27"/>
                    </a:moveTo>
                    <a:lnTo>
                      <a:pt x="35" y="26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3" y="21"/>
                    </a:lnTo>
                    <a:lnTo>
                      <a:pt x="44" y="19"/>
                    </a:lnTo>
                    <a:lnTo>
                      <a:pt x="49" y="19"/>
                    </a:lnTo>
                    <a:lnTo>
                      <a:pt x="52" y="17"/>
                    </a:lnTo>
                    <a:lnTo>
                      <a:pt x="51" y="13"/>
                    </a:lnTo>
                    <a:lnTo>
                      <a:pt x="52" y="11"/>
                    </a:lnTo>
                    <a:lnTo>
                      <a:pt x="54" y="10"/>
                    </a:lnTo>
                    <a:lnTo>
                      <a:pt x="56" y="7"/>
                    </a:lnTo>
                    <a:lnTo>
                      <a:pt x="55" y="4"/>
                    </a:lnTo>
                    <a:lnTo>
                      <a:pt x="55" y="2"/>
                    </a:lnTo>
                    <a:lnTo>
                      <a:pt x="52" y="0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6" y="8"/>
                    </a:lnTo>
                    <a:lnTo>
                      <a:pt x="45" y="10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8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27" y="19"/>
                    </a:lnTo>
                    <a:lnTo>
                      <a:pt x="24" y="17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3" y="19"/>
                    </a:lnTo>
                    <a:lnTo>
                      <a:pt x="11" y="18"/>
                    </a:lnTo>
                    <a:lnTo>
                      <a:pt x="5" y="18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5" y="23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8" y="28"/>
                    </a:lnTo>
                    <a:lnTo>
                      <a:pt x="28" y="28"/>
                    </a:lnTo>
                    <a:lnTo>
                      <a:pt x="30" y="27"/>
                    </a:lnTo>
                    <a:lnTo>
                      <a:pt x="34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7" name="Freeform 193">
                <a:extLst>
                  <a:ext uri="{FF2B5EF4-FFF2-40B4-BE49-F238E27FC236}">
                    <a16:creationId xmlns:a16="http://schemas.microsoft.com/office/drawing/2014/main" id="{563A6892-74EC-4EE3-AC92-6C1A94F6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" y="2843"/>
                <a:ext cx="33" cy="28"/>
              </a:xfrm>
              <a:custGeom>
                <a:avLst/>
                <a:gdLst>
                  <a:gd name="T0" fmla="*/ 28 w 33"/>
                  <a:gd name="T1" fmla="*/ 15 h 28"/>
                  <a:gd name="T2" fmla="*/ 25 w 33"/>
                  <a:gd name="T3" fmla="*/ 13 h 28"/>
                  <a:gd name="T4" fmla="*/ 20 w 33"/>
                  <a:gd name="T5" fmla="*/ 9 h 28"/>
                  <a:gd name="T6" fmla="*/ 17 w 33"/>
                  <a:gd name="T7" fmla="*/ 6 h 28"/>
                  <a:gd name="T8" fmla="*/ 14 w 33"/>
                  <a:gd name="T9" fmla="*/ 5 h 28"/>
                  <a:gd name="T10" fmla="*/ 12 w 33"/>
                  <a:gd name="T11" fmla="*/ 3 h 28"/>
                  <a:gd name="T12" fmla="*/ 4 w 33"/>
                  <a:gd name="T13" fmla="*/ 0 h 28"/>
                  <a:gd name="T14" fmla="*/ 0 w 33"/>
                  <a:gd name="T15" fmla="*/ 0 h 28"/>
                  <a:gd name="T16" fmla="*/ 4 w 33"/>
                  <a:gd name="T17" fmla="*/ 1 h 28"/>
                  <a:gd name="T18" fmla="*/ 6 w 33"/>
                  <a:gd name="T19" fmla="*/ 2 h 28"/>
                  <a:gd name="T20" fmla="*/ 17 w 33"/>
                  <a:gd name="T21" fmla="*/ 10 h 28"/>
                  <a:gd name="T22" fmla="*/ 20 w 33"/>
                  <a:gd name="T23" fmla="*/ 11 h 28"/>
                  <a:gd name="T24" fmla="*/ 22 w 33"/>
                  <a:gd name="T25" fmla="*/ 12 h 28"/>
                  <a:gd name="T26" fmla="*/ 26 w 33"/>
                  <a:gd name="T27" fmla="*/ 18 h 28"/>
                  <a:gd name="T28" fmla="*/ 28 w 33"/>
                  <a:gd name="T29" fmla="*/ 20 h 28"/>
                  <a:gd name="T30" fmla="*/ 28 w 33"/>
                  <a:gd name="T31" fmla="*/ 26 h 28"/>
                  <a:gd name="T32" fmla="*/ 30 w 33"/>
                  <a:gd name="T33" fmla="*/ 28 h 28"/>
                  <a:gd name="T34" fmla="*/ 32 w 33"/>
                  <a:gd name="T35" fmla="*/ 27 h 28"/>
                  <a:gd name="T36" fmla="*/ 33 w 33"/>
                  <a:gd name="T37" fmla="*/ 21 h 28"/>
                  <a:gd name="T38" fmla="*/ 31 w 33"/>
                  <a:gd name="T39" fmla="*/ 18 h 28"/>
                  <a:gd name="T40" fmla="*/ 29 w 33"/>
                  <a:gd name="T41" fmla="*/ 16 h 28"/>
                  <a:gd name="T42" fmla="*/ 28 w 33"/>
                  <a:gd name="T43" fmla="*/ 15 h 28"/>
                  <a:gd name="T44" fmla="*/ 28 w 33"/>
                  <a:gd name="T4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28">
                    <a:moveTo>
                      <a:pt x="28" y="15"/>
                    </a:moveTo>
                    <a:lnTo>
                      <a:pt x="25" y="13"/>
                    </a:lnTo>
                    <a:lnTo>
                      <a:pt x="20" y="9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7" y="10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8"/>
                    </a:lnTo>
                    <a:lnTo>
                      <a:pt x="28" y="20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33" y="21"/>
                    </a:lnTo>
                    <a:lnTo>
                      <a:pt x="31" y="18"/>
                    </a:lnTo>
                    <a:lnTo>
                      <a:pt x="29" y="16"/>
                    </a:lnTo>
                    <a:lnTo>
                      <a:pt x="28" y="15"/>
                    </a:ln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8" name="Freeform 194">
                <a:extLst>
                  <a:ext uri="{FF2B5EF4-FFF2-40B4-BE49-F238E27FC236}">
                    <a16:creationId xmlns:a16="http://schemas.microsoft.com/office/drawing/2014/main" id="{156E1A91-DE47-45D6-8A78-F9FF469D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" y="313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9" name="Freeform 195">
                <a:extLst>
                  <a:ext uri="{FF2B5EF4-FFF2-40B4-BE49-F238E27FC236}">
                    <a16:creationId xmlns:a16="http://schemas.microsoft.com/office/drawing/2014/main" id="{8E633E47-8754-45A8-AD07-8F55D531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53"/>
                <a:ext cx="6" cy="13"/>
              </a:xfrm>
              <a:custGeom>
                <a:avLst/>
                <a:gdLst>
                  <a:gd name="T0" fmla="*/ 2 w 6"/>
                  <a:gd name="T1" fmla="*/ 13 h 13"/>
                  <a:gd name="T2" fmla="*/ 2 w 6"/>
                  <a:gd name="T3" fmla="*/ 11 h 13"/>
                  <a:gd name="T4" fmla="*/ 6 w 6"/>
                  <a:gd name="T5" fmla="*/ 3 h 13"/>
                  <a:gd name="T6" fmla="*/ 5 w 6"/>
                  <a:gd name="T7" fmla="*/ 0 h 13"/>
                  <a:gd name="T8" fmla="*/ 3 w 6"/>
                  <a:gd name="T9" fmla="*/ 3 h 13"/>
                  <a:gd name="T10" fmla="*/ 1 w 6"/>
                  <a:gd name="T11" fmla="*/ 5 h 13"/>
                  <a:gd name="T12" fmla="*/ 1 w 6"/>
                  <a:gd name="T13" fmla="*/ 8 h 13"/>
                  <a:gd name="T14" fmla="*/ 0 w 6"/>
                  <a:gd name="T15" fmla="*/ 10 h 13"/>
                  <a:gd name="T16" fmla="*/ 1 w 6"/>
                  <a:gd name="T17" fmla="*/ 13 h 13"/>
                  <a:gd name="T18" fmla="*/ 2 w 6"/>
                  <a:gd name="T19" fmla="*/ 13 h 13"/>
                  <a:gd name="T20" fmla="*/ 2 w 6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2" y="11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0" name="Freeform 196">
                <a:extLst>
                  <a:ext uri="{FF2B5EF4-FFF2-40B4-BE49-F238E27FC236}">
                    <a16:creationId xmlns:a16="http://schemas.microsoft.com/office/drawing/2014/main" id="{ADD8995A-D31D-4A16-A098-3AB600912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" y="319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1" name="Freeform 197">
                <a:extLst>
                  <a:ext uri="{FF2B5EF4-FFF2-40B4-BE49-F238E27FC236}">
                    <a16:creationId xmlns:a16="http://schemas.microsoft.com/office/drawing/2014/main" id="{ED3661A8-8A6D-4AE5-A95C-CBD18C1B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" y="291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2" name="Freeform 198">
                <a:extLst>
                  <a:ext uri="{FF2B5EF4-FFF2-40B4-BE49-F238E27FC236}">
                    <a16:creationId xmlns:a16="http://schemas.microsoft.com/office/drawing/2014/main" id="{C875B250-692B-4F6D-A8B9-275B0513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" y="1978"/>
                <a:ext cx="41" cy="151"/>
              </a:xfrm>
              <a:custGeom>
                <a:avLst/>
                <a:gdLst>
                  <a:gd name="T0" fmla="*/ 0 w 41"/>
                  <a:gd name="T1" fmla="*/ 36 h 151"/>
                  <a:gd name="T2" fmla="*/ 0 w 41"/>
                  <a:gd name="T3" fmla="*/ 45 h 151"/>
                  <a:gd name="T4" fmla="*/ 2 w 41"/>
                  <a:gd name="T5" fmla="*/ 50 h 151"/>
                  <a:gd name="T6" fmla="*/ 8 w 41"/>
                  <a:gd name="T7" fmla="*/ 58 h 151"/>
                  <a:gd name="T8" fmla="*/ 6 w 41"/>
                  <a:gd name="T9" fmla="*/ 64 h 151"/>
                  <a:gd name="T10" fmla="*/ 7 w 41"/>
                  <a:gd name="T11" fmla="*/ 77 h 151"/>
                  <a:gd name="T12" fmla="*/ 4 w 41"/>
                  <a:gd name="T13" fmla="*/ 97 h 151"/>
                  <a:gd name="T14" fmla="*/ 3 w 41"/>
                  <a:gd name="T15" fmla="*/ 106 h 151"/>
                  <a:gd name="T16" fmla="*/ 7 w 41"/>
                  <a:gd name="T17" fmla="*/ 114 h 151"/>
                  <a:gd name="T18" fmla="*/ 4 w 41"/>
                  <a:gd name="T19" fmla="*/ 122 h 151"/>
                  <a:gd name="T20" fmla="*/ 4 w 41"/>
                  <a:gd name="T21" fmla="*/ 127 h 151"/>
                  <a:gd name="T22" fmla="*/ 4 w 41"/>
                  <a:gd name="T23" fmla="*/ 132 h 151"/>
                  <a:gd name="T24" fmla="*/ 2 w 41"/>
                  <a:gd name="T25" fmla="*/ 141 h 151"/>
                  <a:gd name="T26" fmla="*/ 4 w 41"/>
                  <a:gd name="T27" fmla="*/ 151 h 151"/>
                  <a:gd name="T28" fmla="*/ 8 w 41"/>
                  <a:gd name="T29" fmla="*/ 145 h 151"/>
                  <a:gd name="T30" fmla="*/ 12 w 41"/>
                  <a:gd name="T31" fmla="*/ 137 h 151"/>
                  <a:gd name="T32" fmla="*/ 20 w 41"/>
                  <a:gd name="T33" fmla="*/ 140 h 151"/>
                  <a:gd name="T34" fmla="*/ 24 w 41"/>
                  <a:gd name="T35" fmla="*/ 148 h 151"/>
                  <a:gd name="T36" fmla="*/ 26 w 41"/>
                  <a:gd name="T37" fmla="*/ 142 h 151"/>
                  <a:gd name="T38" fmla="*/ 23 w 41"/>
                  <a:gd name="T39" fmla="*/ 136 h 151"/>
                  <a:gd name="T40" fmla="*/ 18 w 41"/>
                  <a:gd name="T41" fmla="*/ 128 h 151"/>
                  <a:gd name="T42" fmla="*/ 11 w 41"/>
                  <a:gd name="T43" fmla="*/ 119 h 151"/>
                  <a:gd name="T44" fmla="*/ 17 w 41"/>
                  <a:gd name="T45" fmla="*/ 100 h 151"/>
                  <a:gd name="T46" fmla="*/ 19 w 41"/>
                  <a:gd name="T47" fmla="*/ 93 h 151"/>
                  <a:gd name="T48" fmla="*/ 23 w 41"/>
                  <a:gd name="T49" fmla="*/ 92 h 151"/>
                  <a:gd name="T50" fmla="*/ 32 w 41"/>
                  <a:gd name="T51" fmla="*/ 92 h 151"/>
                  <a:gd name="T52" fmla="*/ 40 w 41"/>
                  <a:gd name="T53" fmla="*/ 99 h 151"/>
                  <a:gd name="T54" fmla="*/ 41 w 41"/>
                  <a:gd name="T55" fmla="*/ 99 h 151"/>
                  <a:gd name="T56" fmla="*/ 36 w 41"/>
                  <a:gd name="T57" fmla="*/ 94 h 151"/>
                  <a:gd name="T58" fmla="*/ 28 w 41"/>
                  <a:gd name="T59" fmla="*/ 74 h 151"/>
                  <a:gd name="T60" fmla="*/ 23 w 41"/>
                  <a:gd name="T61" fmla="*/ 56 h 151"/>
                  <a:gd name="T62" fmla="*/ 21 w 41"/>
                  <a:gd name="T63" fmla="*/ 47 h 151"/>
                  <a:gd name="T64" fmla="*/ 19 w 41"/>
                  <a:gd name="T65" fmla="*/ 41 h 151"/>
                  <a:gd name="T66" fmla="*/ 20 w 41"/>
                  <a:gd name="T67" fmla="*/ 36 h 151"/>
                  <a:gd name="T68" fmla="*/ 21 w 41"/>
                  <a:gd name="T69" fmla="*/ 36 h 151"/>
                  <a:gd name="T70" fmla="*/ 21 w 41"/>
                  <a:gd name="T71" fmla="*/ 28 h 151"/>
                  <a:gd name="T72" fmla="*/ 19 w 41"/>
                  <a:gd name="T73" fmla="*/ 19 h 151"/>
                  <a:gd name="T74" fmla="*/ 23 w 41"/>
                  <a:gd name="T75" fmla="*/ 28 h 151"/>
                  <a:gd name="T76" fmla="*/ 21 w 41"/>
                  <a:gd name="T77" fmla="*/ 20 h 151"/>
                  <a:gd name="T78" fmla="*/ 17 w 41"/>
                  <a:gd name="T79" fmla="*/ 8 h 151"/>
                  <a:gd name="T80" fmla="*/ 16 w 41"/>
                  <a:gd name="T81" fmla="*/ 0 h 151"/>
                  <a:gd name="T82" fmla="*/ 10 w 41"/>
                  <a:gd name="T83" fmla="*/ 2 h 151"/>
                  <a:gd name="T84" fmla="*/ 12 w 41"/>
                  <a:gd name="T85" fmla="*/ 6 h 151"/>
                  <a:gd name="T86" fmla="*/ 11 w 41"/>
                  <a:gd name="T87" fmla="*/ 14 h 151"/>
                  <a:gd name="T88" fmla="*/ 9 w 41"/>
                  <a:gd name="T89" fmla="*/ 19 h 151"/>
                  <a:gd name="T90" fmla="*/ 2 w 41"/>
                  <a:gd name="T91" fmla="*/ 17 h 151"/>
                  <a:gd name="T92" fmla="*/ 3 w 41"/>
                  <a:gd name="T93" fmla="*/ 25 h 151"/>
                  <a:gd name="T94" fmla="*/ 2 w 41"/>
                  <a:gd name="T95" fmla="*/ 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151">
                    <a:moveTo>
                      <a:pt x="2" y="33"/>
                    </a:moveTo>
                    <a:lnTo>
                      <a:pt x="0" y="36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4" y="53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6" y="64"/>
                    </a:lnTo>
                    <a:lnTo>
                      <a:pt x="4" y="68"/>
                    </a:lnTo>
                    <a:lnTo>
                      <a:pt x="7" y="77"/>
                    </a:lnTo>
                    <a:lnTo>
                      <a:pt x="6" y="88"/>
                    </a:lnTo>
                    <a:lnTo>
                      <a:pt x="4" y="97"/>
                    </a:lnTo>
                    <a:lnTo>
                      <a:pt x="2" y="102"/>
                    </a:lnTo>
                    <a:lnTo>
                      <a:pt x="3" y="106"/>
                    </a:lnTo>
                    <a:lnTo>
                      <a:pt x="6" y="108"/>
                    </a:lnTo>
                    <a:lnTo>
                      <a:pt x="7" y="114"/>
                    </a:lnTo>
                    <a:lnTo>
                      <a:pt x="7" y="116"/>
                    </a:lnTo>
                    <a:lnTo>
                      <a:pt x="4" y="122"/>
                    </a:lnTo>
                    <a:lnTo>
                      <a:pt x="3" y="124"/>
                    </a:lnTo>
                    <a:lnTo>
                      <a:pt x="4" y="127"/>
                    </a:lnTo>
                    <a:lnTo>
                      <a:pt x="4" y="130"/>
                    </a:lnTo>
                    <a:lnTo>
                      <a:pt x="4" y="132"/>
                    </a:lnTo>
                    <a:lnTo>
                      <a:pt x="2" y="137"/>
                    </a:lnTo>
                    <a:lnTo>
                      <a:pt x="2" y="141"/>
                    </a:lnTo>
                    <a:lnTo>
                      <a:pt x="3" y="149"/>
                    </a:lnTo>
                    <a:lnTo>
                      <a:pt x="4" y="151"/>
                    </a:lnTo>
                    <a:lnTo>
                      <a:pt x="7" y="148"/>
                    </a:lnTo>
                    <a:lnTo>
                      <a:pt x="8" y="145"/>
                    </a:lnTo>
                    <a:lnTo>
                      <a:pt x="10" y="140"/>
                    </a:lnTo>
                    <a:lnTo>
                      <a:pt x="12" y="137"/>
                    </a:lnTo>
                    <a:lnTo>
                      <a:pt x="16" y="139"/>
                    </a:lnTo>
                    <a:lnTo>
                      <a:pt x="20" y="140"/>
                    </a:lnTo>
                    <a:lnTo>
                      <a:pt x="23" y="142"/>
                    </a:lnTo>
                    <a:lnTo>
                      <a:pt x="24" y="148"/>
                    </a:lnTo>
                    <a:lnTo>
                      <a:pt x="25" y="145"/>
                    </a:lnTo>
                    <a:lnTo>
                      <a:pt x="26" y="142"/>
                    </a:lnTo>
                    <a:lnTo>
                      <a:pt x="25" y="136"/>
                    </a:lnTo>
                    <a:lnTo>
                      <a:pt x="23" y="136"/>
                    </a:lnTo>
                    <a:lnTo>
                      <a:pt x="19" y="136"/>
                    </a:lnTo>
                    <a:lnTo>
                      <a:pt x="18" y="128"/>
                    </a:lnTo>
                    <a:lnTo>
                      <a:pt x="12" y="123"/>
                    </a:lnTo>
                    <a:lnTo>
                      <a:pt x="11" y="119"/>
                    </a:lnTo>
                    <a:lnTo>
                      <a:pt x="12" y="114"/>
                    </a:lnTo>
                    <a:lnTo>
                      <a:pt x="17" y="100"/>
                    </a:lnTo>
                    <a:lnTo>
                      <a:pt x="18" y="94"/>
                    </a:lnTo>
                    <a:lnTo>
                      <a:pt x="19" y="93"/>
                    </a:lnTo>
                    <a:lnTo>
                      <a:pt x="26" y="91"/>
                    </a:lnTo>
                    <a:lnTo>
                      <a:pt x="23" y="92"/>
                    </a:lnTo>
                    <a:lnTo>
                      <a:pt x="26" y="91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40" y="99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38" y="98"/>
                    </a:lnTo>
                    <a:lnTo>
                      <a:pt x="36" y="94"/>
                    </a:lnTo>
                    <a:lnTo>
                      <a:pt x="32" y="80"/>
                    </a:lnTo>
                    <a:lnTo>
                      <a:pt x="28" y="74"/>
                    </a:lnTo>
                    <a:lnTo>
                      <a:pt x="26" y="58"/>
                    </a:lnTo>
                    <a:lnTo>
                      <a:pt x="23" y="56"/>
                    </a:lnTo>
                    <a:lnTo>
                      <a:pt x="24" y="53"/>
                    </a:lnTo>
                    <a:lnTo>
                      <a:pt x="21" y="47"/>
                    </a:lnTo>
                    <a:lnTo>
                      <a:pt x="20" y="46"/>
                    </a:lnTo>
                    <a:lnTo>
                      <a:pt x="19" y="41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1" y="32"/>
                    </a:lnTo>
                    <a:lnTo>
                      <a:pt x="21" y="36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4"/>
                    </a:lnTo>
                    <a:lnTo>
                      <a:pt x="19" y="19"/>
                    </a:lnTo>
                    <a:lnTo>
                      <a:pt x="21" y="22"/>
                    </a:lnTo>
                    <a:lnTo>
                      <a:pt x="23" y="28"/>
                    </a:lnTo>
                    <a:lnTo>
                      <a:pt x="21" y="22"/>
                    </a:lnTo>
                    <a:lnTo>
                      <a:pt x="21" y="20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9" y="19"/>
                    </a:lnTo>
                    <a:lnTo>
                      <a:pt x="8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2" y="33"/>
                    </a:lnTo>
                    <a:lnTo>
                      <a:pt x="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3" name="Freeform 199">
                <a:extLst>
                  <a:ext uri="{FF2B5EF4-FFF2-40B4-BE49-F238E27FC236}">
                    <a16:creationId xmlns:a16="http://schemas.microsoft.com/office/drawing/2014/main" id="{BD78BE68-2796-4291-B022-AA8D5431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1643"/>
                <a:ext cx="22" cy="12"/>
              </a:xfrm>
              <a:custGeom>
                <a:avLst/>
                <a:gdLst>
                  <a:gd name="T0" fmla="*/ 9 w 22"/>
                  <a:gd name="T1" fmla="*/ 0 h 12"/>
                  <a:gd name="T2" fmla="*/ 7 w 22"/>
                  <a:gd name="T3" fmla="*/ 0 h 12"/>
                  <a:gd name="T4" fmla="*/ 5 w 22"/>
                  <a:gd name="T5" fmla="*/ 0 h 12"/>
                  <a:gd name="T6" fmla="*/ 2 w 22"/>
                  <a:gd name="T7" fmla="*/ 3 h 12"/>
                  <a:gd name="T8" fmla="*/ 0 w 22"/>
                  <a:gd name="T9" fmla="*/ 5 h 12"/>
                  <a:gd name="T10" fmla="*/ 5 w 22"/>
                  <a:gd name="T11" fmla="*/ 8 h 12"/>
                  <a:gd name="T12" fmla="*/ 8 w 22"/>
                  <a:gd name="T13" fmla="*/ 9 h 12"/>
                  <a:gd name="T14" fmla="*/ 13 w 22"/>
                  <a:gd name="T15" fmla="*/ 10 h 12"/>
                  <a:gd name="T16" fmla="*/ 19 w 22"/>
                  <a:gd name="T17" fmla="*/ 12 h 12"/>
                  <a:gd name="T18" fmla="*/ 22 w 22"/>
                  <a:gd name="T19" fmla="*/ 6 h 12"/>
                  <a:gd name="T20" fmla="*/ 20 w 22"/>
                  <a:gd name="T21" fmla="*/ 3 h 12"/>
                  <a:gd name="T22" fmla="*/ 17 w 22"/>
                  <a:gd name="T23" fmla="*/ 3 h 12"/>
                  <a:gd name="T24" fmla="*/ 9 w 22"/>
                  <a:gd name="T25" fmla="*/ 0 h 12"/>
                  <a:gd name="T26" fmla="*/ 9 w 22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3" y="10"/>
                    </a:lnTo>
                    <a:lnTo>
                      <a:pt x="19" y="12"/>
                    </a:lnTo>
                    <a:lnTo>
                      <a:pt x="22" y="6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4" name="Freeform 200">
                <a:extLst>
                  <a:ext uri="{FF2B5EF4-FFF2-40B4-BE49-F238E27FC236}">
                    <a16:creationId xmlns:a16="http://schemas.microsoft.com/office/drawing/2014/main" id="{B8C6FD65-65B1-4FDF-9A99-8DE7B88B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1604"/>
                <a:ext cx="53" cy="19"/>
              </a:xfrm>
              <a:custGeom>
                <a:avLst/>
                <a:gdLst>
                  <a:gd name="T0" fmla="*/ 19 w 53"/>
                  <a:gd name="T1" fmla="*/ 15 h 19"/>
                  <a:gd name="T2" fmla="*/ 24 w 53"/>
                  <a:gd name="T3" fmla="*/ 15 h 19"/>
                  <a:gd name="T4" fmla="*/ 26 w 53"/>
                  <a:gd name="T5" fmla="*/ 18 h 19"/>
                  <a:gd name="T6" fmla="*/ 30 w 53"/>
                  <a:gd name="T7" fmla="*/ 17 h 19"/>
                  <a:gd name="T8" fmla="*/ 39 w 53"/>
                  <a:gd name="T9" fmla="*/ 15 h 19"/>
                  <a:gd name="T10" fmla="*/ 42 w 53"/>
                  <a:gd name="T11" fmla="*/ 14 h 19"/>
                  <a:gd name="T12" fmla="*/ 48 w 53"/>
                  <a:gd name="T13" fmla="*/ 13 h 19"/>
                  <a:gd name="T14" fmla="*/ 51 w 53"/>
                  <a:gd name="T15" fmla="*/ 13 h 19"/>
                  <a:gd name="T16" fmla="*/ 53 w 53"/>
                  <a:gd name="T17" fmla="*/ 11 h 19"/>
                  <a:gd name="T18" fmla="*/ 53 w 53"/>
                  <a:gd name="T19" fmla="*/ 8 h 19"/>
                  <a:gd name="T20" fmla="*/ 51 w 53"/>
                  <a:gd name="T21" fmla="*/ 6 h 19"/>
                  <a:gd name="T22" fmla="*/ 45 w 53"/>
                  <a:gd name="T23" fmla="*/ 3 h 19"/>
                  <a:gd name="T24" fmla="*/ 42 w 53"/>
                  <a:gd name="T25" fmla="*/ 1 h 19"/>
                  <a:gd name="T26" fmla="*/ 34 w 53"/>
                  <a:gd name="T27" fmla="*/ 0 h 19"/>
                  <a:gd name="T28" fmla="*/ 27 w 53"/>
                  <a:gd name="T29" fmla="*/ 1 h 19"/>
                  <a:gd name="T30" fmla="*/ 23 w 53"/>
                  <a:gd name="T31" fmla="*/ 1 h 19"/>
                  <a:gd name="T32" fmla="*/ 14 w 53"/>
                  <a:gd name="T33" fmla="*/ 3 h 19"/>
                  <a:gd name="T34" fmla="*/ 9 w 53"/>
                  <a:gd name="T35" fmla="*/ 8 h 19"/>
                  <a:gd name="T36" fmla="*/ 6 w 53"/>
                  <a:gd name="T37" fmla="*/ 9 h 19"/>
                  <a:gd name="T38" fmla="*/ 0 w 53"/>
                  <a:gd name="T39" fmla="*/ 13 h 19"/>
                  <a:gd name="T40" fmla="*/ 4 w 53"/>
                  <a:gd name="T41" fmla="*/ 19 h 19"/>
                  <a:gd name="T42" fmla="*/ 8 w 53"/>
                  <a:gd name="T43" fmla="*/ 18 h 19"/>
                  <a:gd name="T44" fmla="*/ 14 w 53"/>
                  <a:gd name="T45" fmla="*/ 18 h 19"/>
                  <a:gd name="T46" fmla="*/ 19 w 53"/>
                  <a:gd name="T47" fmla="*/ 15 h 19"/>
                  <a:gd name="T48" fmla="*/ 19 w 53"/>
                  <a:gd name="T4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19">
                    <a:moveTo>
                      <a:pt x="19" y="15"/>
                    </a:moveTo>
                    <a:lnTo>
                      <a:pt x="24" y="15"/>
                    </a:lnTo>
                    <a:lnTo>
                      <a:pt x="26" y="18"/>
                    </a:lnTo>
                    <a:lnTo>
                      <a:pt x="30" y="17"/>
                    </a:lnTo>
                    <a:lnTo>
                      <a:pt x="39" y="15"/>
                    </a:lnTo>
                    <a:lnTo>
                      <a:pt x="42" y="14"/>
                    </a:lnTo>
                    <a:lnTo>
                      <a:pt x="48" y="13"/>
                    </a:lnTo>
                    <a:lnTo>
                      <a:pt x="51" y="13"/>
                    </a:lnTo>
                    <a:lnTo>
                      <a:pt x="53" y="11"/>
                    </a:lnTo>
                    <a:lnTo>
                      <a:pt x="53" y="8"/>
                    </a:lnTo>
                    <a:lnTo>
                      <a:pt x="51" y="6"/>
                    </a:lnTo>
                    <a:lnTo>
                      <a:pt x="45" y="3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14" y="3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19" y="15"/>
                    </a:lnTo>
                    <a:lnTo>
                      <a:pt x="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5" name="Freeform 201">
                <a:extLst>
                  <a:ext uri="{FF2B5EF4-FFF2-40B4-BE49-F238E27FC236}">
                    <a16:creationId xmlns:a16="http://schemas.microsoft.com/office/drawing/2014/main" id="{266E7798-5CDE-493F-A740-699A1D4A5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" y="3392"/>
                <a:ext cx="106" cy="103"/>
              </a:xfrm>
              <a:custGeom>
                <a:avLst/>
                <a:gdLst>
                  <a:gd name="T0" fmla="*/ 18 w 106"/>
                  <a:gd name="T1" fmla="*/ 68 h 103"/>
                  <a:gd name="T2" fmla="*/ 12 w 106"/>
                  <a:gd name="T3" fmla="*/ 74 h 103"/>
                  <a:gd name="T4" fmla="*/ 8 w 106"/>
                  <a:gd name="T5" fmla="*/ 77 h 103"/>
                  <a:gd name="T6" fmla="*/ 9 w 106"/>
                  <a:gd name="T7" fmla="*/ 82 h 103"/>
                  <a:gd name="T8" fmla="*/ 3 w 106"/>
                  <a:gd name="T9" fmla="*/ 82 h 103"/>
                  <a:gd name="T10" fmla="*/ 3 w 106"/>
                  <a:gd name="T11" fmla="*/ 85 h 103"/>
                  <a:gd name="T12" fmla="*/ 3 w 106"/>
                  <a:gd name="T13" fmla="*/ 87 h 103"/>
                  <a:gd name="T14" fmla="*/ 1 w 106"/>
                  <a:gd name="T15" fmla="*/ 88 h 103"/>
                  <a:gd name="T16" fmla="*/ 0 w 106"/>
                  <a:gd name="T17" fmla="*/ 91 h 103"/>
                  <a:gd name="T18" fmla="*/ 1 w 106"/>
                  <a:gd name="T19" fmla="*/ 93 h 103"/>
                  <a:gd name="T20" fmla="*/ 2 w 106"/>
                  <a:gd name="T21" fmla="*/ 95 h 103"/>
                  <a:gd name="T22" fmla="*/ 12 w 106"/>
                  <a:gd name="T23" fmla="*/ 95 h 103"/>
                  <a:gd name="T24" fmla="*/ 17 w 106"/>
                  <a:gd name="T25" fmla="*/ 98 h 103"/>
                  <a:gd name="T26" fmla="*/ 25 w 106"/>
                  <a:gd name="T27" fmla="*/ 99 h 103"/>
                  <a:gd name="T28" fmla="*/ 28 w 106"/>
                  <a:gd name="T29" fmla="*/ 102 h 103"/>
                  <a:gd name="T30" fmla="*/ 33 w 106"/>
                  <a:gd name="T31" fmla="*/ 103 h 103"/>
                  <a:gd name="T32" fmla="*/ 43 w 106"/>
                  <a:gd name="T33" fmla="*/ 101 h 103"/>
                  <a:gd name="T34" fmla="*/ 47 w 106"/>
                  <a:gd name="T35" fmla="*/ 96 h 103"/>
                  <a:gd name="T36" fmla="*/ 55 w 106"/>
                  <a:gd name="T37" fmla="*/ 90 h 103"/>
                  <a:gd name="T38" fmla="*/ 59 w 106"/>
                  <a:gd name="T39" fmla="*/ 82 h 103"/>
                  <a:gd name="T40" fmla="*/ 63 w 106"/>
                  <a:gd name="T41" fmla="*/ 73 h 103"/>
                  <a:gd name="T42" fmla="*/ 63 w 106"/>
                  <a:gd name="T43" fmla="*/ 68 h 103"/>
                  <a:gd name="T44" fmla="*/ 70 w 106"/>
                  <a:gd name="T45" fmla="*/ 60 h 103"/>
                  <a:gd name="T46" fmla="*/ 90 w 106"/>
                  <a:gd name="T47" fmla="*/ 54 h 103"/>
                  <a:gd name="T48" fmla="*/ 86 w 106"/>
                  <a:gd name="T49" fmla="*/ 51 h 103"/>
                  <a:gd name="T50" fmla="*/ 85 w 106"/>
                  <a:gd name="T51" fmla="*/ 46 h 103"/>
                  <a:gd name="T52" fmla="*/ 89 w 106"/>
                  <a:gd name="T53" fmla="*/ 42 h 103"/>
                  <a:gd name="T54" fmla="*/ 96 w 106"/>
                  <a:gd name="T55" fmla="*/ 33 h 103"/>
                  <a:gd name="T56" fmla="*/ 102 w 106"/>
                  <a:gd name="T57" fmla="*/ 27 h 103"/>
                  <a:gd name="T58" fmla="*/ 106 w 106"/>
                  <a:gd name="T59" fmla="*/ 21 h 103"/>
                  <a:gd name="T60" fmla="*/ 103 w 106"/>
                  <a:gd name="T61" fmla="*/ 16 h 103"/>
                  <a:gd name="T62" fmla="*/ 103 w 106"/>
                  <a:gd name="T63" fmla="*/ 13 h 103"/>
                  <a:gd name="T64" fmla="*/ 105 w 106"/>
                  <a:gd name="T65" fmla="*/ 11 h 103"/>
                  <a:gd name="T66" fmla="*/ 103 w 106"/>
                  <a:gd name="T67" fmla="*/ 9 h 103"/>
                  <a:gd name="T68" fmla="*/ 99 w 106"/>
                  <a:gd name="T69" fmla="*/ 12 h 103"/>
                  <a:gd name="T70" fmla="*/ 99 w 106"/>
                  <a:gd name="T71" fmla="*/ 9 h 103"/>
                  <a:gd name="T72" fmla="*/ 97 w 106"/>
                  <a:gd name="T73" fmla="*/ 9 h 103"/>
                  <a:gd name="T74" fmla="*/ 90 w 106"/>
                  <a:gd name="T75" fmla="*/ 12 h 103"/>
                  <a:gd name="T76" fmla="*/ 89 w 106"/>
                  <a:gd name="T77" fmla="*/ 8 h 103"/>
                  <a:gd name="T78" fmla="*/ 86 w 106"/>
                  <a:gd name="T79" fmla="*/ 5 h 103"/>
                  <a:gd name="T80" fmla="*/ 86 w 106"/>
                  <a:gd name="T81" fmla="*/ 0 h 103"/>
                  <a:gd name="T82" fmla="*/ 81 w 106"/>
                  <a:gd name="T83" fmla="*/ 2 h 103"/>
                  <a:gd name="T84" fmla="*/ 77 w 106"/>
                  <a:gd name="T85" fmla="*/ 7 h 103"/>
                  <a:gd name="T86" fmla="*/ 75 w 106"/>
                  <a:gd name="T87" fmla="*/ 17 h 103"/>
                  <a:gd name="T88" fmla="*/ 68 w 106"/>
                  <a:gd name="T89" fmla="*/ 21 h 103"/>
                  <a:gd name="T90" fmla="*/ 64 w 106"/>
                  <a:gd name="T91" fmla="*/ 33 h 103"/>
                  <a:gd name="T92" fmla="*/ 61 w 106"/>
                  <a:gd name="T93" fmla="*/ 36 h 103"/>
                  <a:gd name="T94" fmla="*/ 56 w 106"/>
                  <a:gd name="T95" fmla="*/ 41 h 103"/>
                  <a:gd name="T96" fmla="*/ 51 w 106"/>
                  <a:gd name="T97" fmla="*/ 45 h 103"/>
                  <a:gd name="T98" fmla="*/ 43 w 106"/>
                  <a:gd name="T99" fmla="*/ 51 h 103"/>
                  <a:gd name="T100" fmla="*/ 31 w 106"/>
                  <a:gd name="T101" fmla="*/ 56 h 103"/>
                  <a:gd name="T102" fmla="*/ 24 w 106"/>
                  <a:gd name="T103" fmla="*/ 61 h 103"/>
                  <a:gd name="T104" fmla="*/ 19 w 106"/>
                  <a:gd name="T105" fmla="*/ 6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03">
                    <a:moveTo>
                      <a:pt x="19" y="65"/>
                    </a:moveTo>
                    <a:lnTo>
                      <a:pt x="18" y="68"/>
                    </a:lnTo>
                    <a:lnTo>
                      <a:pt x="16" y="69"/>
                    </a:lnTo>
                    <a:lnTo>
                      <a:pt x="12" y="74"/>
                    </a:lnTo>
                    <a:lnTo>
                      <a:pt x="9" y="73"/>
                    </a:lnTo>
                    <a:lnTo>
                      <a:pt x="8" y="77"/>
                    </a:lnTo>
                    <a:lnTo>
                      <a:pt x="7" y="79"/>
                    </a:lnTo>
                    <a:lnTo>
                      <a:pt x="9" y="82"/>
                    </a:lnTo>
                    <a:lnTo>
                      <a:pt x="5" y="80"/>
                    </a:lnTo>
                    <a:lnTo>
                      <a:pt x="3" y="82"/>
                    </a:lnTo>
                    <a:lnTo>
                      <a:pt x="5" y="84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1" y="88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2" y="90"/>
                    </a:lnTo>
                    <a:lnTo>
                      <a:pt x="1" y="93"/>
                    </a:lnTo>
                    <a:lnTo>
                      <a:pt x="3" y="93"/>
                    </a:lnTo>
                    <a:lnTo>
                      <a:pt x="2" y="95"/>
                    </a:lnTo>
                    <a:lnTo>
                      <a:pt x="10" y="96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17" y="98"/>
                    </a:lnTo>
                    <a:lnTo>
                      <a:pt x="21" y="97"/>
                    </a:lnTo>
                    <a:lnTo>
                      <a:pt x="25" y="99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30" y="102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3" y="101"/>
                    </a:lnTo>
                    <a:lnTo>
                      <a:pt x="45" y="98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5" y="90"/>
                    </a:lnTo>
                    <a:lnTo>
                      <a:pt x="56" y="87"/>
                    </a:lnTo>
                    <a:lnTo>
                      <a:pt x="59" y="82"/>
                    </a:lnTo>
                    <a:lnTo>
                      <a:pt x="60" y="79"/>
                    </a:lnTo>
                    <a:lnTo>
                      <a:pt x="63" y="73"/>
                    </a:lnTo>
                    <a:lnTo>
                      <a:pt x="64" y="71"/>
                    </a:lnTo>
                    <a:lnTo>
                      <a:pt x="63" y="68"/>
                    </a:lnTo>
                    <a:lnTo>
                      <a:pt x="65" y="63"/>
                    </a:lnTo>
                    <a:lnTo>
                      <a:pt x="70" y="60"/>
                    </a:lnTo>
                    <a:lnTo>
                      <a:pt x="80" y="55"/>
                    </a:lnTo>
                    <a:lnTo>
                      <a:pt x="90" y="54"/>
                    </a:lnTo>
                    <a:lnTo>
                      <a:pt x="88" y="52"/>
                    </a:lnTo>
                    <a:lnTo>
                      <a:pt x="86" y="51"/>
                    </a:lnTo>
                    <a:lnTo>
                      <a:pt x="85" y="47"/>
                    </a:lnTo>
                    <a:lnTo>
                      <a:pt x="85" y="46"/>
                    </a:lnTo>
                    <a:lnTo>
                      <a:pt x="87" y="44"/>
                    </a:lnTo>
                    <a:lnTo>
                      <a:pt x="89" y="42"/>
                    </a:lnTo>
                    <a:lnTo>
                      <a:pt x="93" y="39"/>
                    </a:lnTo>
                    <a:lnTo>
                      <a:pt x="96" y="33"/>
                    </a:lnTo>
                    <a:lnTo>
                      <a:pt x="102" y="27"/>
                    </a:lnTo>
                    <a:lnTo>
                      <a:pt x="102" y="27"/>
                    </a:lnTo>
                    <a:lnTo>
                      <a:pt x="104" y="24"/>
                    </a:lnTo>
                    <a:lnTo>
                      <a:pt x="106" y="21"/>
                    </a:lnTo>
                    <a:lnTo>
                      <a:pt x="105" y="18"/>
                    </a:lnTo>
                    <a:lnTo>
                      <a:pt x="103" y="16"/>
                    </a:lnTo>
                    <a:lnTo>
                      <a:pt x="105" y="12"/>
                    </a:lnTo>
                    <a:lnTo>
                      <a:pt x="103" y="13"/>
                    </a:lnTo>
                    <a:lnTo>
                      <a:pt x="103" y="12"/>
                    </a:lnTo>
                    <a:lnTo>
                      <a:pt x="105" y="11"/>
                    </a:lnTo>
                    <a:lnTo>
                      <a:pt x="106" y="9"/>
                    </a:lnTo>
                    <a:lnTo>
                      <a:pt x="103" y="9"/>
                    </a:lnTo>
                    <a:lnTo>
                      <a:pt x="103" y="11"/>
                    </a:lnTo>
                    <a:lnTo>
                      <a:pt x="99" y="12"/>
                    </a:lnTo>
                    <a:lnTo>
                      <a:pt x="101" y="12"/>
                    </a:lnTo>
                    <a:lnTo>
                      <a:pt x="99" y="9"/>
                    </a:lnTo>
                    <a:lnTo>
                      <a:pt x="103" y="7"/>
                    </a:lnTo>
                    <a:lnTo>
                      <a:pt x="97" y="9"/>
                    </a:lnTo>
                    <a:lnTo>
                      <a:pt x="93" y="12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8" y="4"/>
                    </a:lnTo>
                    <a:lnTo>
                      <a:pt x="77" y="7"/>
                    </a:lnTo>
                    <a:lnTo>
                      <a:pt x="77" y="12"/>
                    </a:lnTo>
                    <a:lnTo>
                      <a:pt x="75" y="17"/>
                    </a:lnTo>
                    <a:lnTo>
                      <a:pt x="72" y="19"/>
                    </a:lnTo>
                    <a:lnTo>
                      <a:pt x="68" y="21"/>
                    </a:lnTo>
                    <a:lnTo>
                      <a:pt x="65" y="29"/>
                    </a:lnTo>
                    <a:lnTo>
                      <a:pt x="64" y="33"/>
                    </a:lnTo>
                    <a:lnTo>
                      <a:pt x="63" y="34"/>
                    </a:lnTo>
                    <a:lnTo>
                      <a:pt x="61" y="36"/>
                    </a:lnTo>
                    <a:lnTo>
                      <a:pt x="59" y="39"/>
                    </a:lnTo>
                    <a:lnTo>
                      <a:pt x="56" y="41"/>
                    </a:lnTo>
                    <a:lnTo>
                      <a:pt x="53" y="42"/>
                    </a:lnTo>
                    <a:lnTo>
                      <a:pt x="51" y="45"/>
                    </a:lnTo>
                    <a:lnTo>
                      <a:pt x="45" y="48"/>
                    </a:lnTo>
                    <a:lnTo>
                      <a:pt x="43" y="51"/>
                    </a:lnTo>
                    <a:lnTo>
                      <a:pt x="39" y="52"/>
                    </a:lnTo>
                    <a:lnTo>
                      <a:pt x="31" y="56"/>
                    </a:lnTo>
                    <a:lnTo>
                      <a:pt x="26" y="57"/>
                    </a:lnTo>
                    <a:lnTo>
                      <a:pt x="24" y="61"/>
                    </a:lnTo>
                    <a:lnTo>
                      <a:pt x="21" y="63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6" name="Freeform 202">
                <a:extLst>
                  <a:ext uri="{FF2B5EF4-FFF2-40B4-BE49-F238E27FC236}">
                    <a16:creationId xmlns:a16="http://schemas.microsoft.com/office/drawing/2014/main" id="{425D45A4-69E9-4BB7-8B86-3D08A282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" y="3297"/>
                <a:ext cx="80" cy="113"/>
              </a:xfrm>
              <a:custGeom>
                <a:avLst/>
                <a:gdLst>
                  <a:gd name="T0" fmla="*/ 27 w 80"/>
                  <a:gd name="T1" fmla="*/ 37 h 113"/>
                  <a:gd name="T2" fmla="*/ 28 w 80"/>
                  <a:gd name="T3" fmla="*/ 34 h 113"/>
                  <a:gd name="T4" fmla="*/ 28 w 80"/>
                  <a:gd name="T5" fmla="*/ 30 h 113"/>
                  <a:gd name="T6" fmla="*/ 26 w 80"/>
                  <a:gd name="T7" fmla="*/ 26 h 113"/>
                  <a:gd name="T8" fmla="*/ 25 w 80"/>
                  <a:gd name="T9" fmla="*/ 21 h 113"/>
                  <a:gd name="T10" fmla="*/ 22 w 80"/>
                  <a:gd name="T11" fmla="*/ 13 h 113"/>
                  <a:gd name="T12" fmla="*/ 17 w 80"/>
                  <a:gd name="T13" fmla="*/ 10 h 113"/>
                  <a:gd name="T14" fmla="*/ 11 w 80"/>
                  <a:gd name="T15" fmla="*/ 8 h 113"/>
                  <a:gd name="T16" fmla="*/ 3 w 80"/>
                  <a:gd name="T17" fmla="*/ 1 h 113"/>
                  <a:gd name="T18" fmla="*/ 5 w 80"/>
                  <a:gd name="T19" fmla="*/ 8 h 113"/>
                  <a:gd name="T20" fmla="*/ 9 w 80"/>
                  <a:gd name="T21" fmla="*/ 17 h 113"/>
                  <a:gd name="T22" fmla="*/ 9 w 80"/>
                  <a:gd name="T23" fmla="*/ 17 h 113"/>
                  <a:gd name="T24" fmla="*/ 17 w 80"/>
                  <a:gd name="T25" fmla="*/ 26 h 113"/>
                  <a:gd name="T26" fmla="*/ 22 w 80"/>
                  <a:gd name="T27" fmla="*/ 26 h 113"/>
                  <a:gd name="T28" fmla="*/ 21 w 80"/>
                  <a:gd name="T29" fmla="*/ 29 h 113"/>
                  <a:gd name="T30" fmla="*/ 20 w 80"/>
                  <a:gd name="T31" fmla="*/ 30 h 113"/>
                  <a:gd name="T32" fmla="*/ 24 w 80"/>
                  <a:gd name="T33" fmla="*/ 37 h 113"/>
                  <a:gd name="T34" fmla="*/ 27 w 80"/>
                  <a:gd name="T35" fmla="*/ 43 h 113"/>
                  <a:gd name="T36" fmla="*/ 28 w 80"/>
                  <a:gd name="T37" fmla="*/ 47 h 113"/>
                  <a:gd name="T38" fmla="*/ 28 w 80"/>
                  <a:gd name="T39" fmla="*/ 53 h 113"/>
                  <a:gd name="T40" fmla="*/ 26 w 80"/>
                  <a:gd name="T41" fmla="*/ 62 h 113"/>
                  <a:gd name="T42" fmla="*/ 25 w 80"/>
                  <a:gd name="T43" fmla="*/ 69 h 113"/>
                  <a:gd name="T44" fmla="*/ 18 w 80"/>
                  <a:gd name="T45" fmla="*/ 72 h 113"/>
                  <a:gd name="T46" fmla="*/ 14 w 80"/>
                  <a:gd name="T47" fmla="*/ 77 h 113"/>
                  <a:gd name="T48" fmla="*/ 18 w 80"/>
                  <a:gd name="T49" fmla="*/ 80 h 113"/>
                  <a:gd name="T50" fmla="*/ 24 w 80"/>
                  <a:gd name="T51" fmla="*/ 83 h 113"/>
                  <a:gd name="T52" fmla="*/ 29 w 80"/>
                  <a:gd name="T53" fmla="*/ 86 h 113"/>
                  <a:gd name="T54" fmla="*/ 34 w 80"/>
                  <a:gd name="T55" fmla="*/ 90 h 113"/>
                  <a:gd name="T56" fmla="*/ 34 w 80"/>
                  <a:gd name="T57" fmla="*/ 98 h 113"/>
                  <a:gd name="T58" fmla="*/ 29 w 80"/>
                  <a:gd name="T59" fmla="*/ 104 h 113"/>
                  <a:gd name="T60" fmla="*/ 27 w 80"/>
                  <a:gd name="T61" fmla="*/ 107 h 113"/>
                  <a:gd name="T62" fmla="*/ 29 w 80"/>
                  <a:gd name="T63" fmla="*/ 111 h 113"/>
                  <a:gd name="T64" fmla="*/ 34 w 80"/>
                  <a:gd name="T65" fmla="*/ 112 h 113"/>
                  <a:gd name="T66" fmla="*/ 43 w 80"/>
                  <a:gd name="T67" fmla="*/ 109 h 113"/>
                  <a:gd name="T68" fmla="*/ 48 w 80"/>
                  <a:gd name="T69" fmla="*/ 100 h 113"/>
                  <a:gd name="T70" fmla="*/ 52 w 80"/>
                  <a:gd name="T71" fmla="*/ 96 h 113"/>
                  <a:gd name="T72" fmla="*/ 56 w 80"/>
                  <a:gd name="T73" fmla="*/ 90 h 113"/>
                  <a:gd name="T74" fmla="*/ 56 w 80"/>
                  <a:gd name="T75" fmla="*/ 78 h 113"/>
                  <a:gd name="T76" fmla="*/ 61 w 80"/>
                  <a:gd name="T77" fmla="*/ 73 h 113"/>
                  <a:gd name="T78" fmla="*/ 69 w 80"/>
                  <a:gd name="T79" fmla="*/ 72 h 113"/>
                  <a:gd name="T80" fmla="*/ 71 w 80"/>
                  <a:gd name="T81" fmla="*/ 71 h 113"/>
                  <a:gd name="T82" fmla="*/ 73 w 80"/>
                  <a:gd name="T83" fmla="*/ 66 h 113"/>
                  <a:gd name="T84" fmla="*/ 77 w 80"/>
                  <a:gd name="T85" fmla="*/ 61 h 113"/>
                  <a:gd name="T86" fmla="*/ 78 w 80"/>
                  <a:gd name="T87" fmla="*/ 52 h 113"/>
                  <a:gd name="T88" fmla="*/ 74 w 80"/>
                  <a:gd name="T89" fmla="*/ 48 h 113"/>
                  <a:gd name="T90" fmla="*/ 67 w 80"/>
                  <a:gd name="T91" fmla="*/ 54 h 113"/>
                  <a:gd name="T92" fmla="*/ 60 w 80"/>
                  <a:gd name="T93" fmla="*/ 55 h 113"/>
                  <a:gd name="T94" fmla="*/ 47 w 80"/>
                  <a:gd name="T95" fmla="*/ 51 h 113"/>
                  <a:gd name="T96" fmla="*/ 44 w 80"/>
                  <a:gd name="T97" fmla="*/ 46 h 113"/>
                  <a:gd name="T98" fmla="*/ 44 w 80"/>
                  <a:gd name="T99" fmla="*/ 40 h 113"/>
                  <a:gd name="T100" fmla="*/ 41 w 80"/>
                  <a:gd name="T101" fmla="*/ 35 h 113"/>
                  <a:gd name="T102" fmla="*/ 37 w 80"/>
                  <a:gd name="T103" fmla="*/ 36 h 113"/>
                  <a:gd name="T104" fmla="*/ 36 w 80"/>
                  <a:gd name="T105" fmla="*/ 43 h 113"/>
                  <a:gd name="T106" fmla="*/ 30 w 80"/>
                  <a:gd name="T107" fmla="*/ 3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13">
                    <a:moveTo>
                      <a:pt x="30" y="38"/>
                    </a:moveTo>
                    <a:lnTo>
                      <a:pt x="27" y="37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26" y="26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4" y="17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4" y="9"/>
                    </a:lnTo>
                    <a:lnTo>
                      <a:pt x="11" y="8"/>
                    </a:lnTo>
                    <a:lnTo>
                      <a:pt x="7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7" y="13"/>
                    </a:lnTo>
                    <a:lnTo>
                      <a:pt x="9" y="17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20" y="27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1" y="29"/>
                    </a:lnTo>
                    <a:lnTo>
                      <a:pt x="24" y="31"/>
                    </a:lnTo>
                    <a:lnTo>
                      <a:pt x="20" y="30"/>
                    </a:lnTo>
                    <a:lnTo>
                      <a:pt x="20" y="31"/>
                    </a:lnTo>
                    <a:lnTo>
                      <a:pt x="24" y="37"/>
                    </a:lnTo>
                    <a:lnTo>
                      <a:pt x="29" y="39"/>
                    </a:lnTo>
                    <a:lnTo>
                      <a:pt x="27" y="43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8" y="51"/>
                    </a:lnTo>
                    <a:lnTo>
                      <a:pt x="28" y="53"/>
                    </a:lnTo>
                    <a:lnTo>
                      <a:pt x="28" y="55"/>
                    </a:lnTo>
                    <a:lnTo>
                      <a:pt x="26" y="62"/>
                    </a:lnTo>
                    <a:lnTo>
                      <a:pt x="26" y="66"/>
                    </a:lnTo>
                    <a:lnTo>
                      <a:pt x="25" y="69"/>
                    </a:lnTo>
                    <a:lnTo>
                      <a:pt x="22" y="71"/>
                    </a:lnTo>
                    <a:lnTo>
                      <a:pt x="18" y="72"/>
                    </a:lnTo>
                    <a:lnTo>
                      <a:pt x="14" y="73"/>
                    </a:lnTo>
                    <a:lnTo>
                      <a:pt x="14" y="77"/>
                    </a:lnTo>
                    <a:lnTo>
                      <a:pt x="16" y="79"/>
                    </a:lnTo>
                    <a:lnTo>
                      <a:pt x="18" y="80"/>
                    </a:lnTo>
                    <a:lnTo>
                      <a:pt x="21" y="81"/>
                    </a:lnTo>
                    <a:lnTo>
                      <a:pt x="24" y="83"/>
                    </a:lnTo>
                    <a:lnTo>
                      <a:pt x="26" y="85"/>
                    </a:lnTo>
                    <a:lnTo>
                      <a:pt x="29" y="86"/>
                    </a:lnTo>
                    <a:lnTo>
                      <a:pt x="31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4" y="98"/>
                    </a:lnTo>
                    <a:lnTo>
                      <a:pt x="31" y="102"/>
                    </a:lnTo>
                    <a:lnTo>
                      <a:pt x="29" y="104"/>
                    </a:lnTo>
                    <a:lnTo>
                      <a:pt x="29" y="105"/>
                    </a:lnTo>
                    <a:lnTo>
                      <a:pt x="27" y="107"/>
                    </a:lnTo>
                    <a:lnTo>
                      <a:pt x="28" y="107"/>
                    </a:lnTo>
                    <a:lnTo>
                      <a:pt x="29" y="111"/>
                    </a:lnTo>
                    <a:lnTo>
                      <a:pt x="33" y="109"/>
                    </a:lnTo>
                    <a:lnTo>
                      <a:pt x="34" y="112"/>
                    </a:lnTo>
                    <a:lnTo>
                      <a:pt x="36" y="113"/>
                    </a:lnTo>
                    <a:lnTo>
                      <a:pt x="43" y="109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96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9" y="83"/>
                    </a:lnTo>
                    <a:lnTo>
                      <a:pt x="56" y="78"/>
                    </a:lnTo>
                    <a:lnTo>
                      <a:pt x="59" y="75"/>
                    </a:lnTo>
                    <a:lnTo>
                      <a:pt x="61" y="73"/>
                    </a:lnTo>
                    <a:lnTo>
                      <a:pt x="64" y="72"/>
                    </a:lnTo>
                    <a:lnTo>
                      <a:pt x="69" y="72"/>
                    </a:lnTo>
                    <a:lnTo>
                      <a:pt x="71" y="74"/>
                    </a:lnTo>
                    <a:lnTo>
                      <a:pt x="71" y="71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6" y="63"/>
                    </a:lnTo>
                    <a:lnTo>
                      <a:pt x="77" y="61"/>
                    </a:lnTo>
                    <a:lnTo>
                      <a:pt x="77" y="55"/>
                    </a:lnTo>
                    <a:lnTo>
                      <a:pt x="78" y="52"/>
                    </a:lnTo>
                    <a:lnTo>
                      <a:pt x="80" y="49"/>
                    </a:lnTo>
                    <a:lnTo>
                      <a:pt x="74" y="48"/>
                    </a:lnTo>
                    <a:lnTo>
                      <a:pt x="69" y="51"/>
                    </a:lnTo>
                    <a:lnTo>
                      <a:pt x="67" y="54"/>
                    </a:lnTo>
                    <a:lnTo>
                      <a:pt x="63" y="55"/>
                    </a:lnTo>
                    <a:lnTo>
                      <a:pt x="60" y="55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4" y="46"/>
                    </a:lnTo>
                    <a:lnTo>
                      <a:pt x="43" y="43"/>
                    </a:lnTo>
                    <a:lnTo>
                      <a:pt x="44" y="40"/>
                    </a:lnTo>
                    <a:lnTo>
                      <a:pt x="43" y="38"/>
                    </a:lnTo>
                    <a:lnTo>
                      <a:pt x="41" y="35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38" y="42"/>
                    </a:lnTo>
                    <a:lnTo>
                      <a:pt x="36" y="43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7" name="Freeform 203">
                <a:extLst>
                  <a:ext uri="{FF2B5EF4-FFF2-40B4-BE49-F238E27FC236}">
                    <a16:creationId xmlns:a16="http://schemas.microsoft.com/office/drawing/2014/main" id="{E2D45C62-977E-4D27-9E96-1D9F4B927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740"/>
                <a:ext cx="94" cy="62"/>
              </a:xfrm>
              <a:custGeom>
                <a:avLst/>
                <a:gdLst>
                  <a:gd name="T0" fmla="*/ 52 w 94"/>
                  <a:gd name="T1" fmla="*/ 19 h 62"/>
                  <a:gd name="T2" fmla="*/ 56 w 94"/>
                  <a:gd name="T3" fmla="*/ 22 h 62"/>
                  <a:gd name="T4" fmla="*/ 63 w 94"/>
                  <a:gd name="T5" fmla="*/ 26 h 62"/>
                  <a:gd name="T6" fmla="*/ 69 w 94"/>
                  <a:gd name="T7" fmla="*/ 27 h 62"/>
                  <a:gd name="T8" fmla="*/ 74 w 94"/>
                  <a:gd name="T9" fmla="*/ 35 h 62"/>
                  <a:gd name="T10" fmla="*/ 73 w 94"/>
                  <a:gd name="T11" fmla="*/ 43 h 62"/>
                  <a:gd name="T12" fmla="*/ 79 w 94"/>
                  <a:gd name="T13" fmla="*/ 40 h 62"/>
                  <a:gd name="T14" fmla="*/ 87 w 94"/>
                  <a:gd name="T15" fmla="*/ 40 h 62"/>
                  <a:gd name="T16" fmla="*/ 89 w 94"/>
                  <a:gd name="T17" fmla="*/ 45 h 62"/>
                  <a:gd name="T18" fmla="*/ 94 w 94"/>
                  <a:gd name="T19" fmla="*/ 48 h 62"/>
                  <a:gd name="T20" fmla="*/ 84 w 94"/>
                  <a:gd name="T21" fmla="*/ 54 h 62"/>
                  <a:gd name="T22" fmla="*/ 72 w 94"/>
                  <a:gd name="T23" fmla="*/ 50 h 62"/>
                  <a:gd name="T24" fmla="*/ 67 w 94"/>
                  <a:gd name="T25" fmla="*/ 49 h 62"/>
                  <a:gd name="T26" fmla="*/ 65 w 94"/>
                  <a:gd name="T27" fmla="*/ 44 h 62"/>
                  <a:gd name="T28" fmla="*/ 56 w 94"/>
                  <a:gd name="T29" fmla="*/ 41 h 62"/>
                  <a:gd name="T30" fmla="*/ 54 w 94"/>
                  <a:gd name="T31" fmla="*/ 39 h 62"/>
                  <a:gd name="T32" fmla="*/ 48 w 94"/>
                  <a:gd name="T33" fmla="*/ 41 h 62"/>
                  <a:gd name="T34" fmla="*/ 47 w 94"/>
                  <a:gd name="T35" fmla="*/ 47 h 62"/>
                  <a:gd name="T36" fmla="*/ 42 w 94"/>
                  <a:gd name="T37" fmla="*/ 52 h 62"/>
                  <a:gd name="T38" fmla="*/ 37 w 94"/>
                  <a:gd name="T39" fmla="*/ 54 h 62"/>
                  <a:gd name="T40" fmla="*/ 30 w 94"/>
                  <a:gd name="T41" fmla="*/ 60 h 62"/>
                  <a:gd name="T42" fmla="*/ 25 w 94"/>
                  <a:gd name="T43" fmla="*/ 62 h 62"/>
                  <a:gd name="T44" fmla="*/ 21 w 94"/>
                  <a:gd name="T45" fmla="*/ 58 h 62"/>
                  <a:gd name="T46" fmla="*/ 21 w 94"/>
                  <a:gd name="T47" fmla="*/ 50 h 62"/>
                  <a:gd name="T48" fmla="*/ 19 w 94"/>
                  <a:gd name="T49" fmla="*/ 48 h 62"/>
                  <a:gd name="T50" fmla="*/ 13 w 94"/>
                  <a:gd name="T51" fmla="*/ 50 h 62"/>
                  <a:gd name="T52" fmla="*/ 5 w 94"/>
                  <a:gd name="T53" fmla="*/ 52 h 62"/>
                  <a:gd name="T54" fmla="*/ 0 w 94"/>
                  <a:gd name="T55" fmla="*/ 52 h 62"/>
                  <a:gd name="T56" fmla="*/ 3 w 94"/>
                  <a:gd name="T57" fmla="*/ 46 h 62"/>
                  <a:gd name="T58" fmla="*/ 11 w 94"/>
                  <a:gd name="T59" fmla="*/ 41 h 62"/>
                  <a:gd name="T60" fmla="*/ 11 w 94"/>
                  <a:gd name="T61" fmla="*/ 36 h 62"/>
                  <a:gd name="T62" fmla="*/ 14 w 94"/>
                  <a:gd name="T63" fmla="*/ 22 h 62"/>
                  <a:gd name="T64" fmla="*/ 14 w 94"/>
                  <a:gd name="T65" fmla="*/ 17 h 62"/>
                  <a:gd name="T66" fmla="*/ 14 w 94"/>
                  <a:gd name="T67" fmla="*/ 9 h 62"/>
                  <a:gd name="T68" fmla="*/ 19 w 94"/>
                  <a:gd name="T69" fmla="*/ 1 h 62"/>
                  <a:gd name="T70" fmla="*/ 27 w 94"/>
                  <a:gd name="T71" fmla="*/ 4 h 62"/>
                  <a:gd name="T72" fmla="*/ 27 w 94"/>
                  <a:gd name="T73" fmla="*/ 10 h 62"/>
                  <a:gd name="T74" fmla="*/ 30 w 94"/>
                  <a:gd name="T75" fmla="*/ 14 h 62"/>
                  <a:gd name="T76" fmla="*/ 35 w 94"/>
                  <a:gd name="T77" fmla="*/ 11 h 62"/>
                  <a:gd name="T78" fmla="*/ 42 w 94"/>
                  <a:gd name="T79" fmla="*/ 15 h 62"/>
                  <a:gd name="T80" fmla="*/ 50 w 94"/>
                  <a:gd name="T8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62">
                    <a:moveTo>
                      <a:pt x="50" y="17"/>
                    </a:moveTo>
                    <a:lnTo>
                      <a:pt x="52" y="19"/>
                    </a:lnTo>
                    <a:lnTo>
                      <a:pt x="54" y="21"/>
                    </a:lnTo>
                    <a:lnTo>
                      <a:pt x="56" y="22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7" y="26"/>
                    </a:lnTo>
                    <a:lnTo>
                      <a:pt x="69" y="27"/>
                    </a:lnTo>
                    <a:lnTo>
                      <a:pt x="74" y="31"/>
                    </a:lnTo>
                    <a:lnTo>
                      <a:pt x="74" y="35"/>
                    </a:lnTo>
                    <a:lnTo>
                      <a:pt x="76" y="39"/>
                    </a:lnTo>
                    <a:lnTo>
                      <a:pt x="73" y="43"/>
                    </a:lnTo>
                    <a:lnTo>
                      <a:pt x="76" y="41"/>
                    </a:lnTo>
                    <a:lnTo>
                      <a:pt x="79" y="40"/>
                    </a:lnTo>
                    <a:lnTo>
                      <a:pt x="85" y="43"/>
                    </a:lnTo>
                    <a:lnTo>
                      <a:pt x="87" y="40"/>
                    </a:lnTo>
                    <a:lnTo>
                      <a:pt x="90" y="43"/>
                    </a:lnTo>
                    <a:lnTo>
                      <a:pt x="89" y="45"/>
                    </a:lnTo>
                    <a:lnTo>
                      <a:pt x="91" y="46"/>
                    </a:lnTo>
                    <a:lnTo>
                      <a:pt x="94" y="48"/>
                    </a:lnTo>
                    <a:lnTo>
                      <a:pt x="91" y="49"/>
                    </a:lnTo>
                    <a:lnTo>
                      <a:pt x="84" y="54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9"/>
                    </a:lnTo>
                    <a:lnTo>
                      <a:pt x="67" y="49"/>
                    </a:lnTo>
                    <a:lnTo>
                      <a:pt x="64" y="49"/>
                    </a:lnTo>
                    <a:lnTo>
                      <a:pt x="65" y="44"/>
                    </a:lnTo>
                    <a:lnTo>
                      <a:pt x="60" y="43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9"/>
                    </a:lnTo>
                    <a:lnTo>
                      <a:pt x="51" y="39"/>
                    </a:lnTo>
                    <a:lnTo>
                      <a:pt x="48" y="41"/>
                    </a:lnTo>
                    <a:lnTo>
                      <a:pt x="48" y="45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9" y="52"/>
                    </a:lnTo>
                    <a:lnTo>
                      <a:pt x="37" y="54"/>
                    </a:lnTo>
                    <a:lnTo>
                      <a:pt x="36" y="56"/>
                    </a:lnTo>
                    <a:lnTo>
                      <a:pt x="30" y="60"/>
                    </a:lnTo>
                    <a:lnTo>
                      <a:pt x="28" y="61"/>
                    </a:lnTo>
                    <a:lnTo>
                      <a:pt x="25" y="62"/>
                    </a:lnTo>
                    <a:lnTo>
                      <a:pt x="22" y="61"/>
                    </a:lnTo>
                    <a:lnTo>
                      <a:pt x="21" y="58"/>
                    </a:lnTo>
                    <a:lnTo>
                      <a:pt x="21" y="56"/>
                    </a:lnTo>
                    <a:lnTo>
                      <a:pt x="21" y="50"/>
                    </a:lnTo>
                    <a:lnTo>
                      <a:pt x="20" y="47"/>
                    </a:lnTo>
                    <a:lnTo>
                      <a:pt x="19" y="48"/>
                    </a:lnTo>
                    <a:lnTo>
                      <a:pt x="16" y="49"/>
                    </a:lnTo>
                    <a:lnTo>
                      <a:pt x="13" y="50"/>
                    </a:lnTo>
                    <a:lnTo>
                      <a:pt x="8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3" y="46"/>
                    </a:lnTo>
                    <a:lnTo>
                      <a:pt x="5" y="44"/>
                    </a:lnTo>
                    <a:lnTo>
                      <a:pt x="11" y="41"/>
                    </a:lnTo>
                    <a:lnTo>
                      <a:pt x="13" y="39"/>
                    </a:lnTo>
                    <a:lnTo>
                      <a:pt x="11" y="36"/>
                    </a:lnTo>
                    <a:lnTo>
                      <a:pt x="11" y="28"/>
                    </a:lnTo>
                    <a:lnTo>
                      <a:pt x="14" y="22"/>
                    </a:lnTo>
                    <a:lnTo>
                      <a:pt x="13" y="20"/>
                    </a:lnTo>
                    <a:lnTo>
                      <a:pt x="14" y="17"/>
                    </a:lnTo>
                    <a:lnTo>
                      <a:pt x="13" y="14"/>
                    </a:lnTo>
                    <a:lnTo>
                      <a:pt x="14" y="9"/>
                    </a:lnTo>
                    <a:lnTo>
                      <a:pt x="17" y="4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4" y="13"/>
                    </a:lnTo>
                    <a:lnTo>
                      <a:pt x="35" y="11"/>
                    </a:lnTo>
                    <a:lnTo>
                      <a:pt x="40" y="12"/>
                    </a:lnTo>
                    <a:lnTo>
                      <a:pt x="42" y="15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8" name="Freeform 204">
                <a:extLst>
                  <a:ext uri="{FF2B5EF4-FFF2-40B4-BE49-F238E27FC236}">
                    <a16:creationId xmlns:a16="http://schemas.microsoft.com/office/drawing/2014/main" id="{77B46D1F-07FF-4500-94D6-1AF3B6AE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670"/>
                <a:ext cx="29" cy="55"/>
              </a:xfrm>
              <a:custGeom>
                <a:avLst/>
                <a:gdLst>
                  <a:gd name="T0" fmla="*/ 11 w 29"/>
                  <a:gd name="T1" fmla="*/ 55 h 55"/>
                  <a:gd name="T2" fmla="*/ 14 w 29"/>
                  <a:gd name="T3" fmla="*/ 52 h 55"/>
                  <a:gd name="T4" fmla="*/ 18 w 29"/>
                  <a:gd name="T5" fmla="*/ 51 h 55"/>
                  <a:gd name="T6" fmla="*/ 21 w 29"/>
                  <a:gd name="T7" fmla="*/ 51 h 55"/>
                  <a:gd name="T8" fmla="*/ 27 w 29"/>
                  <a:gd name="T9" fmla="*/ 47 h 55"/>
                  <a:gd name="T10" fmla="*/ 29 w 29"/>
                  <a:gd name="T11" fmla="*/ 41 h 55"/>
                  <a:gd name="T12" fmla="*/ 29 w 29"/>
                  <a:gd name="T13" fmla="*/ 35 h 55"/>
                  <a:gd name="T14" fmla="*/ 28 w 29"/>
                  <a:gd name="T15" fmla="*/ 33 h 55"/>
                  <a:gd name="T16" fmla="*/ 28 w 29"/>
                  <a:gd name="T17" fmla="*/ 33 h 55"/>
                  <a:gd name="T18" fmla="*/ 27 w 29"/>
                  <a:gd name="T19" fmla="*/ 30 h 55"/>
                  <a:gd name="T20" fmla="*/ 24 w 29"/>
                  <a:gd name="T21" fmla="*/ 26 h 55"/>
                  <a:gd name="T22" fmla="*/ 22 w 29"/>
                  <a:gd name="T23" fmla="*/ 22 h 55"/>
                  <a:gd name="T24" fmla="*/ 20 w 29"/>
                  <a:gd name="T25" fmla="*/ 19 h 55"/>
                  <a:gd name="T26" fmla="*/ 18 w 29"/>
                  <a:gd name="T27" fmla="*/ 13 h 55"/>
                  <a:gd name="T28" fmla="*/ 15 w 29"/>
                  <a:gd name="T29" fmla="*/ 11 h 55"/>
                  <a:gd name="T30" fmla="*/ 12 w 29"/>
                  <a:gd name="T31" fmla="*/ 6 h 55"/>
                  <a:gd name="T32" fmla="*/ 4 w 29"/>
                  <a:gd name="T33" fmla="*/ 0 h 55"/>
                  <a:gd name="T34" fmla="*/ 3 w 29"/>
                  <a:gd name="T35" fmla="*/ 3 h 55"/>
                  <a:gd name="T36" fmla="*/ 6 w 29"/>
                  <a:gd name="T37" fmla="*/ 4 h 55"/>
                  <a:gd name="T38" fmla="*/ 9 w 29"/>
                  <a:gd name="T39" fmla="*/ 5 h 55"/>
                  <a:gd name="T40" fmla="*/ 9 w 29"/>
                  <a:gd name="T41" fmla="*/ 5 h 55"/>
                  <a:gd name="T42" fmla="*/ 6 w 29"/>
                  <a:gd name="T43" fmla="*/ 5 h 55"/>
                  <a:gd name="T44" fmla="*/ 4 w 29"/>
                  <a:gd name="T45" fmla="*/ 7 h 55"/>
                  <a:gd name="T46" fmla="*/ 4 w 29"/>
                  <a:gd name="T47" fmla="*/ 9 h 55"/>
                  <a:gd name="T48" fmla="*/ 2 w 29"/>
                  <a:gd name="T49" fmla="*/ 13 h 55"/>
                  <a:gd name="T50" fmla="*/ 3 w 29"/>
                  <a:gd name="T51" fmla="*/ 15 h 55"/>
                  <a:gd name="T52" fmla="*/ 2 w 29"/>
                  <a:gd name="T53" fmla="*/ 20 h 55"/>
                  <a:gd name="T54" fmla="*/ 1 w 29"/>
                  <a:gd name="T55" fmla="*/ 23 h 55"/>
                  <a:gd name="T56" fmla="*/ 1 w 29"/>
                  <a:gd name="T57" fmla="*/ 26 h 55"/>
                  <a:gd name="T58" fmla="*/ 0 w 29"/>
                  <a:gd name="T59" fmla="*/ 23 h 55"/>
                  <a:gd name="T60" fmla="*/ 0 w 29"/>
                  <a:gd name="T61" fmla="*/ 29 h 55"/>
                  <a:gd name="T62" fmla="*/ 1 w 29"/>
                  <a:gd name="T63" fmla="*/ 33 h 55"/>
                  <a:gd name="T64" fmla="*/ 1 w 29"/>
                  <a:gd name="T65" fmla="*/ 38 h 55"/>
                  <a:gd name="T66" fmla="*/ 1 w 29"/>
                  <a:gd name="T67" fmla="*/ 41 h 55"/>
                  <a:gd name="T68" fmla="*/ 3 w 29"/>
                  <a:gd name="T69" fmla="*/ 46 h 55"/>
                  <a:gd name="T70" fmla="*/ 3 w 29"/>
                  <a:gd name="T71" fmla="*/ 48 h 55"/>
                  <a:gd name="T72" fmla="*/ 5 w 29"/>
                  <a:gd name="T73" fmla="*/ 52 h 55"/>
                  <a:gd name="T74" fmla="*/ 9 w 29"/>
                  <a:gd name="T7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" h="55">
                    <a:moveTo>
                      <a:pt x="9" y="54"/>
                    </a:moveTo>
                    <a:lnTo>
                      <a:pt x="11" y="55"/>
                    </a:lnTo>
                    <a:lnTo>
                      <a:pt x="13" y="54"/>
                    </a:lnTo>
                    <a:lnTo>
                      <a:pt x="14" y="52"/>
                    </a:lnTo>
                    <a:lnTo>
                      <a:pt x="17" y="51"/>
                    </a:lnTo>
                    <a:lnTo>
                      <a:pt x="18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7"/>
                    </a:lnTo>
                    <a:lnTo>
                      <a:pt x="28" y="43"/>
                    </a:lnTo>
                    <a:lnTo>
                      <a:pt x="29" y="41"/>
                    </a:lnTo>
                    <a:lnTo>
                      <a:pt x="29" y="39"/>
                    </a:lnTo>
                    <a:lnTo>
                      <a:pt x="29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3" y="25"/>
                    </a:lnTo>
                    <a:lnTo>
                      <a:pt x="22" y="22"/>
                    </a:lnTo>
                    <a:lnTo>
                      <a:pt x="20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3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1" y="22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4" y="50"/>
                    </a:lnTo>
                    <a:lnTo>
                      <a:pt x="5" y="52"/>
                    </a:lnTo>
                    <a:lnTo>
                      <a:pt x="9" y="54"/>
                    </a:lnTo>
                    <a:lnTo>
                      <a:pt x="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9" name="Freeform 205">
                <a:extLst>
                  <a:ext uri="{FF2B5EF4-FFF2-40B4-BE49-F238E27FC236}">
                    <a16:creationId xmlns:a16="http://schemas.microsoft.com/office/drawing/2014/main" id="{E8F804E6-8A12-4E24-ABEA-07499C84A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2132"/>
                <a:ext cx="10" cy="23"/>
              </a:xfrm>
              <a:custGeom>
                <a:avLst/>
                <a:gdLst>
                  <a:gd name="T0" fmla="*/ 4 w 10"/>
                  <a:gd name="T1" fmla="*/ 3 h 23"/>
                  <a:gd name="T2" fmla="*/ 5 w 10"/>
                  <a:gd name="T3" fmla="*/ 3 h 23"/>
                  <a:gd name="T4" fmla="*/ 6 w 10"/>
                  <a:gd name="T5" fmla="*/ 3 h 23"/>
                  <a:gd name="T6" fmla="*/ 8 w 10"/>
                  <a:gd name="T7" fmla="*/ 3 h 23"/>
                  <a:gd name="T8" fmla="*/ 9 w 10"/>
                  <a:gd name="T9" fmla="*/ 6 h 23"/>
                  <a:gd name="T10" fmla="*/ 9 w 10"/>
                  <a:gd name="T11" fmla="*/ 8 h 23"/>
                  <a:gd name="T12" fmla="*/ 9 w 10"/>
                  <a:gd name="T13" fmla="*/ 7 h 23"/>
                  <a:gd name="T14" fmla="*/ 9 w 10"/>
                  <a:gd name="T15" fmla="*/ 6 h 23"/>
                  <a:gd name="T16" fmla="*/ 9 w 10"/>
                  <a:gd name="T17" fmla="*/ 4 h 23"/>
                  <a:gd name="T18" fmla="*/ 10 w 10"/>
                  <a:gd name="T19" fmla="*/ 4 h 23"/>
                  <a:gd name="T20" fmla="*/ 10 w 10"/>
                  <a:gd name="T21" fmla="*/ 7 h 23"/>
                  <a:gd name="T22" fmla="*/ 10 w 10"/>
                  <a:gd name="T23" fmla="*/ 12 h 23"/>
                  <a:gd name="T24" fmla="*/ 9 w 10"/>
                  <a:gd name="T25" fmla="*/ 14 h 23"/>
                  <a:gd name="T26" fmla="*/ 8 w 10"/>
                  <a:gd name="T27" fmla="*/ 16 h 23"/>
                  <a:gd name="T28" fmla="*/ 6 w 10"/>
                  <a:gd name="T29" fmla="*/ 17 h 23"/>
                  <a:gd name="T30" fmla="*/ 6 w 10"/>
                  <a:gd name="T31" fmla="*/ 16 h 23"/>
                  <a:gd name="T32" fmla="*/ 6 w 10"/>
                  <a:gd name="T33" fmla="*/ 19 h 23"/>
                  <a:gd name="T34" fmla="*/ 8 w 10"/>
                  <a:gd name="T35" fmla="*/ 22 h 23"/>
                  <a:gd name="T36" fmla="*/ 6 w 10"/>
                  <a:gd name="T37" fmla="*/ 20 h 23"/>
                  <a:gd name="T38" fmla="*/ 5 w 10"/>
                  <a:gd name="T39" fmla="*/ 21 h 23"/>
                  <a:gd name="T40" fmla="*/ 4 w 10"/>
                  <a:gd name="T41" fmla="*/ 21 h 23"/>
                  <a:gd name="T42" fmla="*/ 4 w 10"/>
                  <a:gd name="T43" fmla="*/ 22 h 23"/>
                  <a:gd name="T44" fmla="*/ 2 w 10"/>
                  <a:gd name="T45" fmla="*/ 23 h 23"/>
                  <a:gd name="T46" fmla="*/ 1 w 10"/>
                  <a:gd name="T47" fmla="*/ 21 h 23"/>
                  <a:gd name="T48" fmla="*/ 1 w 10"/>
                  <a:gd name="T49" fmla="*/ 20 h 23"/>
                  <a:gd name="T50" fmla="*/ 1 w 10"/>
                  <a:gd name="T51" fmla="*/ 19 h 23"/>
                  <a:gd name="T52" fmla="*/ 0 w 10"/>
                  <a:gd name="T53" fmla="*/ 19 h 23"/>
                  <a:gd name="T54" fmla="*/ 0 w 10"/>
                  <a:gd name="T55" fmla="*/ 17 h 23"/>
                  <a:gd name="T56" fmla="*/ 1 w 10"/>
                  <a:gd name="T57" fmla="*/ 19 h 23"/>
                  <a:gd name="T58" fmla="*/ 2 w 10"/>
                  <a:gd name="T59" fmla="*/ 19 h 23"/>
                  <a:gd name="T60" fmla="*/ 3 w 10"/>
                  <a:gd name="T61" fmla="*/ 20 h 23"/>
                  <a:gd name="T62" fmla="*/ 3 w 10"/>
                  <a:gd name="T63" fmla="*/ 17 h 23"/>
                  <a:gd name="T64" fmla="*/ 2 w 10"/>
                  <a:gd name="T65" fmla="*/ 16 h 23"/>
                  <a:gd name="T66" fmla="*/ 1 w 10"/>
                  <a:gd name="T67" fmla="*/ 17 h 23"/>
                  <a:gd name="T68" fmla="*/ 1 w 10"/>
                  <a:gd name="T69" fmla="*/ 15 h 23"/>
                  <a:gd name="T70" fmla="*/ 2 w 10"/>
                  <a:gd name="T71" fmla="*/ 14 h 23"/>
                  <a:gd name="T72" fmla="*/ 2 w 10"/>
                  <a:gd name="T73" fmla="*/ 13 h 23"/>
                  <a:gd name="T74" fmla="*/ 3 w 10"/>
                  <a:gd name="T75" fmla="*/ 13 h 23"/>
                  <a:gd name="T76" fmla="*/ 3 w 10"/>
                  <a:gd name="T77" fmla="*/ 12 h 23"/>
                  <a:gd name="T78" fmla="*/ 2 w 10"/>
                  <a:gd name="T79" fmla="*/ 13 h 23"/>
                  <a:gd name="T80" fmla="*/ 1 w 10"/>
                  <a:gd name="T81" fmla="*/ 13 h 23"/>
                  <a:gd name="T82" fmla="*/ 0 w 10"/>
                  <a:gd name="T83" fmla="*/ 12 h 23"/>
                  <a:gd name="T84" fmla="*/ 1 w 10"/>
                  <a:gd name="T85" fmla="*/ 12 h 23"/>
                  <a:gd name="T86" fmla="*/ 2 w 10"/>
                  <a:gd name="T87" fmla="*/ 11 h 23"/>
                  <a:gd name="T88" fmla="*/ 1 w 10"/>
                  <a:gd name="T89" fmla="*/ 10 h 23"/>
                  <a:gd name="T90" fmla="*/ 1 w 10"/>
                  <a:gd name="T91" fmla="*/ 8 h 23"/>
                  <a:gd name="T92" fmla="*/ 1 w 10"/>
                  <a:gd name="T93" fmla="*/ 7 h 23"/>
                  <a:gd name="T94" fmla="*/ 1 w 10"/>
                  <a:gd name="T95" fmla="*/ 6 h 23"/>
                  <a:gd name="T96" fmla="*/ 1 w 10"/>
                  <a:gd name="T97" fmla="*/ 5 h 23"/>
                  <a:gd name="T98" fmla="*/ 2 w 10"/>
                  <a:gd name="T99" fmla="*/ 4 h 23"/>
                  <a:gd name="T100" fmla="*/ 3 w 10"/>
                  <a:gd name="T101" fmla="*/ 3 h 23"/>
                  <a:gd name="T102" fmla="*/ 4 w 10"/>
                  <a:gd name="T103" fmla="*/ 3 h 23"/>
                  <a:gd name="T104" fmla="*/ 3 w 10"/>
                  <a:gd name="T105" fmla="*/ 2 h 23"/>
                  <a:gd name="T106" fmla="*/ 3 w 10"/>
                  <a:gd name="T10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</p:grp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09FB67DB-EA93-4577-A443-38479F2DB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2009775"/>
              <a:ext cx="671512" cy="342900"/>
            </a:xfrm>
            <a:custGeom>
              <a:avLst/>
              <a:gdLst>
                <a:gd name="T0" fmla="*/ 381 w 423"/>
                <a:gd name="T1" fmla="*/ 10 h 216"/>
                <a:gd name="T2" fmla="*/ 322 w 423"/>
                <a:gd name="T3" fmla="*/ 16 h 216"/>
                <a:gd name="T4" fmla="*/ 317 w 423"/>
                <a:gd name="T5" fmla="*/ 5 h 216"/>
                <a:gd name="T6" fmla="*/ 267 w 423"/>
                <a:gd name="T7" fmla="*/ 1 h 216"/>
                <a:gd name="T8" fmla="*/ 230 w 423"/>
                <a:gd name="T9" fmla="*/ 2 h 216"/>
                <a:gd name="T10" fmla="*/ 215 w 423"/>
                <a:gd name="T11" fmla="*/ 22 h 216"/>
                <a:gd name="T12" fmla="*/ 162 w 423"/>
                <a:gd name="T13" fmla="*/ 6 h 216"/>
                <a:gd name="T14" fmla="*/ 151 w 423"/>
                <a:gd name="T15" fmla="*/ 10 h 216"/>
                <a:gd name="T16" fmla="*/ 133 w 423"/>
                <a:gd name="T17" fmla="*/ 22 h 216"/>
                <a:gd name="T18" fmla="*/ 164 w 423"/>
                <a:gd name="T19" fmla="*/ 40 h 216"/>
                <a:gd name="T20" fmla="*/ 127 w 423"/>
                <a:gd name="T21" fmla="*/ 35 h 216"/>
                <a:gd name="T22" fmla="*/ 87 w 423"/>
                <a:gd name="T23" fmla="*/ 28 h 216"/>
                <a:gd name="T24" fmla="*/ 86 w 423"/>
                <a:gd name="T25" fmla="*/ 40 h 216"/>
                <a:gd name="T26" fmla="*/ 37 w 423"/>
                <a:gd name="T27" fmla="*/ 40 h 216"/>
                <a:gd name="T28" fmla="*/ 15 w 423"/>
                <a:gd name="T29" fmla="*/ 50 h 216"/>
                <a:gd name="T30" fmla="*/ 42 w 423"/>
                <a:gd name="T31" fmla="*/ 52 h 216"/>
                <a:gd name="T32" fmla="*/ 35 w 423"/>
                <a:gd name="T33" fmla="*/ 62 h 216"/>
                <a:gd name="T34" fmla="*/ 60 w 423"/>
                <a:gd name="T35" fmla="*/ 68 h 216"/>
                <a:gd name="T36" fmla="*/ 66 w 423"/>
                <a:gd name="T37" fmla="*/ 70 h 216"/>
                <a:gd name="T38" fmla="*/ 73 w 423"/>
                <a:gd name="T39" fmla="*/ 75 h 216"/>
                <a:gd name="T40" fmla="*/ 121 w 423"/>
                <a:gd name="T41" fmla="*/ 67 h 216"/>
                <a:gd name="T42" fmla="*/ 85 w 423"/>
                <a:gd name="T43" fmla="*/ 84 h 216"/>
                <a:gd name="T44" fmla="*/ 133 w 423"/>
                <a:gd name="T45" fmla="*/ 77 h 216"/>
                <a:gd name="T46" fmla="*/ 156 w 423"/>
                <a:gd name="T47" fmla="*/ 79 h 216"/>
                <a:gd name="T48" fmla="*/ 202 w 423"/>
                <a:gd name="T49" fmla="*/ 57 h 216"/>
                <a:gd name="T50" fmla="*/ 211 w 423"/>
                <a:gd name="T51" fmla="*/ 75 h 216"/>
                <a:gd name="T52" fmla="*/ 182 w 423"/>
                <a:gd name="T53" fmla="*/ 84 h 216"/>
                <a:gd name="T54" fmla="*/ 129 w 423"/>
                <a:gd name="T55" fmla="*/ 99 h 216"/>
                <a:gd name="T56" fmla="*/ 150 w 423"/>
                <a:gd name="T57" fmla="*/ 115 h 216"/>
                <a:gd name="T58" fmla="*/ 88 w 423"/>
                <a:gd name="T59" fmla="*/ 93 h 216"/>
                <a:gd name="T60" fmla="*/ 83 w 423"/>
                <a:gd name="T61" fmla="*/ 111 h 216"/>
                <a:gd name="T62" fmla="*/ 105 w 423"/>
                <a:gd name="T63" fmla="*/ 134 h 216"/>
                <a:gd name="T64" fmla="*/ 127 w 423"/>
                <a:gd name="T65" fmla="*/ 142 h 216"/>
                <a:gd name="T66" fmla="*/ 78 w 423"/>
                <a:gd name="T67" fmla="*/ 138 h 216"/>
                <a:gd name="T68" fmla="*/ 79 w 423"/>
                <a:gd name="T69" fmla="*/ 161 h 216"/>
                <a:gd name="T70" fmla="*/ 99 w 423"/>
                <a:gd name="T71" fmla="*/ 161 h 216"/>
                <a:gd name="T72" fmla="*/ 95 w 423"/>
                <a:gd name="T73" fmla="*/ 176 h 216"/>
                <a:gd name="T74" fmla="*/ 58 w 423"/>
                <a:gd name="T75" fmla="*/ 167 h 216"/>
                <a:gd name="T76" fmla="*/ 58 w 423"/>
                <a:gd name="T77" fmla="*/ 188 h 216"/>
                <a:gd name="T78" fmla="*/ 48 w 423"/>
                <a:gd name="T79" fmla="*/ 204 h 216"/>
                <a:gd name="T80" fmla="*/ 83 w 423"/>
                <a:gd name="T81" fmla="*/ 211 h 216"/>
                <a:gd name="T82" fmla="*/ 119 w 423"/>
                <a:gd name="T83" fmla="*/ 209 h 216"/>
                <a:gd name="T84" fmla="*/ 144 w 423"/>
                <a:gd name="T85" fmla="*/ 207 h 216"/>
                <a:gd name="T86" fmla="*/ 190 w 423"/>
                <a:gd name="T87" fmla="*/ 203 h 216"/>
                <a:gd name="T88" fmla="*/ 161 w 423"/>
                <a:gd name="T89" fmla="*/ 186 h 216"/>
                <a:gd name="T90" fmla="*/ 152 w 423"/>
                <a:gd name="T91" fmla="*/ 183 h 216"/>
                <a:gd name="T92" fmla="*/ 190 w 423"/>
                <a:gd name="T93" fmla="*/ 164 h 216"/>
                <a:gd name="T94" fmla="*/ 224 w 423"/>
                <a:gd name="T95" fmla="*/ 156 h 216"/>
                <a:gd name="T96" fmla="*/ 229 w 423"/>
                <a:gd name="T97" fmla="*/ 136 h 216"/>
                <a:gd name="T98" fmla="*/ 194 w 423"/>
                <a:gd name="T99" fmla="*/ 132 h 216"/>
                <a:gd name="T100" fmla="*/ 199 w 423"/>
                <a:gd name="T101" fmla="*/ 128 h 216"/>
                <a:gd name="T102" fmla="*/ 239 w 423"/>
                <a:gd name="T103" fmla="*/ 132 h 216"/>
                <a:gd name="T104" fmla="*/ 203 w 423"/>
                <a:gd name="T105" fmla="*/ 121 h 216"/>
                <a:gd name="T106" fmla="*/ 235 w 423"/>
                <a:gd name="T107" fmla="*/ 119 h 216"/>
                <a:gd name="T108" fmla="*/ 252 w 423"/>
                <a:gd name="T109" fmla="*/ 108 h 216"/>
                <a:gd name="T110" fmla="*/ 292 w 423"/>
                <a:gd name="T111" fmla="*/ 100 h 216"/>
                <a:gd name="T112" fmla="*/ 299 w 423"/>
                <a:gd name="T113" fmla="*/ 93 h 216"/>
                <a:gd name="T114" fmla="*/ 339 w 423"/>
                <a:gd name="T115" fmla="*/ 72 h 216"/>
                <a:gd name="T116" fmla="*/ 350 w 423"/>
                <a:gd name="T117" fmla="*/ 57 h 216"/>
                <a:gd name="T118" fmla="*/ 305 w 423"/>
                <a:gd name="T119" fmla="*/ 64 h 216"/>
                <a:gd name="T120" fmla="*/ 323 w 423"/>
                <a:gd name="T121" fmla="*/ 53 h 216"/>
                <a:gd name="T122" fmla="*/ 360 w 423"/>
                <a:gd name="T123" fmla="*/ 49 h 216"/>
                <a:gd name="T124" fmla="*/ 408 w 423"/>
                <a:gd name="T125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3" h="216">
                  <a:moveTo>
                    <a:pt x="421" y="25"/>
                  </a:moveTo>
                  <a:lnTo>
                    <a:pt x="419" y="23"/>
                  </a:lnTo>
                  <a:lnTo>
                    <a:pt x="416" y="22"/>
                  </a:lnTo>
                  <a:lnTo>
                    <a:pt x="415" y="22"/>
                  </a:lnTo>
                  <a:lnTo>
                    <a:pt x="411" y="22"/>
                  </a:lnTo>
                  <a:lnTo>
                    <a:pt x="409" y="22"/>
                  </a:lnTo>
                  <a:lnTo>
                    <a:pt x="406" y="22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7" y="22"/>
                  </a:lnTo>
                  <a:lnTo>
                    <a:pt x="394" y="23"/>
                  </a:lnTo>
                  <a:lnTo>
                    <a:pt x="391" y="23"/>
                  </a:lnTo>
                  <a:lnTo>
                    <a:pt x="394" y="23"/>
                  </a:lnTo>
                  <a:lnTo>
                    <a:pt x="395" y="19"/>
                  </a:lnTo>
                  <a:lnTo>
                    <a:pt x="392" y="18"/>
                  </a:lnTo>
                  <a:lnTo>
                    <a:pt x="390" y="15"/>
                  </a:lnTo>
                  <a:lnTo>
                    <a:pt x="386" y="14"/>
                  </a:lnTo>
                  <a:lnTo>
                    <a:pt x="390" y="13"/>
                  </a:lnTo>
                  <a:lnTo>
                    <a:pt x="390" y="10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1" y="10"/>
                  </a:lnTo>
                  <a:lnTo>
                    <a:pt x="377" y="12"/>
                  </a:lnTo>
                  <a:lnTo>
                    <a:pt x="375" y="12"/>
                  </a:lnTo>
                  <a:lnTo>
                    <a:pt x="372" y="10"/>
                  </a:lnTo>
                  <a:lnTo>
                    <a:pt x="369" y="9"/>
                  </a:lnTo>
                  <a:lnTo>
                    <a:pt x="373" y="8"/>
                  </a:lnTo>
                  <a:lnTo>
                    <a:pt x="369" y="7"/>
                  </a:lnTo>
                  <a:lnTo>
                    <a:pt x="366" y="8"/>
                  </a:lnTo>
                  <a:lnTo>
                    <a:pt x="364" y="10"/>
                  </a:lnTo>
                  <a:lnTo>
                    <a:pt x="361" y="12"/>
                  </a:lnTo>
                  <a:lnTo>
                    <a:pt x="358" y="9"/>
                  </a:lnTo>
                  <a:lnTo>
                    <a:pt x="356" y="10"/>
                  </a:lnTo>
                  <a:lnTo>
                    <a:pt x="352" y="10"/>
                  </a:lnTo>
                  <a:lnTo>
                    <a:pt x="350" y="12"/>
                  </a:lnTo>
                  <a:lnTo>
                    <a:pt x="347" y="13"/>
                  </a:lnTo>
                  <a:lnTo>
                    <a:pt x="344" y="14"/>
                  </a:lnTo>
                  <a:lnTo>
                    <a:pt x="342" y="14"/>
                  </a:lnTo>
                  <a:lnTo>
                    <a:pt x="339" y="15"/>
                  </a:lnTo>
                  <a:lnTo>
                    <a:pt x="335" y="16"/>
                  </a:lnTo>
                  <a:lnTo>
                    <a:pt x="333" y="16"/>
                  </a:lnTo>
                  <a:lnTo>
                    <a:pt x="327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18" y="17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6" y="14"/>
                  </a:lnTo>
                  <a:lnTo>
                    <a:pt x="330" y="14"/>
                  </a:lnTo>
                  <a:lnTo>
                    <a:pt x="333" y="13"/>
                  </a:lnTo>
                  <a:lnTo>
                    <a:pt x="335" y="13"/>
                  </a:lnTo>
                  <a:lnTo>
                    <a:pt x="339" y="12"/>
                  </a:lnTo>
                  <a:lnTo>
                    <a:pt x="341" y="12"/>
                  </a:lnTo>
                  <a:lnTo>
                    <a:pt x="348" y="9"/>
                  </a:lnTo>
                  <a:lnTo>
                    <a:pt x="349" y="7"/>
                  </a:lnTo>
                  <a:lnTo>
                    <a:pt x="347" y="6"/>
                  </a:lnTo>
                  <a:lnTo>
                    <a:pt x="343" y="6"/>
                  </a:lnTo>
                  <a:lnTo>
                    <a:pt x="341" y="6"/>
                  </a:lnTo>
                  <a:lnTo>
                    <a:pt x="338" y="6"/>
                  </a:lnTo>
                  <a:lnTo>
                    <a:pt x="335" y="6"/>
                  </a:lnTo>
                  <a:lnTo>
                    <a:pt x="332" y="6"/>
                  </a:lnTo>
                  <a:lnTo>
                    <a:pt x="329" y="6"/>
                  </a:lnTo>
                  <a:lnTo>
                    <a:pt x="326" y="7"/>
                  </a:lnTo>
                  <a:lnTo>
                    <a:pt x="323" y="5"/>
                  </a:lnTo>
                  <a:lnTo>
                    <a:pt x="321" y="4"/>
                  </a:lnTo>
                  <a:lnTo>
                    <a:pt x="317" y="5"/>
                  </a:lnTo>
                  <a:lnTo>
                    <a:pt x="315" y="5"/>
                  </a:lnTo>
                  <a:lnTo>
                    <a:pt x="312" y="4"/>
                  </a:lnTo>
                  <a:lnTo>
                    <a:pt x="306" y="5"/>
                  </a:lnTo>
                  <a:lnTo>
                    <a:pt x="303" y="2"/>
                  </a:lnTo>
                  <a:lnTo>
                    <a:pt x="299" y="0"/>
                  </a:lnTo>
                  <a:lnTo>
                    <a:pt x="293" y="0"/>
                  </a:lnTo>
                  <a:lnTo>
                    <a:pt x="291" y="1"/>
                  </a:lnTo>
                  <a:lnTo>
                    <a:pt x="288" y="1"/>
                  </a:lnTo>
                  <a:lnTo>
                    <a:pt x="284" y="1"/>
                  </a:lnTo>
                  <a:lnTo>
                    <a:pt x="282" y="2"/>
                  </a:lnTo>
                  <a:lnTo>
                    <a:pt x="279" y="4"/>
                  </a:lnTo>
                  <a:lnTo>
                    <a:pt x="282" y="6"/>
                  </a:lnTo>
                  <a:lnTo>
                    <a:pt x="286" y="7"/>
                  </a:lnTo>
                  <a:lnTo>
                    <a:pt x="288" y="8"/>
                  </a:lnTo>
                  <a:lnTo>
                    <a:pt x="284" y="8"/>
                  </a:lnTo>
                  <a:lnTo>
                    <a:pt x="282" y="7"/>
                  </a:lnTo>
                  <a:lnTo>
                    <a:pt x="279" y="7"/>
                  </a:lnTo>
                  <a:lnTo>
                    <a:pt x="275" y="5"/>
                  </a:lnTo>
                  <a:lnTo>
                    <a:pt x="277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4" y="1"/>
                  </a:lnTo>
                  <a:lnTo>
                    <a:pt x="262" y="1"/>
                  </a:lnTo>
                  <a:lnTo>
                    <a:pt x="258" y="2"/>
                  </a:lnTo>
                  <a:lnTo>
                    <a:pt x="255" y="4"/>
                  </a:lnTo>
                  <a:lnTo>
                    <a:pt x="253" y="5"/>
                  </a:lnTo>
                  <a:lnTo>
                    <a:pt x="249" y="6"/>
                  </a:lnTo>
                  <a:lnTo>
                    <a:pt x="253" y="8"/>
                  </a:lnTo>
                  <a:lnTo>
                    <a:pt x="255" y="10"/>
                  </a:lnTo>
                  <a:lnTo>
                    <a:pt x="258" y="12"/>
                  </a:lnTo>
                  <a:lnTo>
                    <a:pt x="264" y="14"/>
                  </a:lnTo>
                  <a:lnTo>
                    <a:pt x="261" y="14"/>
                  </a:lnTo>
                  <a:lnTo>
                    <a:pt x="258" y="13"/>
                  </a:lnTo>
                  <a:lnTo>
                    <a:pt x="255" y="13"/>
                  </a:lnTo>
                  <a:lnTo>
                    <a:pt x="253" y="12"/>
                  </a:lnTo>
                  <a:lnTo>
                    <a:pt x="249" y="10"/>
                  </a:lnTo>
                  <a:lnTo>
                    <a:pt x="247" y="9"/>
                  </a:lnTo>
                  <a:lnTo>
                    <a:pt x="245" y="7"/>
                  </a:lnTo>
                  <a:lnTo>
                    <a:pt x="241" y="5"/>
                  </a:lnTo>
                  <a:lnTo>
                    <a:pt x="239" y="4"/>
                  </a:lnTo>
                  <a:lnTo>
                    <a:pt x="236" y="4"/>
                  </a:lnTo>
                  <a:lnTo>
                    <a:pt x="232" y="2"/>
                  </a:lnTo>
                  <a:lnTo>
                    <a:pt x="230" y="2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5" y="2"/>
                  </a:lnTo>
                  <a:lnTo>
                    <a:pt x="213" y="2"/>
                  </a:lnTo>
                  <a:lnTo>
                    <a:pt x="210" y="4"/>
                  </a:lnTo>
                  <a:lnTo>
                    <a:pt x="206" y="4"/>
                  </a:lnTo>
                  <a:lnTo>
                    <a:pt x="201" y="4"/>
                  </a:lnTo>
                  <a:lnTo>
                    <a:pt x="197" y="6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2" y="14"/>
                  </a:lnTo>
                  <a:lnTo>
                    <a:pt x="215" y="15"/>
                  </a:lnTo>
                  <a:lnTo>
                    <a:pt x="218" y="16"/>
                  </a:lnTo>
                  <a:lnTo>
                    <a:pt x="221" y="17"/>
                  </a:lnTo>
                  <a:lnTo>
                    <a:pt x="223" y="18"/>
                  </a:lnTo>
                  <a:lnTo>
                    <a:pt x="221" y="18"/>
                  </a:lnTo>
                  <a:lnTo>
                    <a:pt x="218" y="21"/>
                  </a:lnTo>
                  <a:lnTo>
                    <a:pt x="215" y="22"/>
                  </a:lnTo>
                  <a:lnTo>
                    <a:pt x="212" y="23"/>
                  </a:lnTo>
                  <a:lnTo>
                    <a:pt x="214" y="21"/>
                  </a:lnTo>
                  <a:lnTo>
                    <a:pt x="216" y="18"/>
                  </a:lnTo>
                  <a:lnTo>
                    <a:pt x="213" y="17"/>
                  </a:lnTo>
                  <a:lnTo>
                    <a:pt x="211" y="16"/>
                  </a:lnTo>
                  <a:lnTo>
                    <a:pt x="207" y="16"/>
                  </a:lnTo>
                  <a:lnTo>
                    <a:pt x="205" y="14"/>
                  </a:lnTo>
                  <a:lnTo>
                    <a:pt x="202" y="12"/>
                  </a:lnTo>
                  <a:lnTo>
                    <a:pt x="199" y="9"/>
                  </a:lnTo>
                  <a:lnTo>
                    <a:pt x="196" y="9"/>
                  </a:lnTo>
                  <a:lnTo>
                    <a:pt x="194" y="8"/>
                  </a:lnTo>
                  <a:lnTo>
                    <a:pt x="190" y="7"/>
                  </a:lnTo>
                  <a:lnTo>
                    <a:pt x="187" y="9"/>
                  </a:lnTo>
                  <a:lnTo>
                    <a:pt x="185" y="8"/>
                  </a:lnTo>
                  <a:lnTo>
                    <a:pt x="182" y="6"/>
                  </a:lnTo>
                  <a:lnTo>
                    <a:pt x="179" y="7"/>
                  </a:lnTo>
                  <a:lnTo>
                    <a:pt x="176" y="8"/>
                  </a:lnTo>
                  <a:lnTo>
                    <a:pt x="175" y="6"/>
                  </a:lnTo>
                  <a:lnTo>
                    <a:pt x="171" y="5"/>
                  </a:lnTo>
                  <a:lnTo>
                    <a:pt x="169" y="6"/>
                  </a:lnTo>
                  <a:lnTo>
                    <a:pt x="165" y="6"/>
                  </a:lnTo>
                  <a:lnTo>
                    <a:pt x="162" y="6"/>
                  </a:lnTo>
                  <a:lnTo>
                    <a:pt x="159" y="7"/>
                  </a:lnTo>
                  <a:lnTo>
                    <a:pt x="161" y="9"/>
                  </a:lnTo>
                  <a:lnTo>
                    <a:pt x="164" y="9"/>
                  </a:lnTo>
                  <a:lnTo>
                    <a:pt x="168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73" y="15"/>
                  </a:lnTo>
                  <a:lnTo>
                    <a:pt x="177" y="15"/>
                  </a:lnTo>
                  <a:lnTo>
                    <a:pt x="179" y="15"/>
                  </a:lnTo>
                  <a:lnTo>
                    <a:pt x="182" y="15"/>
                  </a:lnTo>
                  <a:lnTo>
                    <a:pt x="180" y="16"/>
                  </a:lnTo>
                  <a:lnTo>
                    <a:pt x="177" y="15"/>
                  </a:lnTo>
                  <a:lnTo>
                    <a:pt x="175" y="16"/>
                  </a:lnTo>
                  <a:lnTo>
                    <a:pt x="171" y="15"/>
                  </a:lnTo>
                  <a:lnTo>
                    <a:pt x="168" y="15"/>
                  </a:lnTo>
                  <a:lnTo>
                    <a:pt x="164" y="14"/>
                  </a:lnTo>
                  <a:lnTo>
                    <a:pt x="162" y="15"/>
                  </a:lnTo>
                  <a:lnTo>
                    <a:pt x="159" y="13"/>
                  </a:lnTo>
                  <a:lnTo>
                    <a:pt x="156" y="12"/>
                  </a:lnTo>
                  <a:lnTo>
                    <a:pt x="153" y="10"/>
                  </a:lnTo>
                  <a:lnTo>
                    <a:pt x="151" y="10"/>
                  </a:lnTo>
                  <a:lnTo>
                    <a:pt x="147" y="10"/>
                  </a:lnTo>
                  <a:lnTo>
                    <a:pt x="144" y="10"/>
                  </a:lnTo>
                  <a:lnTo>
                    <a:pt x="144" y="13"/>
                  </a:lnTo>
                  <a:lnTo>
                    <a:pt x="147" y="14"/>
                  </a:lnTo>
                  <a:lnTo>
                    <a:pt x="150" y="16"/>
                  </a:lnTo>
                  <a:lnTo>
                    <a:pt x="153" y="18"/>
                  </a:lnTo>
                  <a:lnTo>
                    <a:pt x="150" y="19"/>
                  </a:lnTo>
                  <a:lnTo>
                    <a:pt x="147" y="18"/>
                  </a:lnTo>
                  <a:lnTo>
                    <a:pt x="144" y="17"/>
                  </a:lnTo>
                  <a:lnTo>
                    <a:pt x="141" y="16"/>
                  </a:lnTo>
                  <a:lnTo>
                    <a:pt x="138" y="16"/>
                  </a:lnTo>
                  <a:lnTo>
                    <a:pt x="135" y="15"/>
                  </a:lnTo>
                  <a:lnTo>
                    <a:pt x="133" y="16"/>
                  </a:lnTo>
                  <a:lnTo>
                    <a:pt x="132" y="18"/>
                  </a:lnTo>
                  <a:lnTo>
                    <a:pt x="135" y="19"/>
                  </a:lnTo>
                  <a:lnTo>
                    <a:pt x="137" y="21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39" y="22"/>
                  </a:lnTo>
                  <a:lnTo>
                    <a:pt x="136" y="21"/>
                  </a:lnTo>
                  <a:lnTo>
                    <a:pt x="133" y="22"/>
                  </a:lnTo>
                  <a:lnTo>
                    <a:pt x="130" y="21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3" y="28"/>
                  </a:lnTo>
                  <a:lnTo>
                    <a:pt x="136" y="30"/>
                  </a:lnTo>
                  <a:lnTo>
                    <a:pt x="138" y="31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7" y="33"/>
                  </a:lnTo>
                  <a:lnTo>
                    <a:pt x="150" y="34"/>
                  </a:lnTo>
                  <a:lnTo>
                    <a:pt x="153" y="35"/>
                  </a:lnTo>
                  <a:lnTo>
                    <a:pt x="155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4" y="39"/>
                  </a:lnTo>
                  <a:lnTo>
                    <a:pt x="168" y="40"/>
                  </a:lnTo>
                  <a:lnTo>
                    <a:pt x="170" y="41"/>
                  </a:lnTo>
                  <a:lnTo>
                    <a:pt x="173" y="44"/>
                  </a:lnTo>
                  <a:lnTo>
                    <a:pt x="170" y="44"/>
                  </a:lnTo>
                  <a:lnTo>
                    <a:pt x="167" y="42"/>
                  </a:lnTo>
                  <a:lnTo>
                    <a:pt x="164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5" y="39"/>
                  </a:lnTo>
                  <a:lnTo>
                    <a:pt x="153" y="36"/>
                  </a:lnTo>
                  <a:lnTo>
                    <a:pt x="151" y="36"/>
                  </a:lnTo>
                  <a:lnTo>
                    <a:pt x="147" y="35"/>
                  </a:lnTo>
                  <a:lnTo>
                    <a:pt x="142" y="34"/>
                  </a:lnTo>
                  <a:lnTo>
                    <a:pt x="139" y="33"/>
                  </a:lnTo>
                  <a:lnTo>
                    <a:pt x="136" y="32"/>
                  </a:lnTo>
                  <a:lnTo>
                    <a:pt x="134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28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3" y="35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0" y="35"/>
                  </a:lnTo>
                  <a:lnTo>
                    <a:pt x="127" y="35"/>
                  </a:lnTo>
                  <a:lnTo>
                    <a:pt x="125" y="35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19" y="31"/>
                  </a:lnTo>
                  <a:lnTo>
                    <a:pt x="117" y="28"/>
                  </a:lnTo>
                  <a:lnTo>
                    <a:pt x="113" y="27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5" y="26"/>
                  </a:lnTo>
                  <a:lnTo>
                    <a:pt x="102" y="25"/>
                  </a:lnTo>
                  <a:lnTo>
                    <a:pt x="99" y="24"/>
                  </a:lnTo>
                  <a:lnTo>
                    <a:pt x="96" y="23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1" y="22"/>
                  </a:lnTo>
                  <a:lnTo>
                    <a:pt x="87" y="23"/>
                  </a:lnTo>
                  <a:lnTo>
                    <a:pt x="84" y="24"/>
                  </a:lnTo>
                  <a:lnTo>
                    <a:pt x="87" y="26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1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69" y="32"/>
                  </a:lnTo>
                  <a:lnTo>
                    <a:pt x="73" y="34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81" y="35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95" y="38"/>
                  </a:lnTo>
                  <a:lnTo>
                    <a:pt x="98" y="39"/>
                  </a:lnTo>
                  <a:lnTo>
                    <a:pt x="98" y="41"/>
                  </a:lnTo>
                  <a:lnTo>
                    <a:pt x="96" y="39"/>
                  </a:lnTo>
                  <a:lnTo>
                    <a:pt x="94" y="39"/>
                  </a:lnTo>
                  <a:lnTo>
                    <a:pt x="95" y="41"/>
                  </a:lnTo>
                  <a:lnTo>
                    <a:pt x="93" y="39"/>
                  </a:lnTo>
                  <a:lnTo>
                    <a:pt x="90" y="38"/>
                  </a:lnTo>
                  <a:lnTo>
                    <a:pt x="86" y="40"/>
                  </a:lnTo>
                  <a:lnTo>
                    <a:pt x="90" y="42"/>
                  </a:lnTo>
                  <a:lnTo>
                    <a:pt x="86" y="41"/>
                  </a:lnTo>
                  <a:lnTo>
                    <a:pt x="84" y="39"/>
                  </a:lnTo>
                  <a:lnTo>
                    <a:pt x="81" y="38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1" y="36"/>
                  </a:lnTo>
                  <a:lnTo>
                    <a:pt x="69" y="39"/>
                  </a:lnTo>
                  <a:lnTo>
                    <a:pt x="66" y="40"/>
                  </a:lnTo>
                  <a:lnTo>
                    <a:pt x="69" y="41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6"/>
                  </a:lnTo>
                  <a:lnTo>
                    <a:pt x="61" y="35"/>
                  </a:lnTo>
                  <a:lnTo>
                    <a:pt x="58" y="35"/>
                  </a:lnTo>
                  <a:lnTo>
                    <a:pt x="56" y="35"/>
                  </a:lnTo>
                  <a:lnTo>
                    <a:pt x="52" y="35"/>
                  </a:lnTo>
                  <a:lnTo>
                    <a:pt x="50" y="35"/>
                  </a:lnTo>
                  <a:lnTo>
                    <a:pt x="47" y="35"/>
                  </a:lnTo>
                  <a:lnTo>
                    <a:pt x="44" y="36"/>
                  </a:lnTo>
                  <a:lnTo>
                    <a:pt x="41" y="38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2" y="41"/>
                  </a:lnTo>
                  <a:lnTo>
                    <a:pt x="19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6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7" y="57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7"/>
                  </a:lnTo>
                  <a:lnTo>
                    <a:pt x="27" y="57"/>
                  </a:lnTo>
                  <a:lnTo>
                    <a:pt x="31" y="56"/>
                  </a:lnTo>
                  <a:lnTo>
                    <a:pt x="33" y="55"/>
                  </a:lnTo>
                  <a:lnTo>
                    <a:pt x="36" y="55"/>
                  </a:lnTo>
                  <a:lnTo>
                    <a:pt x="39" y="53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7" y="53"/>
                  </a:lnTo>
                  <a:lnTo>
                    <a:pt x="59" y="53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53" y="53"/>
                  </a:lnTo>
                  <a:lnTo>
                    <a:pt x="50" y="53"/>
                  </a:lnTo>
                  <a:lnTo>
                    <a:pt x="48" y="53"/>
                  </a:lnTo>
                  <a:lnTo>
                    <a:pt x="44" y="53"/>
                  </a:lnTo>
                  <a:lnTo>
                    <a:pt x="41" y="56"/>
                  </a:lnTo>
                  <a:lnTo>
                    <a:pt x="39" y="56"/>
                  </a:lnTo>
                  <a:lnTo>
                    <a:pt x="35" y="58"/>
                  </a:lnTo>
                  <a:lnTo>
                    <a:pt x="32" y="58"/>
                  </a:lnTo>
                  <a:lnTo>
                    <a:pt x="30" y="59"/>
                  </a:lnTo>
                  <a:lnTo>
                    <a:pt x="27" y="60"/>
                  </a:lnTo>
                  <a:lnTo>
                    <a:pt x="30" y="61"/>
                  </a:lnTo>
                  <a:lnTo>
                    <a:pt x="33" y="61"/>
                  </a:lnTo>
                  <a:lnTo>
                    <a:pt x="35" y="62"/>
                  </a:lnTo>
                  <a:lnTo>
                    <a:pt x="39" y="62"/>
                  </a:lnTo>
                  <a:lnTo>
                    <a:pt x="41" y="62"/>
                  </a:lnTo>
                  <a:lnTo>
                    <a:pt x="37" y="62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2" y="66"/>
                  </a:lnTo>
                  <a:lnTo>
                    <a:pt x="24" y="68"/>
                  </a:lnTo>
                  <a:lnTo>
                    <a:pt x="26" y="69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4" y="70"/>
                  </a:lnTo>
                  <a:lnTo>
                    <a:pt x="36" y="70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5" y="69"/>
                  </a:lnTo>
                  <a:lnTo>
                    <a:pt x="48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3" y="67"/>
                  </a:lnTo>
                  <a:lnTo>
                    <a:pt x="75" y="66"/>
                  </a:lnTo>
                  <a:lnTo>
                    <a:pt x="78" y="65"/>
                  </a:lnTo>
                  <a:lnTo>
                    <a:pt x="81" y="64"/>
                  </a:lnTo>
                  <a:lnTo>
                    <a:pt x="84" y="62"/>
                  </a:lnTo>
                  <a:lnTo>
                    <a:pt x="86" y="62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5" y="60"/>
                  </a:lnTo>
                  <a:lnTo>
                    <a:pt x="98" y="62"/>
                  </a:lnTo>
                  <a:lnTo>
                    <a:pt x="95" y="62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6" y="65"/>
                  </a:lnTo>
                  <a:lnTo>
                    <a:pt x="84" y="66"/>
                  </a:lnTo>
                  <a:lnTo>
                    <a:pt x="81" y="68"/>
                  </a:lnTo>
                  <a:lnTo>
                    <a:pt x="78" y="68"/>
                  </a:lnTo>
                  <a:lnTo>
                    <a:pt x="75" y="69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0" y="72"/>
                  </a:lnTo>
                  <a:lnTo>
                    <a:pt x="58" y="70"/>
                  </a:lnTo>
                  <a:lnTo>
                    <a:pt x="54" y="70"/>
                  </a:lnTo>
                  <a:lnTo>
                    <a:pt x="49" y="70"/>
                  </a:lnTo>
                  <a:lnTo>
                    <a:pt x="43" y="70"/>
                  </a:lnTo>
                  <a:lnTo>
                    <a:pt x="40" y="72"/>
                  </a:lnTo>
                  <a:lnTo>
                    <a:pt x="37" y="72"/>
                  </a:lnTo>
                  <a:lnTo>
                    <a:pt x="35" y="73"/>
                  </a:lnTo>
                  <a:lnTo>
                    <a:pt x="36" y="75"/>
                  </a:lnTo>
                  <a:lnTo>
                    <a:pt x="41" y="77"/>
                  </a:lnTo>
                  <a:lnTo>
                    <a:pt x="44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3" y="81"/>
                  </a:lnTo>
                  <a:lnTo>
                    <a:pt x="56" y="82"/>
                  </a:lnTo>
                  <a:lnTo>
                    <a:pt x="59" y="83"/>
                  </a:lnTo>
                  <a:lnTo>
                    <a:pt x="61" y="83"/>
                  </a:lnTo>
                  <a:lnTo>
                    <a:pt x="65" y="82"/>
                  </a:lnTo>
                  <a:lnTo>
                    <a:pt x="67" y="79"/>
                  </a:lnTo>
                  <a:lnTo>
                    <a:pt x="70" y="77"/>
                  </a:lnTo>
                  <a:lnTo>
                    <a:pt x="73" y="75"/>
                  </a:lnTo>
                  <a:lnTo>
                    <a:pt x="75" y="7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69"/>
                  </a:lnTo>
                  <a:lnTo>
                    <a:pt x="87" y="69"/>
                  </a:lnTo>
                  <a:lnTo>
                    <a:pt x="90" y="69"/>
                  </a:lnTo>
                  <a:lnTo>
                    <a:pt x="92" y="68"/>
                  </a:lnTo>
                  <a:lnTo>
                    <a:pt x="95" y="68"/>
                  </a:lnTo>
                  <a:lnTo>
                    <a:pt x="101" y="68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6"/>
                  </a:lnTo>
                  <a:lnTo>
                    <a:pt x="125" y="65"/>
                  </a:lnTo>
                  <a:lnTo>
                    <a:pt x="127" y="65"/>
                  </a:lnTo>
                  <a:lnTo>
                    <a:pt x="130" y="65"/>
                  </a:lnTo>
                  <a:lnTo>
                    <a:pt x="127" y="66"/>
                  </a:lnTo>
                  <a:lnTo>
                    <a:pt x="125" y="67"/>
                  </a:lnTo>
                  <a:lnTo>
                    <a:pt x="121" y="67"/>
                  </a:lnTo>
                  <a:lnTo>
                    <a:pt x="119" y="67"/>
                  </a:lnTo>
                  <a:lnTo>
                    <a:pt x="113" y="68"/>
                  </a:lnTo>
                  <a:lnTo>
                    <a:pt x="110" y="68"/>
                  </a:lnTo>
                  <a:lnTo>
                    <a:pt x="107" y="68"/>
                  </a:lnTo>
                  <a:lnTo>
                    <a:pt x="104" y="69"/>
                  </a:lnTo>
                  <a:lnTo>
                    <a:pt x="101" y="69"/>
                  </a:lnTo>
                  <a:lnTo>
                    <a:pt x="99" y="69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0" y="70"/>
                  </a:lnTo>
                  <a:lnTo>
                    <a:pt x="86" y="72"/>
                  </a:lnTo>
                  <a:lnTo>
                    <a:pt x="83" y="73"/>
                  </a:lnTo>
                  <a:lnTo>
                    <a:pt x="81" y="75"/>
                  </a:lnTo>
                  <a:lnTo>
                    <a:pt x="78" y="77"/>
                  </a:lnTo>
                  <a:lnTo>
                    <a:pt x="75" y="78"/>
                  </a:lnTo>
                  <a:lnTo>
                    <a:pt x="73" y="81"/>
                  </a:lnTo>
                  <a:lnTo>
                    <a:pt x="71" y="84"/>
                  </a:lnTo>
                  <a:lnTo>
                    <a:pt x="74" y="84"/>
                  </a:lnTo>
                  <a:lnTo>
                    <a:pt x="77" y="85"/>
                  </a:lnTo>
                  <a:lnTo>
                    <a:pt x="79" y="85"/>
                  </a:lnTo>
                  <a:lnTo>
                    <a:pt x="83" y="84"/>
                  </a:lnTo>
                  <a:lnTo>
                    <a:pt x="85" y="84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8" y="86"/>
                  </a:lnTo>
                  <a:lnTo>
                    <a:pt x="92" y="86"/>
                  </a:lnTo>
                  <a:lnTo>
                    <a:pt x="94" y="86"/>
                  </a:lnTo>
                  <a:lnTo>
                    <a:pt x="98" y="86"/>
                  </a:lnTo>
                  <a:lnTo>
                    <a:pt x="100" y="86"/>
                  </a:lnTo>
                  <a:lnTo>
                    <a:pt x="103" y="86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1" y="84"/>
                  </a:lnTo>
                  <a:lnTo>
                    <a:pt x="112" y="82"/>
                  </a:lnTo>
                  <a:lnTo>
                    <a:pt x="112" y="78"/>
                  </a:lnTo>
                  <a:lnTo>
                    <a:pt x="116" y="77"/>
                  </a:lnTo>
                  <a:lnTo>
                    <a:pt x="118" y="77"/>
                  </a:lnTo>
                  <a:lnTo>
                    <a:pt x="116" y="81"/>
                  </a:lnTo>
                  <a:lnTo>
                    <a:pt x="118" y="81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29" y="78"/>
                  </a:lnTo>
                  <a:lnTo>
                    <a:pt x="133" y="77"/>
                  </a:lnTo>
                  <a:lnTo>
                    <a:pt x="135" y="76"/>
                  </a:lnTo>
                  <a:lnTo>
                    <a:pt x="138" y="77"/>
                  </a:lnTo>
                  <a:lnTo>
                    <a:pt x="135" y="78"/>
                  </a:lnTo>
                  <a:lnTo>
                    <a:pt x="133" y="79"/>
                  </a:lnTo>
                  <a:lnTo>
                    <a:pt x="129" y="79"/>
                  </a:lnTo>
                  <a:lnTo>
                    <a:pt x="126" y="81"/>
                  </a:lnTo>
                  <a:lnTo>
                    <a:pt x="124" y="82"/>
                  </a:lnTo>
                  <a:lnTo>
                    <a:pt x="120" y="83"/>
                  </a:lnTo>
                  <a:lnTo>
                    <a:pt x="120" y="85"/>
                  </a:lnTo>
                  <a:lnTo>
                    <a:pt x="122" y="85"/>
                  </a:lnTo>
                  <a:lnTo>
                    <a:pt x="126" y="85"/>
                  </a:lnTo>
                  <a:lnTo>
                    <a:pt x="129" y="85"/>
                  </a:lnTo>
                  <a:lnTo>
                    <a:pt x="132" y="84"/>
                  </a:lnTo>
                  <a:lnTo>
                    <a:pt x="135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3" y="83"/>
                  </a:lnTo>
                  <a:lnTo>
                    <a:pt x="146" y="83"/>
                  </a:lnTo>
                  <a:lnTo>
                    <a:pt x="149" y="82"/>
                  </a:lnTo>
                  <a:lnTo>
                    <a:pt x="152" y="82"/>
                  </a:lnTo>
                  <a:lnTo>
                    <a:pt x="154" y="81"/>
                  </a:lnTo>
                  <a:lnTo>
                    <a:pt x="156" y="79"/>
                  </a:lnTo>
                  <a:lnTo>
                    <a:pt x="160" y="79"/>
                  </a:lnTo>
                  <a:lnTo>
                    <a:pt x="163" y="78"/>
                  </a:lnTo>
                  <a:lnTo>
                    <a:pt x="165" y="77"/>
                  </a:lnTo>
                  <a:lnTo>
                    <a:pt x="169" y="76"/>
                  </a:lnTo>
                  <a:lnTo>
                    <a:pt x="171" y="74"/>
                  </a:lnTo>
                  <a:lnTo>
                    <a:pt x="175" y="72"/>
                  </a:lnTo>
                  <a:lnTo>
                    <a:pt x="172" y="69"/>
                  </a:lnTo>
                  <a:lnTo>
                    <a:pt x="176" y="67"/>
                  </a:lnTo>
                  <a:lnTo>
                    <a:pt x="173" y="66"/>
                  </a:lnTo>
                  <a:lnTo>
                    <a:pt x="170" y="65"/>
                  </a:lnTo>
                  <a:lnTo>
                    <a:pt x="172" y="66"/>
                  </a:lnTo>
                  <a:lnTo>
                    <a:pt x="176" y="66"/>
                  </a:lnTo>
                  <a:lnTo>
                    <a:pt x="178" y="67"/>
                  </a:lnTo>
                  <a:lnTo>
                    <a:pt x="181" y="67"/>
                  </a:lnTo>
                  <a:lnTo>
                    <a:pt x="182" y="64"/>
                  </a:lnTo>
                  <a:lnTo>
                    <a:pt x="185" y="62"/>
                  </a:lnTo>
                  <a:lnTo>
                    <a:pt x="187" y="61"/>
                  </a:lnTo>
                  <a:lnTo>
                    <a:pt x="190" y="59"/>
                  </a:lnTo>
                  <a:lnTo>
                    <a:pt x="193" y="59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202" y="57"/>
                  </a:lnTo>
                  <a:lnTo>
                    <a:pt x="205" y="57"/>
                  </a:lnTo>
                  <a:lnTo>
                    <a:pt x="202" y="58"/>
                  </a:lnTo>
                  <a:lnTo>
                    <a:pt x="199" y="59"/>
                  </a:lnTo>
                  <a:lnTo>
                    <a:pt x="196" y="59"/>
                  </a:lnTo>
                  <a:lnTo>
                    <a:pt x="194" y="60"/>
                  </a:lnTo>
                  <a:lnTo>
                    <a:pt x="190" y="62"/>
                  </a:lnTo>
                  <a:lnTo>
                    <a:pt x="188" y="65"/>
                  </a:lnTo>
                  <a:lnTo>
                    <a:pt x="185" y="66"/>
                  </a:lnTo>
                  <a:lnTo>
                    <a:pt x="182" y="68"/>
                  </a:lnTo>
                  <a:lnTo>
                    <a:pt x="179" y="69"/>
                  </a:lnTo>
                  <a:lnTo>
                    <a:pt x="178" y="73"/>
                  </a:lnTo>
                  <a:lnTo>
                    <a:pt x="179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8" y="74"/>
                  </a:lnTo>
                  <a:lnTo>
                    <a:pt x="190" y="74"/>
                  </a:lnTo>
                  <a:lnTo>
                    <a:pt x="194" y="74"/>
                  </a:lnTo>
                  <a:lnTo>
                    <a:pt x="196" y="74"/>
                  </a:lnTo>
                  <a:lnTo>
                    <a:pt x="199" y="74"/>
                  </a:lnTo>
                  <a:lnTo>
                    <a:pt x="202" y="74"/>
                  </a:lnTo>
                  <a:lnTo>
                    <a:pt x="209" y="74"/>
                  </a:lnTo>
                  <a:lnTo>
                    <a:pt x="211" y="75"/>
                  </a:lnTo>
                  <a:lnTo>
                    <a:pt x="209" y="76"/>
                  </a:lnTo>
                  <a:lnTo>
                    <a:pt x="202" y="76"/>
                  </a:lnTo>
                  <a:lnTo>
                    <a:pt x="198" y="76"/>
                  </a:lnTo>
                  <a:lnTo>
                    <a:pt x="196" y="76"/>
                  </a:lnTo>
                  <a:lnTo>
                    <a:pt x="193" y="76"/>
                  </a:lnTo>
                  <a:lnTo>
                    <a:pt x="189" y="77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8" y="79"/>
                  </a:lnTo>
                  <a:lnTo>
                    <a:pt x="175" y="79"/>
                  </a:lnTo>
                  <a:lnTo>
                    <a:pt x="169" y="82"/>
                  </a:lnTo>
                  <a:lnTo>
                    <a:pt x="165" y="83"/>
                  </a:lnTo>
                  <a:lnTo>
                    <a:pt x="169" y="84"/>
                  </a:lnTo>
                  <a:lnTo>
                    <a:pt x="172" y="83"/>
                  </a:lnTo>
                  <a:lnTo>
                    <a:pt x="176" y="83"/>
                  </a:lnTo>
                  <a:lnTo>
                    <a:pt x="178" y="83"/>
                  </a:lnTo>
                  <a:lnTo>
                    <a:pt x="181" y="83"/>
                  </a:lnTo>
                  <a:lnTo>
                    <a:pt x="184" y="83"/>
                  </a:lnTo>
                  <a:lnTo>
                    <a:pt x="187" y="84"/>
                  </a:lnTo>
                  <a:lnTo>
                    <a:pt x="190" y="84"/>
                  </a:lnTo>
                  <a:lnTo>
                    <a:pt x="188" y="84"/>
                  </a:lnTo>
                  <a:lnTo>
                    <a:pt x="182" y="84"/>
                  </a:lnTo>
                  <a:lnTo>
                    <a:pt x="179" y="85"/>
                  </a:lnTo>
                  <a:lnTo>
                    <a:pt x="173" y="85"/>
                  </a:lnTo>
                  <a:lnTo>
                    <a:pt x="171" y="85"/>
                  </a:lnTo>
                  <a:lnTo>
                    <a:pt x="168" y="85"/>
                  </a:lnTo>
                  <a:lnTo>
                    <a:pt x="164" y="85"/>
                  </a:lnTo>
                  <a:lnTo>
                    <a:pt x="162" y="85"/>
                  </a:lnTo>
                  <a:lnTo>
                    <a:pt x="159" y="87"/>
                  </a:lnTo>
                  <a:lnTo>
                    <a:pt x="156" y="87"/>
                  </a:lnTo>
                  <a:lnTo>
                    <a:pt x="153" y="89"/>
                  </a:lnTo>
                  <a:lnTo>
                    <a:pt x="151" y="89"/>
                  </a:lnTo>
                  <a:lnTo>
                    <a:pt x="145" y="89"/>
                  </a:lnTo>
                  <a:lnTo>
                    <a:pt x="142" y="90"/>
                  </a:lnTo>
                  <a:lnTo>
                    <a:pt x="139" y="90"/>
                  </a:lnTo>
                  <a:lnTo>
                    <a:pt x="136" y="90"/>
                  </a:lnTo>
                  <a:lnTo>
                    <a:pt x="133" y="91"/>
                  </a:lnTo>
                  <a:lnTo>
                    <a:pt x="130" y="91"/>
                  </a:lnTo>
                  <a:lnTo>
                    <a:pt x="127" y="91"/>
                  </a:lnTo>
                  <a:lnTo>
                    <a:pt x="124" y="91"/>
                  </a:lnTo>
                  <a:lnTo>
                    <a:pt x="121" y="93"/>
                  </a:lnTo>
                  <a:lnTo>
                    <a:pt x="124" y="95"/>
                  </a:lnTo>
                  <a:lnTo>
                    <a:pt x="127" y="98"/>
                  </a:lnTo>
                  <a:lnTo>
                    <a:pt x="129" y="99"/>
                  </a:lnTo>
                  <a:lnTo>
                    <a:pt x="133" y="101"/>
                  </a:lnTo>
                  <a:lnTo>
                    <a:pt x="135" y="102"/>
                  </a:lnTo>
                  <a:lnTo>
                    <a:pt x="138" y="103"/>
                  </a:lnTo>
                  <a:lnTo>
                    <a:pt x="141" y="103"/>
                  </a:lnTo>
                  <a:lnTo>
                    <a:pt x="144" y="104"/>
                  </a:lnTo>
                  <a:lnTo>
                    <a:pt x="142" y="107"/>
                  </a:lnTo>
                  <a:lnTo>
                    <a:pt x="141" y="110"/>
                  </a:lnTo>
                  <a:lnTo>
                    <a:pt x="144" y="111"/>
                  </a:lnTo>
                  <a:lnTo>
                    <a:pt x="146" y="111"/>
                  </a:lnTo>
                  <a:lnTo>
                    <a:pt x="149" y="112"/>
                  </a:lnTo>
                  <a:lnTo>
                    <a:pt x="152" y="113"/>
                  </a:lnTo>
                  <a:lnTo>
                    <a:pt x="154" y="113"/>
                  </a:lnTo>
                  <a:lnTo>
                    <a:pt x="158" y="112"/>
                  </a:lnTo>
                  <a:lnTo>
                    <a:pt x="161" y="112"/>
                  </a:lnTo>
                  <a:lnTo>
                    <a:pt x="163" y="111"/>
                  </a:lnTo>
                  <a:lnTo>
                    <a:pt x="165" y="112"/>
                  </a:lnTo>
                  <a:lnTo>
                    <a:pt x="163" y="113"/>
                  </a:lnTo>
                  <a:lnTo>
                    <a:pt x="162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6"/>
                  </a:lnTo>
                  <a:lnTo>
                    <a:pt x="150" y="115"/>
                  </a:lnTo>
                  <a:lnTo>
                    <a:pt x="147" y="115"/>
                  </a:lnTo>
                  <a:lnTo>
                    <a:pt x="144" y="113"/>
                  </a:lnTo>
                  <a:lnTo>
                    <a:pt x="141" y="115"/>
                  </a:lnTo>
                  <a:lnTo>
                    <a:pt x="138" y="112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0" y="105"/>
                  </a:lnTo>
                  <a:lnTo>
                    <a:pt x="128" y="103"/>
                  </a:lnTo>
                  <a:lnTo>
                    <a:pt x="125" y="102"/>
                  </a:lnTo>
                  <a:lnTo>
                    <a:pt x="122" y="101"/>
                  </a:lnTo>
                  <a:lnTo>
                    <a:pt x="120" y="100"/>
                  </a:lnTo>
                  <a:lnTo>
                    <a:pt x="117" y="98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5" y="94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8" y="93"/>
                  </a:lnTo>
                  <a:lnTo>
                    <a:pt x="83" y="92"/>
                  </a:lnTo>
                  <a:lnTo>
                    <a:pt x="79" y="92"/>
                  </a:lnTo>
                  <a:lnTo>
                    <a:pt x="77" y="92"/>
                  </a:lnTo>
                  <a:lnTo>
                    <a:pt x="74" y="94"/>
                  </a:lnTo>
                  <a:lnTo>
                    <a:pt x="73" y="96"/>
                  </a:lnTo>
                  <a:lnTo>
                    <a:pt x="73" y="100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3" y="103"/>
                  </a:lnTo>
                  <a:lnTo>
                    <a:pt x="86" y="103"/>
                  </a:lnTo>
                  <a:lnTo>
                    <a:pt x="88" y="105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1" y="103"/>
                  </a:lnTo>
                  <a:lnTo>
                    <a:pt x="78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5" y="110"/>
                  </a:lnTo>
                  <a:lnTo>
                    <a:pt x="77" y="110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6" y="111"/>
                  </a:lnTo>
                  <a:lnTo>
                    <a:pt x="90" y="112"/>
                  </a:lnTo>
                  <a:lnTo>
                    <a:pt x="92" y="113"/>
                  </a:lnTo>
                  <a:lnTo>
                    <a:pt x="95" y="116"/>
                  </a:lnTo>
                  <a:lnTo>
                    <a:pt x="96" y="118"/>
                  </a:lnTo>
                  <a:lnTo>
                    <a:pt x="100" y="119"/>
                  </a:lnTo>
                  <a:lnTo>
                    <a:pt x="102" y="122"/>
                  </a:lnTo>
                  <a:lnTo>
                    <a:pt x="103" y="125"/>
                  </a:lnTo>
                  <a:lnTo>
                    <a:pt x="104" y="127"/>
                  </a:lnTo>
                  <a:lnTo>
                    <a:pt x="108" y="128"/>
                  </a:lnTo>
                  <a:lnTo>
                    <a:pt x="111" y="129"/>
                  </a:lnTo>
                  <a:lnTo>
                    <a:pt x="113" y="132"/>
                  </a:lnTo>
                  <a:lnTo>
                    <a:pt x="117" y="132"/>
                  </a:lnTo>
                  <a:lnTo>
                    <a:pt x="113" y="133"/>
                  </a:lnTo>
                  <a:lnTo>
                    <a:pt x="111" y="132"/>
                  </a:lnTo>
                  <a:lnTo>
                    <a:pt x="108" y="130"/>
                  </a:lnTo>
                  <a:lnTo>
                    <a:pt x="104" y="129"/>
                  </a:lnTo>
                  <a:lnTo>
                    <a:pt x="102" y="128"/>
                  </a:lnTo>
                  <a:lnTo>
                    <a:pt x="99" y="130"/>
                  </a:lnTo>
                  <a:lnTo>
                    <a:pt x="100" y="133"/>
                  </a:lnTo>
                  <a:lnTo>
                    <a:pt x="103" y="134"/>
                  </a:lnTo>
                  <a:lnTo>
                    <a:pt x="105" y="134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7" y="135"/>
                  </a:lnTo>
                  <a:lnTo>
                    <a:pt x="120" y="135"/>
                  </a:lnTo>
                  <a:lnTo>
                    <a:pt x="122" y="135"/>
                  </a:lnTo>
                  <a:lnTo>
                    <a:pt x="128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7" y="133"/>
                  </a:lnTo>
                  <a:lnTo>
                    <a:pt x="139" y="132"/>
                  </a:lnTo>
                  <a:lnTo>
                    <a:pt x="143" y="132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35" y="137"/>
                  </a:lnTo>
                  <a:lnTo>
                    <a:pt x="133" y="138"/>
                  </a:lnTo>
                  <a:lnTo>
                    <a:pt x="129" y="138"/>
                  </a:lnTo>
                  <a:lnTo>
                    <a:pt x="126" y="138"/>
                  </a:lnTo>
                  <a:lnTo>
                    <a:pt x="124" y="137"/>
                  </a:lnTo>
                  <a:lnTo>
                    <a:pt x="121" y="139"/>
                  </a:lnTo>
                  <a:lnTo>
                    <a:pt x="124" y="141"/>
                  </a:lnTo>
                  <a:lnTo>
                    <a:pt x="127" y="142"/>
                  </a:lnTo>
                  <a:lnTo>
                    <a:pt x="129" y="141"/>
                  </a:lnTo>
                  <a:lnTo>
                    <a:pt x="133" y="142"/>
                  </a:lnTo>
                  <a:lnTo>
                    <a:pt x="129" y="144"/>
                  </a:lnTo>
                  <a:lnTo>
                    <a:pt x="132" y="146"/>
                  </a:lnTo>
                  <a:lnTo>
                    <a:pt x="128" y="145"/>
                  </a:lnTo>
                  <a:lnTo>
                    <a:pt x="126" y="143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18" y="139"/>
                  </a:lnTo>
                  <a:lnTo>
                    <a:pt x="115" y="139"/>
                  </a:lnTo>
                  <a:lnTo>
                    <a:pt x="111" y="138"/>
                  </a:lnTo>
                  <a:lnTo>
                    <a:pt x="109" y="137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8" y="136"/>
                  </a:lnTo>
                  <a:lnTo>
                    <a:pt x="95" y="136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6" y="137"/>
                  </a:lnTo>
                  <a:lnTo>
                    <a:pt x="81" y="138"/>
                  </a:lnTo>
                  <a:lnTo>
                    <a:pt x="78" y="138"/>
                  </a:lnTo>
                  <a:lnTo>
                    <a:pt x="75" y="139"/>
                  </a:lnTo>
                  <a:lnTo>
                    <a:pt x="71" y="139"/>
                  </a:lnTo>
                  <a:lnTo>
                    <a:pt x="69" y="141"/>
                  </a:lnTo>
                  <a:lnTo>
                    <a:pt x="67" y="144"/>
                  </a:lnTo>
                  <a:lnTo>
                    <a:pt x="68" y="146"/>
                  </a:lnTo>
                  <a:lnTo>
                    <a:pt x="66" y="146"/>
                  </a:lnTo>
                  <a:lnTo>
                    <a:pt x="62" y="149"/>
                  </a:lnTo>
                  <a:lnTo>
                    <a:pt x="60" y="151"/>
                  </a:lnTo>
                  <a:lnTo>
                    <a:pt x="60" y="154"/>
                  </a:lnTo>
                  <a:lnTo>
                    <a:pt x="62" y="156"/>
                  </a:lnTo>
                  <a:lnTo>
                    <a:pt x="65" y="158"/>
                  </a:lnTo>
                  <a:lnTo>
                    <a:pt x="62" y="160"/>
                  </a:lnTo>
                  <a:lnTo>
                    <a:pt x="65" y="160"/>
                  </a:lnTo>
                  <a:lnTo>
                    <a:pt x="68" y="160"/>
                  </a:lnTo>
                  <a:lnTo>
                    <a:pt x="71" y="160"/>
                  </a:lnTo>
                  <a:lnTo>
                    <a:pt x="74" y="156"/>
                  </a:lnTo>
                  <a:lnTo>
                    <a:pt x="77" y="158"/>
                  </a:lnTo>
                  <a:lnTo>
                    <a:pt x="79" y="156"/>
                  </a:lnTo>
                  <a:lnTo>
                    <a:pt x="83" y="154"/>
                  </a:lnTo>
                  <a:lnTo>
                    <a:pt x="81" y="156"/>
                  </a:lnTo>
                  <a:lnTo>
                    <a:pt x="77" y="159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5" y="160"/>
                  </a:lnTo>
                  <a:lnTo>
                    <a:pt x="88" y="160"/>
                  </a:lnTo>
                  <a:lnTo>
                    <a:pt x="91" y="158"/>
                  </a:lnTo>
                  <a:lnTo>
                    <a:pt x="93" y="155"/>
                  </a:lnTo>
                  <a:lnTo>
                    <a:pt x="95" y="152"/>
                  </a:lnTo>
                  <a:lnTo>
                    <a:pt x="96" y="150"/>
                  </a:lnTo>
                  <a:lnTo>
                    <a:pt x="99" y="147"/>
                  </a:lnTo>
                  <a:lnTo>
                    <a:pt x="98" y="150"/>
                  </a:lnTo>
                  <a:lnTo>
                    <a:pt x="96" y="152"/>
                  </a:lnTo>
                  <a:lnTo>
                    <a:pt x="100" y="153"/>
                  </a:lnTo>
                  <a:lnTo>
                    <a:pt x="96" y="154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3" y="156"/>
                  </a:lnTo>
                  <a:lnTo>
                    <a:pt x="105" y="159"/>
                  </a:lnTo>
                  <a:lnTo>
                    <a:pt x="103" y="158"/>
                  </a:lnTo>
                  <a:lnTo>
                    <a:pt x="100" y="158"/>
                  </a:lnTo>
                  <a:lnTo>
                    <a:pt x="98" y="158"/>
                  </a:lnTo>
                  <a:lnTo>
                    <a:pt x="95" y="158"/>
                  </a:lnTo>
                  <a:lnTo>
                    <a:pt x="95" y="161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4" y="161"/>
                  </a:lnTo>
                  <a:lnTo>
                    <a:pt x="101" y="161"/>
                  </a:lnTo>
                  <a:lnTo>
                    <a:pt x="99" y="162"/>
                  </a:lnTo>
                  <a:lnTo>
                    <a:pt x="95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7" y="164"/>
                  </a:lnTo>
                  <a:lnTo>
                    <a:pt x="87" y="167"/>
                  </a:lnTo>
                  <a:lnTo>
                    <a:pt x="93" y="166"/>
                  </a:lnTo>
                  <a:lnTo>
                    <a:pt x="95" y="166"/>
                  </a:lnTo>
                  <a:lnTo>
                    <a:pt x="95" y="167"/>
                  </a:lnTo>
                  <a:lnTo>
                    <a:pt x="93" y="167"/>
                  </a:lnTo>
                  <a:lnTo>
                    <a:pt x="91" y="169"/>
                  </a:lnTo>
                  <a:lnTo>
                    <a:pt x="93" y="169"/>
                  </a:lnTo>
                  <a:lnTo>
                    <a:pt x="91" y="171"/>
                  </a:lnTo>
                  <a:lnTo>
                    <a:pt x="93" y="173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6"/>
                  </a:lnTo>
                  <a:lnTo>
                    <a:pt x="94" y="176"/>
                  </a:lnTo>
                  <a:lnTo>
                    <a:pt x="91" y="176"/>
                  </a:lnTo>
                  <a:lnTo>
                    <a:pt x="88" y="177"/>
                  </a:lnTo>
                  <a:lnTo>
                    <a:pt x="91" y="177"/>
                  </a:lnTo>
                  <a:lnTo>
                    <a:pt x="94" y="179"/>
                  </a:lnTo>
                  <a:lnTo>
                    <a:pt x="95" y="178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0" y="180"/>
                  </a:lnTo>
                  <a:lnTo>
                    <a:pt x="87" y="179"/>
                  </a:lnTo>
                  <a:lnTo>
                    <a:pt x="84" y="179"/>
                  </a:lnTo>
                  <a:lnTo>
                    <a:pt x="84" y="177"/>
                  </a:lnTo>
                  <a:lnTo>
                    <a:pt x="83" y="173"/>
                  </a:lnTo>
                  <a:lnTo>
                    <a:pt x="79" y="171"/>
                  </a:lnTo>
                  <a:lnTo>
                    <a:pt x="77" y="169"/>
                  </a:lnTo>
                  <a:lnTo>
                    <a:pt x="74" y="168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7"/>
                  </a:lnTo>
                  <a:lnTo>
                    <a:pt x="64" y="167"/>
                  </a:lnTo>
                  <a:lnTo>
                    <a:pt x="60" y="167"/>
                  </a:lnTo>
                  <a:lnTo>
                    <a:pt x="58" y="167"/>
                  </a:lnTo>
                  <a:lnTo>
                    <a:pt x="54" y="168"/>
                  </a:lnTo>
                  <a:lnTo>
                    <a:pt x="52" y="169"/>
                  </a:lnTo>
                  <a:lnTo>
                    <a:pt x="51" y="171"/>
                  </a:lnTo>
                  <a:lnTo>
                    <a:pt x="52" y="175"/>
                  </a:lnTo>
                  <a:lnTo>
                    <a:pt x="54" y="176"/>
                  </a:lnTo>
                  <a:lnTo>
                    <a:pt x="58" y="177"/>
                  </a:lnTo>
                  <a:lnTo>
                    <a:pt x="57" y="179"/>
                  </a:lnTo>
                  <a:lnTo>
                    <a:pt x="58" y="183"/>
                  </a:lnTo>
                  <a:lnTo>
                    <a:pt x="61" y="183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4" y="184"/>
                  </a:lnTo>
                  <a:lnTo>
                    <a:pt x="67" y="186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69" y="188"/>
                  </a:lnTo>
                  <a:lnTo>
                    <a:pt x="67" y="187"/>
                  </a:lnTo>
                  <a:lnTo>
                    <a:pt x="64" y="187"/>
                  </a:lnTo>
                  <a:lnTo>
                    <a:pt x="61" y="189"/>
                  </a:lnTo>
                  <a:lnTo>
                    <a:pt x="58" y="188"/>
                  </a:lnTo>
                  <a:lnTo>
                    <a:pt x="56" y="188"/>
                  </a:lnTo>
                  <a:lnTo>
                    <a:pt x="52" y="189"/>
                  </a:lnTo>
                  <a:lnTo>
                    <a:pt x="50" y="188"/>
                  </a:lnTo>
                  <a:lnTo>
                    <a:pt x="47" y="190"/>
                  </a:lnTo>
                  <a:lnTo>
                    <a:pt x="44" y="192"/>
                  </a:lnTo>
                  <a:lnTo>
                    <a:pt x="41" y="193"/>
                  </a:lnTo>
                  <a:lnTo>
                    <a:pt x="35" y="195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4" y="202"/>
                  </a:lnTo>
                  <a:lnTo>
                    <a:pt x="31" y="205"/>
                  </a:lnTo>
                  <a:lnTo>
                    <a:pt x="36" y="209"/>
                  </a:lnTo>
                  <a:lnTo>
                    <a:pt x="40" y="209"/>
                  </a:lnTo>
                  <a:lnTo>
                    <a:pt x="42" y="209"/>
                  </a:lnTo>
                  <a:lnTo>
                    <a:pt x="44" y="205"/>
                  </a:lnTo>
                  <a:lnTo>
                    <a:pt x="45" y="207"/>
                  </a:lnTo>
                  <a:lnTo>
                    <a:pt x="47" y="205"/>
                  </a:lnTo>
                  <a:lnTo>
                    <a:pt x="45" y="203"/>
                  </a:lnTo>
                  <a:lnTo>
                    <a:pt x="44" y="199"/>
                  </a:lnTo>
                  <a:lnTo>
                    <a:pt x="47" y="198"/>
                  </a:lnTo>
                  <a:lnTo>
                    <a:pt x="47" y="202"/>
                  </a:lnTo>
                  <a:lnTo>
                    <a:pt x="48" y="204"/>
                  </a:lnTo>
                  <a:lnTo>
                    <a:pt x="49" y="206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3" y="211"/>
                  </a:lnTo>
                  <a:lnTo>
                    <a:pt x="56" y="210"/>
                  </a:lnTo>
                  <a:lnTo>
                    <a:pt x="59" y="211"/>
                  </a:lnTo>
                  <a:lnTo>
                    <a:pt x="61" y="211"/>
                  </a:lnTo>
                  <a:lnTo>
                    <a:pt x="60" y="207"/>
                  </a:lnTo>
                  <a:lnTo>
                    <a:pt x="60" y="205"/>
                  </a:lnTo>
                  <a:lnTo>
                    <a:pt x="62" y="207"/>
                  </a:lnTo>
                  <a:lnTo>
                    <a:pt x="66" y="210"/>
                  </a:lnTo>
                  <a:lnTo>
                    <a:pt x="69" y="210"/>
                  </a:lnTo>
                  <a:lnTo>
                    <a:pt x="71" y="210"/>
                  </a:lnTo>
                  <a:lnTo>
                    <a:pt x="73" y="207"/>
                  </a:lnTo>
                  <a:lnTo>
                    <a:pt x="75" y="205"/>
                  </a:lnTo>
                  <a:lnTo>
                    <a:pt x="73" y="203"/>
                  </a:lnTo>
                  <a:lnTo>
                    <a:pt x="75" y="204"/>
                  </a:lnTo>
                  <a:lnTo>
                    <a:pt x="78" y="206"/>
                  </a:lnTo>
                  <a:lnTo>
                    <a:pt x="75" y="207"/>
                  </a:lnTo>
                  <a:lnTo>
                    <a:pt x="77" y="210"/>
                  </a:lnTo>
                  <a:lnTo>
                    <a:pt x="81" y="210"/>
                  </a:lnTo>
                  <a:lnTo>
                    <a:pt x="83" y="211"/>
                  </a:lnTo>
                  <a:lnTo>
                    <a:pt x="86" y="211"/>
                  </a:lnTo>
                  <a:lnTo>
                    <a:pt x="88" y="212"/>
                  </a:lnTo>
                  <a:lnTo>
                    <a:pt x="92" y="212"/>
                  </a:lnTo>
                  <a:lnTo>
                    <a:pt x="94" y="212"/>
                  </a:lnTo>
                  <a:lnTo>
                    <a:pt x="98" y="212"/>
                  </a:lnTo>
                  <a:lnTo>
                    <a:pt x="100" y="212"/>
                  </a:lnTo>
                  <a:lnTo>
                    <a:pt x="103" y="211"/>
                  </a:lnTo>
                  <a:lnTo>
                    <a:pt x="98" y="210"/>
                  </a:lnTo>
                  <a:lnTo>
                    <a:pt x="95" y="207"/>
                  </a:lnTo>
                  <a:lnTo>
                    <a:pt x="95" y="205"/>
                  </a:lnTo>
                  <a:lnTo>
                    <a:pt x="98" y="206"/>
                  </a:lnTo>
                  <a:lnTo>
                    <a:pt x="100" y="209"/>
                  </a:lnTo>
                  <a:lnTo>
                    <a:pt x="103" y="209"/>
                  </a:lnTo>
                  <a:lnTo>
                    <a:pt x="105" y="207"/>
                  </a:lnTo>
                  <a:lnTo>
                    <a:pt x="105" y="205"/>
                  </a:lnTo>
                  <a:lnTo>
                    <a:pt x="104" y="202"/>
                  </a:lnTo>
                  <a:lnTo>
                    <a:pt x="108" y="203"/>
                  </a:lnTo>
                  <a:lnTo>
                    <a:pt x="109" y="206"/>
                  </a:lnTo>
                  <a:lnTo>
                    <a:pt x="111" y="207"/>
                  </a:lnTo>
                  <a:lnTo>
                    <a:pt x="113" y="209"/>
                  </a:lnTo>
                  <a:lnTo>
                    <a:pt x="117" y="209"/>
                  </a:lnTo>
                  <a:lnTo>
                    <a:pt x="119" y="209"/>
                  </a:lnTo>
                  <a:lnTo>
                    <a:pt x="119" y="206"/>
                  </a:lnTo>
                  <a:lnTo>
                    <a:pt x="117" y="203"/>
                  </a:lnTo>
                  <a:lnTo>
                    <a:pt x="117" y="201"/>
                  </a:lnTo>
                  <a:lnTo>
                    <a:pt x="119" y="203"/>
                  </a:lnTo>
                  <a:lnTo>
                    <a:pt x="121" y="205"/>
                  </a:lnTo>
                  <a:lnTo>
                    <a:pt x="121" y="209"/>
                  </a:lnTo>
                  <a:lnTo>
                    <a:pt x="125" y="210"/>
                  </a:lnTo>
                  <a:lnTo>
                    <a:pt x="130" y="210"/>
                  </a:lnTo>
                  <a:lnTo>
                    <a:pt x="133" y="206"/>
                  </a:lnTo>
                  <a:lnTo>
                    <a:pt x="134" y="204"/>
                  </a:lnTo>
                  <a:lnTo>
                    <a:pt x="130" y="203"/>
                  </a:lnTo>
                  <a:lnTo>
                    <a:pt x="128" y="202"/>
                  </a:lnTo>
                  <a:lnTo>
                    <a:pt x="127" y="198"/>
                  </a:lnTo>
                  <a:lnTo>
                    <a:pt x="129" y="201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8" y="202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8" y="207"/>
                  </a:lnTo>
                  <a:lnTo>
                    <a:pt x="141" y="207"/>
                  </a:lnTo>
                  <a:lnTo>
                    <a:pt x="144" y="207"/>
                  </a:lnTo>
                  <a:lnTo>
                    <a:pt x="146" y="206"/>
                  </a:lnTo>
                  <a:lnTo>
                    <a:pt x="150" y="207"/>
                  </a:lnTo>
                  <a:lnTo>
                    <a:pt x="153" y="209"/>
                  </a:lnTo>
                  <a:lnTo>
                    <a:pt x="151" y="211"/>
                  </a:lnTo>
                  <a:lnTo>
                    <a:pt x="149" y="214"/>
                  </a:lnTo>
                  <a:lnTo>
                    <a:pt x="150" y="216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61" y="214"/>
                  </a:lnTo>
                  <a:lnTo>
                    <a:pt x="163" y="214"/>
                  </a:lnTo>
                  <a:lnTo>
                    <a:pt x="165" y="213"/>
                  </a:lnTo>
                  <a:lnTo>
                    <a:pt x="168" y="212"/>
                  </a:lnTo>
                  <a:lnTo>
                    <a:pt x="170" y="212"/>
                  </a:lnTo>
                  <a:lnTo>
                    <a:pt x="173" y="212"/>
                  </a:lnTo>
                  <a:lnTo>
                    <a:pt x="175" y="209"/>
                  </a:lnTo>
                  <a:lnTo>
                    <a:pt x="178" y="207"/>
                  </a:lnTo>
                  <a:lnTo>
                    <a:pt x="180" y="204"/>
                  </a:lnTo>
                  <a:lnTo>
                    <a:pt x="182" y="205"/>
                  </a:lnTo>
                  <a:lnTo>
                    <a:pt x="182" y="207"/>
                  </a:lnTo>
                  <a:lnTo>
                    <a:pt x="186" y="206"/>
                  </a:lnTo>
                  <a:lnTo>
                    <a:pt x="188" y="205"/>
                  </a:lnTo>
                  <a:lnTo>
                    <a:pt x="190" y="203"/>
                  </a:lnTo>
                  <a:lnTo>
                    <a:pt x="193" y="201"/>
                  </a:lnTo>
                  <a:lnTo>
                    <a:pt x="194" y="198"/>
                  </a:lnTo>
                  <a:lnTo>
                    <a:pt x="193" y="195"/>
                  </a:lnTo>
                  <a:lnTo>
                    <a:pt x="190" y="193"/>
                  </a:lnTo>
                  <a:lnTo>
                    <a:pt x="188" y="192"/>
                  </a:lnTo>
                  <a:lnTo>
                    <a:pt x="185" y="193"/>
                  </a:lnTo>
                  <a:lnTo>
                    <a:pt x="182" y="195"/>
                  </a:lnTo>
                  <a:lnTo>
                    <a:pt x="180" y="197"/>
                  </a:lnTo>
                  <a:lnTo>
                    <a:pt x="177" y="197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1" y="194"/>
                  </a:lnTo>
                  <a:lnTo>
                    <a:pt x="175" y="192"/>
                  </a:lnTo>
                  <a:lnTo>
                    <a:pt x="177" y="189"/>
                  </a:lnTo>
                  <a:lnTo>
                    <a:pt x="175" y="186"/>
                  </a:lnTo>
                  <a:lnTo>
                    <a:pt x="171" y="186"/>
                  </a:lnTo>
                  <a:lnTo>
                    <a:pt x="169" y="185"/>
                  </a:lnTo>
                  <a:lnTo>
                    <a:pt x="165" y="186"/>
                  </a:lnTo>
                  <a:lnTo>
                    <a:pt x="163" y="187"/>
                  </a:lnTo>
                  <a:lnTo>
                    <a:pt x="162" y="188"/>
                  </a:lnTo>
                  <a:lnTo>
                    <a:pt x="159" y="189"/>
                  </a:lnTo>
                  <a:lnTo>
                    <a:pt x="161" y="186"/>
                  </a:lnTo>
                  <a:lnTo>
                    <a:pt x="158" y="186"/>
                  </a:lnTo>
                  <a:lnTo>
                    <a:pt x="155" y="185"/>
                  </a:lnTo>
                  <a:lnTo>
                    <a:pt x="150" y="184"/>
                  </a:lnTo>
                  <a:lnTo>
                    <a:pt x="146" y="185"/>
                  </a:lnTo>
                  <a:lnTo>
                    <a:pt x="144" y="186"/>
                  </a:lnTo>
                  <a:lnTo>
                    <a:pt x="141" y="187"/>
                  </a:lnTo>
                  <a:lnTo>
                    <a:pt x="138" y="187"/>
                  </a:lnTo>
                  <a:lnTo>
                    <a:pt x="136" y="185"/>
                  </a:lnTo>
                  <a:lnTo>
                    <a:pt x="134" y="184"/>
                  </a:lnTo>
                  <a:lnTo>
                    <a:pt x="136" y="184"/>
                  </a:lnTo>
                  <a:lnTo>
                    <a:pt x="139" y="184"/>
                  </a:lnTo>
                  <a:lnTo>
                    <a:pt x="142" y="184"/>
                  </a:lnTo>
                  <a:lnTo>
                    <a:pt x="145" y="181"/>
                  </a:lnTo>
                  <a:lnTo>
                    <a:pt x="142" y="181"/>
                  </a:lnTo>
                  <a:lnTo>
                    <a:pt x="139" y="179"/>
                  </a:lnTo>
                  <a:lnTo>
                    <a:pt x="141" y="177"/>
                  </a:lnTo>
                  <a:lnTo>
                    <a:pt x="138" y="173"/>
                  </a:lnTo>
                  <a:lnTo>
                    <a:pt x="141" y="176"/>
                  </a:lnTo>
                  <a:lnTo>
                    <a:pt x="144" y="178"/>
                  </a:lnTo>
                  <a:lnTo>
                    <a:pt x="146" y="180"/>
                  </a:lnTo>
                  <a:lnTo>
                    <a:pt x="150" y="181"/>
                  </a:lnTo>
                  <a:lnTo>
                    <a:pt x="152" y="183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61" y="184"/>
                  </a:lnTo>
                  <a:lnTo>
                    <a:pt x="163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70" y="184"/>
                  </a:lnTo>
                  <a:lnTo>
                    <a:pt x="172" y="184"/>
                  </a:lnTo>
                  <a:lnTo>
                    <a:pt x="176" y="184"/>
                  </a:lnTo>
                  <a:lnTo>
                    <a:pt x="178" y="181"/>
                  </a:lnTo>
                  <a:lnTo>
                    <a:pt x="181" y="184"/>
                  </a:lnTo>
                  <a:lnTo>
                    <a:pt x="184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0" y="176"/>
                  </a:lnTo>
                  <a:lnTo>
                    <a:pt x="194" y="175"/>
                  </a:lnTo>
                  <a:lnTo>
                    <a:pt x="190" y="171"/>
                  </a:lnTo>
                  <a:lnTo>
                    <a:pt x="192" y="169"/>
                  </a:lnTo>
                  <a:lnTo>
                    <a:pt x="188" y="167"/>
                  </a:lnTo>
                  <a:lnTo>
                    <a:pt x="185" y="166"/>
                  </a:lnTo>
                  <a:lnTo>
                    <a:pt x="188" y="163"/>
                  </a:lnTo>
                  <a:lnTo>
                    <a:pt x="190" y="164"/>
                  </a:lnTo>
                  <a:lnTo>
                    <a:pt x="194" y="164"/>
                  </a:lnTo>
                  <a:lnTo>
                    <a:pt x="196" y="164"/>
                  </a:lnTo>
                  <a:lnTo>
                    <a:pt x="202" y="164"/>
                  </a:lnTo>
                  <a:lnTo>
                    <a:pt x="205" y="166"/>
                  </a:lnTo>
                  <a:lnTo>
                    <a:pt x="207" y="164"/>
                  </a:lnTo>
                  <a:lnTo>
                    <a:pt x="211" y="164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9" y="164"/>
                  </a:lnTo>
                  <a:lnTo>
                    <a:pt x="222" y="162"/>
                  </a:lnTo>
                  <a:lnTo>
                    <a:pt x="222" y="159"/>
                  </a:lnTo>
                  <a:lnTo>
                    <a:pt x="219" y="159"/>
                  </a:lnTo>
                  <a:lnTo>
                    <a:pt x="216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9" y="156"/>
                  </a:lnTo>
                  <a:lnTo>
                    <a:pt x="211" y="155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9" y="156"/>
                  </a:lnTo>
                  <a:lnTo>
                    <a:pt x="222" y="156"/>
                  </a:lnTo>
                  <a:lnTo>
                    <a:pt x="224" y="156"/>
                  </a:lnTo>
                  <a:lnTo>
                    <a:pt x="228" y="154"/>
                  </a:lnTo>
                  <a:lnTo>
                    <a:pt x="230" y="152"/>
                  </a:lnTo>
                  <a:lnTo>
                    <a:pt x="228" y="151"/>
                  </a:lnTo>
                  <a:lnTo>
                    <a:pt x="224" y="150"/>
                  </a:lnTo>
                  <a:lnTo>
                    <a:pt x="222" y="150"/>
                  </a:lnTo>
                  <a:lnTo>
                    <a:pt x="219" y="150"/>
                  </a:lnTo>
                  <a:lnTo>
                    <a:pt x="215" y="149"/>
                  </a:lnTo>
                  <a:lnTo>
                    <a:pt x="213" y="147"/>
                  </a:lnTo>
                  <a:lnTo>
                    <a:pt x="210" y="147"/>
                  </a:lnTo>
                  <a:lnTo>
                    <a:pt x="213" y="146"/>
                  </a:lnTo>
                  <a:lnTo>
                    <a:pt x="216" y="147"/>
                  </a:lnTo>
                  <a:lnTo>
                    <a:pt x="219" y="147"/>
                  </a:lnTo>
                  <a:lnTo>
                    <a:pt x="224" y="147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3" y="146"/>
                  </a:lnTo>
                  <a:lnTo>
                    <a:pt x="236" y="145"/>
                  </a:lnTo>
                  <a:lnTo>
                    <a:pt x="233" y="144"/>
                  </a:lnTo>
                  <a:lnTo>
                    <a:pt x="235" y="141"/>
                  </a:lnTo>
                  <a:lnTo>
                    <a:pt x="235" y="138"/>
                  </a:lnTo>
                  <a:lnTo>
                    <a:pt x="232" y="137"/>
                  </a:lnTo>
                  <a:lnTo>
                    <a:pt x="229" y="136"/>
                  </a:lnTo>
                  <a:lnTo>
                    <a:pt x="227" y="136"/>
                  </a:lnTo>
                  <a:lnTo>
                    <a:pt x="223" y="136"/>
                  </a:lnTo>
                  <a:lnTo>
                    <a:pt x="221" y="136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2" y="137"/>
                  </a:lnTo>
                  <a:lnTo>
                    <a:pt x="215" y="136"/>
                  </a:lnTo>
                  <a:lnTo>
                    <a:pt x="218" y="136"/>
                  </a:lnTo>
                  <a:lnTo>
                    <a:pt x="221" y="134"/>
                  </a:lnTo>
                  <a:lnTo>
                    <a:pt x="218" y="133"/>
                  </a:lnTo>
                  <a:lnTo>
                    <a:pt x="215" y="133"/>
                  </a:lnTo>
                  <a:lnTo>
                    <a:pt x="213" y="133"/>
                  </a:lnTo>
                  <a:lnTo>
                    <a:pt x="206" y="133"/>
                  </a:lnTo>
                  <a:lnTo>
                    <a:pt x="201" y="134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92" y="136"/>
                  </a:lnTo>
                  <a:lnTo>
                    <a:pt x="189" y="138"/>
                  </a:lnTo>
                  <a:lnTo>
                    <a:pt x="187" y="139"/>
                  </a:lnTo>
                  <a:lnTo>
                    <a:pt x="188" y="137"/>
                  </a:lnTo>
                  <a:lnTo>
                    <a:pt x="192" y="135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88" y="132"/>
                  </a:lnTo>
                  <a:lnTo>
                    <a:pt x="185" y="132"/>
                  </a:lnTo>
                  <a:lnTo>
                    <a:pt x="182" y="132"/>
                  </a:lnTo>
                  <a:lnTo>
                    <a:pt x="179" y="132"/>
                  </a:lnTo>
                  <a:lnTo>
                    <a:pt x="185" y="130"/>
                  </a:lnTo>
                  <a:lnTo>
                    <a:pt x="188" y="132"/>
                  </a:lnTo>
                  <a:lnTo>
                    <a:pt x="192" y="132"/>
                  </a:lnTo>
                  <a:lnTo>
                    <a:pt x="194" y="132"/>
                  </a:lnTo>
                  <a:lnTo>
                    <a:pt x="197" y="133"/>
                  </a:lnTo>
                  <a:lnTo>
                    <a:pt x="199" y="132"/>
                  </a:lnTo>
                  <a:lnTo>
                    <a:pt x="203" y="132"/>
                  </a:lnTo>
                  <a:lnTo>
                    <a:pt x="209" y="130"/>
                  </a:lnTo>
                  <a:lnTo>
                    <a:pt x="211" y="130"/>
                  </a:lnTo>
                  <a:lnTo>
                    <a:pt x="214" y="130"/>
                  </a:lnTo>
                  <a:lnTo>
                    <a:pt x="216" y="130"/>
                  </a:lnTo>
                  <a:lnTo>
                    <a:pt x="214" y="129"/>
                  </a:lnTo>
                  <a:lnTo>
                    <a:pt x="211" y="129"/>
                  </a:lnTo>
                  <a:lnTo>
                    <a:pt x="209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199" y="128"/>
                  </a:lnTo>
                  <a:lnTo>
                    <a:pt x="196" y="128"/>
                  </a:lnTo>
                  <a:lnTo>
                    <a:pt x="194" y="127"/>
                  </a:lnTo>
                  <a:lnTo>
                    <a:pt x="192" y="127"/>
                  </a:lnTo>
                  <a:lnTo>
                    <a:pt x="188" y="127"/>
                  </a:lnTo>
                  <a:lnTo>
                    <a:pt x="192" y="127"/>
                  </a:lnTo>
                  <a:lnTo>
                    <a:pt x="194" y="127"/>
                  </a:lnTo>
                  <a:lnTo>
                    <a:pt x="197" y="127"/>
                  </a:lnTo>
                  <a:lnTo>
                    <a:pt x="201" y="127"/>
                  </a:lnTo>
                  <a:lnTo>
                    <a:pt x="203" y="127"/>
                  </a:lnTo>
                  <a:lnTo>
                    <a:pt x="206" y="127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4" y="127"/>
                  </a:lnTo>
                  <a:lnTo>
                    <a:pt x="218" y="127"/>
                  </a:lnTo>
                  <a:lnTo>
                    <a:pt x="220" y="130"/>
                  </a:lnTo>
                  <a:lnTo>
                    <a:pt x="223" y="132"/>
                  </a:lnTo>
                  <a:lnTo>
                    <a:pt x="226" y="132"/>
                  </a:lnTo>
                  <a:lnTo>
                    <a:pt x="229" y="132"/>
                  </a:lnTo>
                  <a:lnTo>
                    <a:pt x="231" y="132"/>
                  </a:lnTo>
                  <a:lnTo>
                    <a:pt x="233" y="132"/>
                  </a:lnTo>
                  <a:lnTo>
                    <a:pt x="236" y="133"/>
                  </a:lnTo>
                  <a:lnTo>
                    <a:pt x="239" y="132"/>
                  </a:lnTo>
                  <a:lnTo>
                    <a:pt x="237" y="129"/>
                  </a:lnTo>
                  <a:lnTo>
                    <a:pt x="235" y="127"/>
                  </a:lnTo>
                  <a:lnTo>
                    <a:pt x="237" y="126"/>
                  </a:lnTo>
                  <a:lnTo>
                    <a:pt x="235" y="126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3" y="126"/>
                  </a:lnTo>
                  <a:lnTo>
                    <a:pt x="220" y="126"/>
                  </a:lnTo>
                  <a:lnTo>
                    <a:pt x="218" y="125"/>
                  </a:lnTo>
                  <a:lnTo>
                    <a:pt x="214" y="125"/>
                  </a:lnTo>
                  <a:lnTo>
                    <a:pt x="212" y="125"/>
                  </a:lnTo>
                  <a:lnTo>
                    <a:pt x="206" y="125"/>
                  </a:lnTo>
                  <a:lnTo>
                    <a:pt x="203" y="125"/>
                  </a:lnTo>
                  <a:lnTo>
                    <a:pt x="201" y="125"/>
                  </a:lnTo>
                  <a:lnTo>
                    <a:pt x="197" y="124"/>
                  </a:lnTo>
                  <a:lnTo>
                    <a:pt x="195" y="124"/>
                  </a:lnTo>
                  <a:lnTo>
                    <a:pt x="192" y="122"/>
                  </a:lnTo>
                  <a:lnTo>
                    <a:pt x="195" y="122"/>
                  </a:lnTo>
                  <a:lnTo>
                    <a:pt x="198" y="122"/>
                  </a:lnTo>
                  <a:lnTo>
                    <a:pt x="201" y="122"/>
                  </a:lnTo>
                  <a:lnTo>
                    <a:pt x="201" y="119"/>
                  </a:lnTo>
                  <a:lnTo>
                    <a:pt x="203" y="121"/>
                  </a:lnTo>
                  <a:lnTo>
                    <a:pt x="206" y="122"/>
                  </a:lnTo>
                  <a:lnTo>
                    <a:pt x="210" y="122"/>
                  </a:lnTo>
                  <a:lnTo>
                    <a:pt x="212" y="122"/>
                  </a:lnTo>
                  <a:lnTo>
                    <a:pt x="214" y="122"/>
                  </a:lnTo>
                  <a:lnTo>
                    <a:pt x="218" y="121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0" y="119"/>
                  </a:lnTo>
                  <a:lnTo>
                    <a:pt x="206" y="118"/>
                  </a:lnTo>
                  <a:lnTo>
                    <a:pt x="204" y="117"/>
                  </a:lnTo>
                  <a:lnTo>
                    <a:pt x="206" y="118"/>
                  </a:lnTo>
                  <a:lnTo>
                    <a:pt x="210" y="117"/>
                  </a:lnTo>
                  <a:lnTo>
                    <a:pt x="212" y="118"/>
                  </a:lnTo>
                  <a:lnTo>
                    <a:pt x="215" y="118"/>
                  </a:lnTo>
                  <a:lnTo>
                    <a:pt x="218" y="120"/>
                  </a:lnTo>
                  <a:lnTo>
                    <a:pt x="221" y="119"/>
                  </a:lnTo>
                  <a:lnTo>
                    <a:pt x="223" y="120"/>
                  </a:lnTo>
                  <a:lnTo>
                    <a:pt x="226" y="121"/>
                  </a:lnTo>
                  <a:lnTo>
                    <a:pt x="229" y="121"/>
                  </a:lnTo>
                  <a:lnTo>
                    <a:pt x="231" y="121"/>
                  </a:lnTo>
                  <a:lnTo>
                    <a:pt x="231" y="119"/>
                  </a:lnTo>
                  <a:lnTo>
                    <a:pt x="235" y="119"/>
                  </a:lnTo>
                  <a:lnTo>
                    <a:pt x="237" y="119"/>
                  </a:lnTo>
                  <a:lnTo>
                    <a:pt x="240" y="119"/>
                  </a:lnTo>
                  <a:lnTo>
                    <a:pt x="244" y="119"/>
                  </a:lnTo>
                  <a:lnTo>
                    <a:pt x="246" y="119"/>
                  </a:lnTo>
                  <a:lnTo>
                    <a:pt x="246" y="116"/>
                  </a:lnTo>
                  <a:lnTo>
                    <a:pt x="248" y="118"/>
                  </a:lnTo>
                  <a:lnTo>
                    <a:pt x="252" y="118"/>
                  </a:lnTo>
                  <a:lnTo>
                    <a:pt x="255" y="118"/>
                  </a:lnTo>
                  <a:lnTo>
                    <a:pt x="257" y="116"/>
                  </a:lnTo>
                  <a:lnTo>
                    <a:pt x="257" y="113"/>
                  </a:lnTo>
                  <a:lnTo>
                    <a:pt x="254" y="111"/>
                  </a:lnTo>
                  <a:lnTo>
                    <a:pt x="252" y="110"/>
                  </a:lnTo>
                  <a:lnTo>
                    <a:pt x="248" y="110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39" y="109"/>
                  </a:lnTo>
                  <a:lnTo>
                    <a:pt x="237" y="109"/>
                  </a:lnTo>
                  <a:lnTo>
                    <a:pt x="233" y="107"/>
                  </a:lnTo>
                  <a:lnTo>
                    <a:pt x="239" y="107"/>
                  </a:lnTo>
                  <a:lnTo>
                    <a:pt x="243" y="105"/>
                  </a:lnTo>
                  <a:lnTo>
                    <a:pt x="245" y="105"/>
                  </a:lnTo>
                  <a:lnTo>
                    <a:pt x="252" y="108"/>
                  </a:lnTo>
                  <a:lnTo>
                    <a:pt x="254" y="108"/>
                  </a:lnTo>
                  <a:lnTo>
                    <a:pt x="257" y="108"/>
                  </a:lnTo>
                  <a:lnTo>
                    <a:pt x="260" y="108"/>
                  </a:lnTo>
                  <a:lnTo>
                    <a:pt x="260" y="110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4" y="111"/>
                  </a:lnTo>
                  <a:lnTo>
                    <a:pt x="277" y="111"/>
                  </a:lnTo>
                  <a:lnTo>
                    <a:pt x="280" y="110"/>
                  </a:lnTo>
                  <a:lnTo>
                    <a:pt x="282" y="110"/>
                  </a:lnTo>
                  <a:lnTo>
                    <a:pt x="286" y="108"/>
                  </a:lnTo>
                  <a:lnTo>
                    <a:pt x="287" y="105"/>
                  </a:lnTo>
                  <a:lnTo>
                    <a:pt x="283" y="105"/>
                  </a:lnTo>
                  <a:lnTo>
                    <a:pt x="281" y="105"/>
                  </a:lnTo>
                  <a:lnTo>
                    <a:pt x="283" y="103"/>
                  </a:lnTo>
                  <a:lnTo>
                    <a:pt x="287" y="103"/>
                  </a:lnTo>
                  <a:lnTo>
                    <a:pt x="290" y="103"/>
                  </a:lnTo>
                  <a:lnTo>
                    <a:pt x="291" y="102"/>
                  </a:lnTo>
                  <a:lnTo>
                    <a:pt x="290" y="102"/>
                  </a:lnTo>
                  <a:lnTo>
                    <a:pt x="292" y="100"/>
                  </a:lnTo>
                  <a:lnTo>
                    <a:pt x="290" y="98"/>
                  </a:lnTo>
                  <a:lnTo>
                    <a:pt x="284" y="99"/>
                  </a:lnTo>
                  <a:lnTo>
                    <a:pt x="281" y="100"/>
                  </a:lnTo>
                  <a:lnTo>
                    <a:pt x="278" y="100"/>
                  </a:lnTo>
                  <a:lnTo>
                    <a:pt x="275" y="100"/>
                  </a:lnTo>
                  <a:lnTo>
                    <a:pt x="272" y="101"/>
                  </a:lnTo>
                  <a:lnTo>
                    <a:pt x="270" y="101"/>
                  </a:lnTo>
                  <a:lnTo>
                    <a:pt x="266" y="100"/>
                  </a:lnTo>
                  <a:lnTo>
                    <a:pt x="272" y="100"/>
                  </a:lnTo>
                  <a:lnTo>
                    <a:pt x="270" y="98"/>
                  </a:lnTo>
                  <a:lnTo>
                    <a:pt x="266" y="96"/>
                  </a:lnTo>
                  <a:lnTo>
                    <a:pt x="269" y="96"/>
                  </a:lnTo>
                  <a:lnTo>
                    <a:pt x="272" y="96"/>
                  </a:lnTo>
                  <a:lnTo>
                    <a:pt x="274" y="99"/>
                  </a:lnTo>
                  <a:lnTo>
                    <a:pt x="278" y="99"/>
                  </a:lnTo>
                  <a:lnTo>
                    <a:pt x="280" y="98"/>
                  </a:lnTo>
                  <a:lnTo>
                    <a:pt x="283" y="98"/>
                  </a:lnTo>
                  <a:lnTo>
                    <a:pt x="286" y="96"/>
                  </a:lnTo>
                  <a:lnTo>
                    <a:pt x="289" y="96"/>
                  </a:lnTo>
                  <a:lnTo>
                    <a:pt x="291" y="96"/>
                  </a:lnTo>
                  <a:lnTo>
                    <a:pt x="298" y="96"/>
                  </a:lnTo>
                  <a:lnTo>
                    <a:pt x="299" y="93"/>
                  </a:lnTo>
                  <a:lnTo>
                    <a:pt x="296" y="93"/>
                  </a:lnTo>
                  <a:lnTo>
                    <a:pt x="293" y="92"/>
                  </a:lnTo>
                  <a:lnTo>
                    <a:pt x="293" y="89"/>
                  </a:lnTo>
                  <a:lnTo>
                    <a:pt x="291" y="86"/>
                  </a:lnTo>
                  <a:lnTo>
                    <a:pt x="293" y="86"/>
                  </a:lnTo>
                  <a:lnTo>
                    <a:pt x="296" y="89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303" y="91"/>
                  </a:lnTo>
                  <a:lnTo>
                    <a:pt x="305" y="91"/>
                  </a:lnTo>
                  <a:lnTo>
                    <a:pt x="308" y="90"/>
                  </a:lnTo>
                  <a:lnTo>
                    <a:pt x="310" y="87"/>
                  </a:lnTo>
                  <a:lnTo>
                    <a:pt x="313" y="85"/>
                  </a:lnTo>
                  <a:lnTo>
                    <a:pt x="316" y="83"/>
                  </a:lnTo>
                  <a:lnTo>
                    <a:pt x="318" y="81"/>
                  </a:lnTo>
                  <a:lnTo>
                    <a:pt x="322" y="79"/>
                  </a:lnTo>
                  <a:lnTo>
                    <a:pt x="325" y="78"/>
                  </a:lnTo>
                  <a:lnTo>
                    <a:pt x="327" y="77"/>
                  </a:lnTo>
                  <a:lnTo>
                    <a:pt x="331" y="75"/>
                  </a:lnTo>
                  <a:lnTo>
                    <a:pt x="333" y="75"/>
                  </a:lnTo>
                  <a:lnTo>
                    <a:pt x="337" y="73"/>
                  </a:lnTo>
                  <a:lnTo>
                    <a:pt x="339" y="72"/>
                  </a:lnTo>
                  <a:lnTo>
                    <a:pt x="342" y="70"/>
                  </a:lnTo>
                  <a:lnTo>
                    <a:pt x="344" y="70"/>
                  </a:lnTo>
                  <a:lnTo>
                    <a:pt x="348" y="68"/>
                  </a:lnTo>
                  <a:lnTo>
                    <a:pt x="350" y="66"/>
                  </a:lnTo>
                  <a:lnTo>
                    <a:pt x="352" y="65"/>
                  </a:lnTo>
                  <a:lnTo>
                    <a:pt x="356" y="64"/>
                  </a:lnTo>
                  <a:lnTo>
                    <a:pt x="359" y="62"/>
                  </a:lnTo>
                  <a:lnTo>
                    <a:pt x="361" y="62"/>
                  </a:lnTo>
                  <a:lnTo>
                    <a:pt x="365" y="61"/>
                  </a:lnTo>
                  <a:lnTo>
                    <a:pt x="367" y="60"/>
                  </a:lnTo>
                  <a:lnTo>
                    <a:pt x="371" y="59"/>
                  </a:lnTo>
                  <a:lnTo>
                    <a:pt x="373" y="58"/>
                  </a:lnTo>
                  <a:lnTo>
                    <a:pt x="375" y="56"/>
                  </a:lnTo>
                  <a:lnTo>
                    <a:pt x="375" y="53"/>
                  </a:lnTo>
                  <a:lnTo>
                    <a:pt x="369" y="53"/>
                  </a:lnTo>
                  <a:lnTo>
                    <a:pt x="366" y="53"/>
                  </a:lnTo>
                  <a:lnTo>
                    <a:pt x="364" y="53"/>
                  </a:lnTo>
                  <a:lnTo>
                    <a:pt x="361" y="55"/>
                  </a:lnTo>
                  <a:lnTo>
                    <a:pt x="358" y="55"/>
                  </a:lnTo>
                  <a:lnTo>
                    <a:pt x="356" y="56"/>
                  </a:lnTo>
                  <a:lnTo>
                    <a:pt x="352" y="56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0" y="58"/>
                  </a:lnTo>
                  <a:lnTo>
                    <a:pt x="338" y="58"/>
                  </a:lnTo>
                  <a:lnTo>
                    <a:pt x="334" y="59"/>
                  </a:lnTo>
                  <a:lnTo>
                    <a:pt x="332" y="60"/>
                  </a:lnTo>
                  <a:lnTo>
                    <a:pt x="330" y="60"/>
                  </a:lnTo>
                  <a:lnTo>
                    <a:pt x="326" y="61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8" y="62"/>
                  </a:lnTo>
                  <a:lnTo>
                    <a:pt x="315" y="64"/>
                  </a:lnTo>
                  <a:lnTo>
                    <a:pt x="313" y="64"/>
                  </a:lnTo>
                  <a:lnTo>
                    <a:pt x="309" y="65"/>
                  </a:lnTo>
                  <a:lnTo>
                    <a:pt x="306" y="65"/>
                  </a:lnTo>
                  <a:lnTo>
                    <a:pt x="304" y="66"/>
                  </a:lnTo>
                  <a:lnTo>
                    <a:pt x="300" y="67"/>
                  </a:lnTo>
                  <a:lnTo>
                    <a:pt x="299" y="67"/>
                  </a:lnTo>
                  <a:lnTo>
                    <a:pt x="303" y="66"/>
                  </a:lnTo>
                  <a:lnTo>
                    <a:pt x="299" y="66"/>
                  </a:lnTo>
                  <a:lnTo>
                    <a:pt x="297" y="65"/>
                  </a:lnTo>
                  <a:lnTo>
                    <a:pt x="299" y="65"/>
                  </a:lnTo>
                  <a:lnTo>
                    <a:pt x="305" y="64"/>
                  </a:lnTo>
                  <a:lnTo>
                    <a:pt x="308" y="62"/>
                  </a:lnTo>
                  <a:lnTo>
                    <a:pt x="312" y="62"/>
                  </a:lnTo>
                  <a:lnTo>
                    <a:pt x="314" y="62"/>
                  </a:lnTo>
                  <a:lnTo>
                    <a:pt x="317" y="61"/>
                  </a:lnTo>
                  <a:lnTo>
                    <a:pt x="321" y="61"/>
                  </a:lnTo>
                  <a:lnTo>
                    <a:pt x="323" y="60"/>
                  </a:lnTo>
                  <a:lnTo>
                    <a:pt x="326" y="59"/>
                  </a:lnTo>
                  <a:lnTo>
                    <a:pt x="330" y="58"/>
                  </a:lnTo>
                  <a:lnTo>
                    <a:pt x="332" y="58"/>
                  </a:lnTo>
                  <a:lnTo>
                    <a:pt x="334" y="57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3" y="55"/>
                  </a:lnTo>
                  <a:lnTo>
                    <a:pt x="347" y="53"/>
                  </a:lnTo>
                  <a:lnTo>
                    <a:pt x="343" y="53"/>
                  </a:lnTo>
                  <a:lnTo>
                    <a:pt x="340" y="52"/>
                  </a:lnTo>
                  <a:lnTo>
                    <a:pt x="338" y="52"/>
                  </a:lnTo>
                  <a:lnTo>
                    <a:pt x="334" y="52"/>
                  </a:lnTo>
                  <a:lnTo>
                    <a:pt x="332" y="52"/>
                  </a:lnTo>
                  <a:lnTo>
                    <a:pt x="329" y="53"/>
                  </a:lnTo>
                  <a:lnTo>
                    <a:pt x="325" y="53"/>
                  </a:lnTo>
                  <a:lnTo>
                    <a:pt x="323" y="53"/>
                  </a:lnTo>
                  <a:lnTo>
                    <a:pt x="320" y="53"/>
                  </a:lnTo>
                  <a:lnTo>
                    <a:pt x="317" y="53"/>
                  </a:lnTo>
                  <a:lnTo>
                    <a:pt x="321" y="53"/>
                  </a:lnTo>
                  <a:lnTo>
                    <a:pt x="317" y="50"/>
                  </a:lnTo>
                  <a:lnTo>
                    <a:pt x="312" y="49"/>
                  </a:lnTo>
                  <a:lnTo>
                    <a:pt x="314" y="49"/>
                  </a:lnTo>
                  <a:lnTo>
                    <a:pt x="317" y="50"/>
                  </a:lnTo>
                  <a:lnTo>
                    <a:pt x="321" y="51"/>
                  </a:lnTo>
                  <a:lnTo>
                    <a:pt x="323" y="52"/>
                  </a:lnTo>
                  <a:lnTo>
                    <a:pt x="325" y="52"/>
                  </a:lnTo>
                  <a:lnTo>
                    <a:pt x="329" y="52"/>
                  </a:lnTo>
                  <a:lnTo>
                    <a:pt x="332" y="51"/>
                  </a:lnTo>
                  <a:lnTo>
                    <a:pt x="334" y="51"/>
                  </a:lnTo>
                  <a:lnTo>
                    <a:pt x="338" y="51"/>
                  </a:lnTo>
                  <a:lnTo>
                    <a:pt x="340" y="51"/>
                  </a:lnTo>
                  <a:lnTo>
                    <a:pt x="343" y="51"/>
                  </a:lnTo>
                  <a:lnTo>
                    <a:pt x="346" y="50"/>
                  </a:lnTo>
                  <a:lnTo>
                    <a:pt x="349" y="50"/>
                  </a:lnTo>
                  <a:lnTo>
                    <a:pt x="351" y="50"/>
                  </a:lnTo>
                  <a:lnTo>
                    <a:pt x="355" y="49"/>
                  </a:lnTo>
                  <a:lnTo>
                    <a:pt x="357" y="50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0" y="49"/>
                  </a:lnTo>
                  <a:lnTo>
                    <a:pt x="355" y="49"/>
                  </a:lnTo>
                  <a:lnTo>
                    <a:pt x="357" y="48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6" y="47"/>
                  </a:lnTo>
                  <a:lnTo>
                    <a:pt x="368" y="47"/>
                  </a:lnTo>
                  <a:lnTo>
                    <a:pt x="372" y="47"/>
                  </a:lnTo>
                  <a:lnTo>
                    <a:pt x="374" y="47"/>
                  </a:lnTo>
                  <a:lnTo>
                    <a:pt x="377" y="47"/>
                  </a:lnTo>
                  <a:lnTo>
                    <a:pt x="380" y="47"/>
                  </a:lnTo>
                  <a:lnTo>
                    <a:pt x="383" y="44"/>
                  </a:lnTo>
                  <a:lnTo>
                    <a:pt x="385" y="44"/>
                  </a:lnTo>
                  <a:lnTo>
                    <a:pt x="389" y="42"/>
                  </a:lnTo>
                  <a:lnTo>
                    <a:pt x="391" y="42"/>
                  </a:lnTo>
                  <a:lnTo>
                    <a:pt x="394" y="41"/>
                  </a:lnTo>
                  <a:lnTo>
                    <a:pt x="397" y="40"/>
                  </a:lnTo>
                  <a:lnTo>
                    <a:pt x="400" y="40"/>
                  </a:lnTo>
                  <a:lnTo>
                    <a:pt x="402" y="39"/>
                  </a:lnTo>
                  <a:lnTo>
                    <a:pt x="406" y="38"/>
                  </a:lnTo>
                  <a:lnTo>
                    <a:pt x="408" y="36"/>
                  </a:lnTo>
                  <a:lnTo>
                    <a:pt x="414" y="33"/>
                  </a:lnTo>
                  <a:lnTo>
                    <a:pt x="417" y="32"/>
                  </a:lnTo>
                  <a:lnTo>
                    <a:pt x="419" y="31"/>
                  </a:lnTo>
                  <a:lnTo>
                    <a:pt x="423" y="28"/>
                  </a:lnTo>
                  <a:lnTo>
                    <a:pt x="421" y="25"/>
                  </a:lnTo>
                  <a:close/>
                  <a:moveTo>
                    <a:pt x="99" y="166"/>
                  </a:moveTo>
                  <a:lnTo>
                    <a:pt x="101" y="166"/>
                  </a:lnTo>
                  <a:lnTo>
                    <a:pt x="99" y="167"/>
                  </a:lnTo>
                  <a:lnTo>
                    <a:pt x="98" y="167"/>
                  </a:lnTo>
                  <a:lnTo>
                    <a:pt x="101" y="166"/>
                  </a:lnTo>
                  <a:lnTo>
                    <a:pt x="96" y="166"/>
                  </a:lnTo>
                  <a:lnTo>
                    <a:pt x="9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5BBB452F-967C-4EDE-9442-85C10173D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0" y="3273425"/>
              <a:ext cx="1382712" cy="246063"/>
            </a:xfrm>
            <a:custGeom>
              <a:avLst/>
              <a:gdLst>
                <a:gd name="T0" fmla="*/ 25 w 871"/>
                <a:gd name="T1" fmla="*/ 26 h 155"/>
                <a:gd name="T2" fmla="*/ 29 w 871"/>
                <a:gd name="T3" fmla="*/ 31 h 155"/>
                <a:gd name="T4" fmla="*/ 26 w 871"/>
                <a:gd name="T5" fmla="*/ 29 h 155"/>
                <a:gd name="T6" fmla="*/ 26 w 871"/>
                <a:gd name="T7" fmla="*/ 24 h 155"/>
                <a:gd name="T8" fmla="*/ 5 w 871"/>
                <a:gd name="T9" fmla="*/ 5 h 155"/>
                <a:gd name="T10" fmla="*/ 0 w 871"/>
                <a:gd name="T11" fmla="*/ 0 h 155"/>
                <a:gd name="T12" fmla="*/ 4 w 871"/>
                <a:gd name="T13" fmla="*/ 5 h 155"/>
                <a:gd name="T14" fmla="*/ 5 w 871"/>
                <a:gd name="T15" fmla="*/ 5 h 155"/>
                <a:gd name="T16" fmla="*/ 29 w 871"/>
                <a:gd name="T17" fmla="*/ 30 h 155"/>
                <a:gd name="T18" fmla="*/ 28 w 871"/>
                <a:gd name="T19" fmla="*/ 27 h 155"/>
                <a:gd name="T20" fmla="*/ 411 w 871"/>
                <a:gd name="T21" fmla="*/ 9 h 155"/>
                <a:gd name="T22" fmla="*/ 411 w 871"/>
                <a:gd name="T23" fmla="*/ 9 h 155"/>
                <a:gd name="T24" fmla="*/ 464 w 871"/>
                <a:gd name="T25" fmla="*/ 50 h 155"/>
                <a:gd name="T26" fmla="*/ 464 w 871"/>
                <a:gd name="T27" fmla="*/ 50 h 155"/>
                <a:gd name="T28" fmla="*/ 503 w 871"/>
                <a:gd name="T29" fmla="*/ 16 h 155"/>
                <a:gd name="T30" fmla="*/ 503 w 871"/>
                <a:gd name="T31" fmla="*/ 16 h 155"/>
                <a:gd name="T32" fmla="*/ 503 w 871"/>
                <a:gd name="T33" fmla="*/ 16 h 155"/>
                <a:gd name="T34" fmla="*/ 497 w 871"/>
                <a:gd name="T35" fmla="*/ 44 h 155"/>
                <a:gd name="T36" fmla="*/ 491 w 871"/>
                <a:gd name="T37" fmla="*/ 46 h 155"/>
                <a:gd name="T38" fmla="*/ 495 w 871"/>
                <a:gd name="T39" fmla="*/ 41 h 155"/>
                <a:gd name="T40" fmla="*/ 500 w 871"/>
                <a:gd name="T41" fmla="*/ 40 h 155"/>
                <a:gd name="T42" fmla="*/ 500 w 871"/>
                <a:gd name="T43" fmla="*/ 41 h 155"/>
                <a:gd name="T44" fmla="*/ 499 w 871"/>
                <a:gd name="T45" fmla="*/ 42 h 155"/>
                <a:gd name="T46" fmla="*/ 557 w 871"/>
                <a:gd name="T47" fmla="*/ 61 h 155"/>
                <a:gd name="T48" fmla="*/ 555 w 871"/>
                <a:gd name="T49" fmla="*/ 63 h 155"/>
                <a:gd name="T50" fmla="*/ 556 w 871"/>
                <a:gd name="T51" fmla="*/ 64 h 155"/>
                <a:gd name="T52" fmla="*/ 561 w 871"/>
                <a:gd name="T53" fmla="*/ 66 h 155"/>
                <a:gd name="T54" fmla="*/ 558 w 871"/>
                <a:gd name="T55" fmla="*/ 64 h 155"/>
                <a:gd name="T56" fmla="*/ 559 w 871"/>
                <a:gd name="T57" fmla="*/ 64 h 155"/>
                <a:gd name="T58" fmla="*/ 587 w 871"/>
                <a:gd name="T59" fmla="*/ 72 h 155"/>
                <a:gd name="T60" fmla="*/ 583 w 871"/>
                <a:gd name="T61" fmla="*/ 67 h 155"/>
                <a:gd name="T62" fmla="*/ 579 w 871"/>
                <a:gd name="T63" fmla="*/ 67 h 155"/>
                <a:gd name="T64" fmla="*/ 573 w 871"/>
                <a:gd name="T65" fmla="*/ 68 h 155"/>
                <a:gd name="T66" fmla="*/ 568 w 871"/>
                <a:gd name="T67" fmla="*/ 66 h 155"/>
                <a:gd name="T68" fmla="*/ 568 w 871"/>
                <a:gd name="T69" fmla="*/ 68 h 155"/>
                <a:gd name="T70" fmla="*/ 573 w 871"/>
                <a:gd name="T71" fmla="*/ 69 h 155"/>
                <a:gd name="T72" fmla="*/ 579 w 871"/>
                <a:gd name="T73" fmla="*/ 72 h 155"/>
                <a:gd name="T74" fmla="*/ 584 w 871"/>
                <a:gd name="T75" fmla="*/ 70 h 155"/>
                <a:gd name="T76" fmla="*/ 584 w 871"/>
                <a:gd name="T77" fmla="*/ 74 h 155"/>
                <a:gd name="T78" fmla="*/ 658 w 871"/>
                <a:gd name="T79" fmla="*/ 95 h 155"/>
                <a:gd name="T80" fmla="*/ 659 w 871"/>
                <a:gd name="T81" fmla="*/ 95 h 155"/>
                <a:gd name="T82" fmla="*/ 658 w 871"/>
                <a:gd name="T83" fmla="*/ 95 h 155"/>
                <a:gd name="T84" fmla="*/ 733 w 871"/>
                <a:gd name="T85" fmla="*/ 50 h 155"/>
                <a:gd name="T86" fmla="*/ 735 w 871"/>
                <a:gd name="T87" fmla="*/ 48 h 155"/>
                <a:gd name="T88" fmla="*/ 729 w 871"/>
                <a:gd name="T89" fmla="*/ 138 h 155"/>
                <a:gd name="T90" fmla="*/ 729 w 871"/>
                <a:gd name="T91" fmla="*/ 138 h 155"/>
                <a:gd name="T92" fmla="*/ 729 w 871"/>
                <a:gd name="T93" fmla="*/ 138 h 155"/>
                <a:gd name="T94" fmla="*/ 696 w 871"/>
                <a:gd name="T95" fmla="*/ 154 h 155"/>
                <a:gd name="T96" fmla="*/ 691 w 871"/>
                <a:gd name="T97" fmla="*/ 155 h 155"/>
                <a:gd name="T98" fmla="*/ 694 w 871"/>
                <a:gd name="T99" fmla="*/ 152 h 155"/>
                <a:gd name="T100" fmla="*/ 700 w 871"/>
                <a:gd name="T101" fmla="*/ 151 h 155"/>
                <a:gd name="T102" fmla="*/ 706 w 871"/>
                <a:gd name="T103" fmla="*/ 150 h 155"/>
                <a:gd name="T104" fmla="*/ 711 w 871"/>
                <a:gd name="T105" fmla="*/ 149 h 155"/>
                <a:gd name="T106" fmla="*/ 711 w 871"/>
                <a:gd name="T107" fmla="*/ 150 h 155"/>
                <a:gd name="T108" fmla="*/ 716 w 871"/>
                <a:gd name="T109" fmla="*/ 147 h 155"/>
                <a:gd name="T110" fmla="*/ 713 w 871"/>
                <a:gd name="T111" fmla="*/ 151 h 155"/>
                <a:gd name="T112" fmla="*/ 708 w 871"/>
                <a:gd name="T113" fmla="*/ 152 h 155"/>
                <a:gd name="T114" fmla="*/ 703 w 871"/>
                <a:gd name="T115" fmla="*/ 154 h 155"/>
                <a:gd name="T116" fmla="*/ 700 w 871"/>
                <a:gd name="T117" fmla="*/ 154 h 155"/>
                <a:gd name="T118" fmla="*/ 871 w 871"/>
                <a:gd name="T119" fmla="*/ 73 h 155"/>
                <a:gd name="T120" fmla="*/ 871 w 871"/>
                <a:gd name="T121" fmla="*/ 73 h 155"/>
                <a:gd name="T122" fmla="*/ 871 w 871"/>
                <a:gd name="T123" fmla="*/ 7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1" h="155">
                  <a:moveTo>
                    <a:pt x="26" y="24"/>
                  </a:moveTo>
                  <a:lnTo>
                    <a:pt x="25" y="26"/>
                  </a:lnTo>
                  <a:lnTo>
                    <a:pt x="27" y="30"/>
                  </a:lnTo>
                  <a:lnTo>
                    <a:pt x="29" y="31"/>
                  </a:lnTo>
                  <a:lnTo>
                    <a:pt x="27" y="31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4"/>
                  </a:lnTo>
                  <a:close/>
                  <a:moveTo>
                    <a:pt x="5" y="5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  <a:moveTo>
                    <a:pt x="28" y="27"/>
                  </a:moveTo>
                  <a:lnTo>
                    <a:pt x="29" y="30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411" y="9"/>
                  </a:moveTo>
                  <a:lnTo>
                    <a:pt x="409" y="12"/>
                  </a:lnTo>
                  <a:lnTo>
                    <a:pt x="411" y="9"/>
                  </a:lnTo>
                  <a:lnTo>
                    <a:pt x="411" y="9"/>
                  </a:lnTo>
                  <a:close/>
                  <a:moveTo>
                    <a:pt x="464" y="50"/>
                  </a:moveTo>
                  <a:lnTo>
                    <a:pt x="461" y="52"/>
                  </a:lnTo>
                  <a:lnTo>
                    <a:pt x="464" y="50"/>
                  </a:lnTo>
                  <a:lnTo>
                    <a:pt x="464" y="50"/>
                  </a:lnTo>
                  <a:close/>
                  <a:moveTo>
                    <a:pt x="503" y="16"/>
                  </a:moveTo>
                  <a:lnTo>
                    <a:pt x="500" y="17"/>
                  </a:lnTo>
                  <a:lnTo>
                    <a:pt x="503" y="16"/>
                  </a:lnTo>
                  <a:lnTo>
                    <a:pt x="503" y="16"/>
                  </a:lnTo>
                  <a:lnTo>
                    <a:pt x="503" y="16"/>
                  </a:lnTo>
                  <a:close/>
                  <a:moveTo>
                    <a:pt x="499" y="42"/>
                  </a:moveTo>
                  <a:lnTo>
                    <a:pt x="497" y="44"/>
                  </a:lnTo>
                  <a:lnTo>
                    <a:pt x="495" y="47"/>
                  </a:lnTo>
                  <a:lnTo>
                    <a:pt x="491" y="46"/>
                  </a:lnTo>
                  <a:lnTo>
                    <a:pt x="493" y="43"/>
                  </a:lnTo>
                  <a:lnTo>
                    <a:pt x="495" y="41"/>
                  </a:lnTo>
                  <a:lnTo>
                    <a:pt x="498" y="40"/>
                  </a:lnTo>
                  <a:lnTo>
                    <a:pt x="500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9" y="42"/>
                  </a:lnTo>
                  <a:lnTo>
                    <a:pt x="499" y="42"/>
                  </a:lnTo>
                  <a:close/>
                  <a:moveTo>
                    <a:pt x="556" y="64"/>
                  </a:moveTo>
                  <a:lnTo>
                    <a:pt x="557" y="61"/>
                  </a:lnTo>
                  <a:lnTo>
                    <a:pt x="554" y="60"/>
                  </a:lnTo>
                  <a:lnTo>
                    <a:pt x="555" y="63"/>
                  </a:lnTo>
                  <a:lnTo>
                    <a:pt x="556" y="64"/>
                  </a:lnTo>
                  <a:lnTo>
                    <a:pt x="556" y="64"/>
                  </a:lnTo>
                  <a:close/>
                  <a:moveTo>
                    <a:pt x="559" y="64"/>
                  </a:moveTo>
                  <a:lnTo>
                    <a:pt x="561" y="66"/>
                  </a:lnTo>
                  <a:lnTo>
                    <a:pt x="558" y="67"/>
                  </a:lnTo>
                  <a:lnTo>
                    <a:pt x="558" y="64"/>
                  </a:lnTo>
                  <a:lnTo>
                    <a:pt x="559" y="64"/>
                  </a:lnTo>
                  <a:lnTo>
                    <a:pt x="559" y="64"/>
                  </a:lnTo>
                  <a:close/>
                  <a:moveTo>
                    <a:pt x="584" y="74"/>
                  </a:moveTo>
                  <a:lnTo>
                    <a:pt x="587" y="72"/>
                  </a:lnTo>
                  <a:lnTo>
                    <a:pt x="587" y="68"/>
                  </a:lnTo>
                  <a:lnTo>
                    <a:pt x="583" y="67"/>
                  </a:lnTo>
                  <a:lnTo>
                    <a:pt x="581" y="66"/>
                  </a:lnTo>
                  <a:lnTo>
                    <a:pt x="579" y="67"/>
                  </a:lnTo>
                  <a:lnTo>
                    <a:pt x="575" y="67"/>
                  </a:lnTo>
                  <a:lnTo>
                    <a:pt x="573" y="68"/>
                  </a:lnTo>
                  <a:lnTo>
                    <a:pt x="571" y="66"/>
                  </a:lnTo>
                  <a:lnTo>
                    <a:pt x="568" y="66"/>
                  </a:lnTo>
                  <a:lnTo>
                    <a:pt x="565" y="67"/>
                  </a:lnTo>
                  <a:lnTo>
                    <a:pt x="568" y="68"/>
                  </a:lnTo>
                  <a:lnTo>
                    <a:pt x="571" y="69"/>
                  </a:lnTo>
                  <a:lnTo>
                    <a:pt x="573" y="69"/>
                  </a:lnTo>
                  <a:lnTo>
                    <a:pt x="576" y="70"/>
                  </a:lnTo>
                  <a:lnTo>
                    <a:pt x="579" y="72"/>
                  </a:lnTo>
                  <a:lnTo>
                    <a:pt x="581" y="73"/>
                  </a:lnTo>
                  <a:lnTo>
                    <a:pt x="584" y="70"/>
                  </a:lnTo>
                  <a:lnTo>
                    <a:pt x="583" y="74"/>
                  </a:lnTo>
                  <a:lnTo>
                    <a:pt x="584" y="74"/>
                  </a:lnTo>
                  <a:lnTo>
                    <a:pt x="584" y="74"/>
                  </a:lnTo>
                  <a:close/>
                  <a:moveTo>
                    <a:pt x="658" y="95"/>
                  </a:moveTo>
                  <a:lnTo>
                    <a:pt x="661" y="95"/>
                  </a:lnTo>
                  <a:lnTo>
                    <a:pt x="659" y="95"/>
                  </a:lnTo>
                  <a:lnTo>
                    <a:pt x="658" y="95"/>
                  </a:lnTo>
                  <a:lnTo>
                    <a:pt x="658" y="95"/>
                  </a:lnTo>
                  <a:close/>
                  <a:moveTo>
                    <a:pt x="735" y="48"/>
                  </a:moveTo>
                  <a:lnTo>
                    <a:pt x="733" y="50"/>
                  </a:lnTo>
                  <a:lnTo>
                    <a:pt x="734" y="48"/>
                  </a:lnTo>
                  <a:lnTo>
                    <a:pt x="735" y="48"/>
                  </a:lnTo>
                  <a:lnTo>
                    <a:pt x="735" y="48"/>
                  </a:lnTo>
                  <a:close/>
                  <a:moveTo>
                    <a:pt x="729" y="138"/>
                  </a:moveTo>
                  <a:lnTo>
                    <a:pt x="728" y="141"/>
                  </a:lnTo>
                  <a:lnTo>
                    <a:pt x="729" y="138"/>
                  </a:lnTo>
                  <a:lnTo>
                    <a:pt x="729" y="138"/>
                  </a:lnTo>
                  <a:lnTo>
                    <a:pt x="729" y="138"/>
                  </a:lnTo>
                  <a:close/>
                  <a:moveTo>
                    <a:pt x="700" y="154"/>
                  </a:moveTo>
                  <a:lnTo>
                    <a:pt x="696" y="154"/>
                  </a:lnTo>
                  <a:lnTo>
                    <a:pt x="694" y="155"/>
                  </a:lnTo>
                  <a:lnTo>
                    <a:pt x="691" y="155"/>
                  </a:lnTo>
                  <a:lnTo>
                    <a:pt x="692" y="153"/>
                  </a:lnTo>
                  <a:lnTo>
                    <a:pt x="694" y="152"/>
                  </a:lnTo>
                  <a:lnTo>
                    <a:pt x="698" y="150"/>
                  </a:lnTo>
                  <a:lnTo>
                    <a:pt x="700" y="151"/>
                  </a:lnTo>
                  <a:lnTo>
                    <a:pt x="703" y="150"/>
                  </a:lnTo>
                  <a:lnTo>
                    <a:pt x="706" y="150"/>
                  </a:lnTo>
                  <a:lnTo>
                    <a:pt x="708" y="150"/>
                  </a:lnTo>
                  <a:lnTo>
                    <a:pt x="711" y="149"/>
                  </a:lnTo>
                  <a:lnTo>
                    <a:pt x="713" y="147"/>
                  </a:lnTo>
                  <a:lnTo>
                    <a:pt x="711" y="150"/>
                  </a:lnTo>
                  <a:lnTo>
                    <a:pt x="713" y="149"/>
                  </a:lnTo>
                  <a:lnTo>
                    <a:pt x="716" y="147"/>
                  </a:lnTo>
                  <a:lnTo>
                    <a:pt x="719" y="149"/>
                  </a:lnTo>
                  <a:lnTo>
                    <a:pt x="713" y="151"/>
                  </a:lnTo>
                  <a:lnTo>
                    <a:pt x="711" y="152"/>
                  </a:lnTo>
                  <a:lnTo>
                    <a:pt x="708" y="152"/>
                  </a:lnTo>
                  <a:lnTo>
                    <a:pt x="706" y="153"/>
                  </a:lnTo>
                  <a:lnTo>
                    <a:pt x="703" y="154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700" y="154"/>
                  </a:lnTo>
                  <a:close/>
                  <a:moveTo>
                    <a:pt x="871" y="73"/>
                  </a:moveTo>
                  <a:lnTo>
                    <a:pt x="867" y="74"/>
                  </a:lnTo>
                  <a:lnTo>
                    <a:pt x="871" y="73"/>
                  </a:lnTo>
                  <a:lnTo>
                    <a:pt x="871" y="73"/>
                  </a:lnTo>
                  <a:lnTo>
                    <a:pt x="87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0C101803-4D1A-4137-B686-6F779CCB9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438" y="3016250"/>
              <a:ext cx="534987" cy="109538"/>
            </a:xfrm>
            <a:custGeom>
              <a:avLst/>
              <a:gdLst>
                <a:gd name="T0" fmla="*/ 22 w 337"/>
                <a:gd name="T1" fmla="*/ 23 h 69"/>
                <a:gd name="T2" fmla="*/ 27 w 337"/>
                <a:gd name="T3" fmla="*/ 21 h 69"/>
                <a:gd name="T4" fmla="*/ 27 w 337"/>
                <a:gd name="T5" fmla="*/ 17 h 69"/>
                <a:gd name="T6" fmla="*/ 27 w 337"/>
                <a:gd name="T7" fmla="*/ 17 h 69"/>
                <a:gd name="T8" fmla="*/ 33 w 337"/>
                <a:gd name="T9" fmla="*/ 18 h 69"/>
                <a:gd name="T10" fmla="*/ 33 w 337"/>
                <a:gd name="T11" fmla="*/ 15 h 69"/>
                <a:gd name="T12" fmla="*/ 32 w 337"/>
                <a:gd name="T13" fmla="*/ 9 h 69"/>
                <a:gd name="T14" fmla="*/ 26 w 337"/>
                <a:gd name="T15" fmla="*/ 11 h 69"/>
                <a:gd name="T16" fmla="*/ 21 w 337"/>
                <a:gd name="T17" fmla="*/ 7 h 69"/>
                <a:gd name="T18" fmla="*/ 22 w 337"/>
                <a:gd name="T19" fmla="*/ 13 h 69"/>
                <a:gd name="T20" fmla="*/ 18 w 337"/>
                <a:gd name="T21" fmla="*/ 13 h 69"/>
                <a:gd name="T22" fmla="*/ 14 w 337"/>
                <a:gd name="T23" fmla="*/ 9 h 69"/>
                <a:gd name="T24" fmla="*/ 14 w 337"/>
                <a:gd name="T25" fmla="*/ 13 h 69"/>
                <a:gd name="T26" fmla="*/ 13 w 337"/>
                <a:gd name="T27" fmla="*/ 18 h 69"/>
                <a:gd name="T28" fmla="*/ 13 w 337"/>
                <a:gd name="T29" fmla="*/ 20 h 69"/>
                <a:gd name="T30" fmla="*/ 10 w 337"/>
                <a:gd name="T31" fmla="*/ 14 h 69"/>
                <a:gd name="T32" fmla="*/ 3 w 337"/>
                <a:gd name="T33" fmla="*/ 17 h 69"/>
                <a:gd name="T34" fmla="*/ 3 w 337"/>
                <a:gd name="T35" fmla="*/ 22 h 69"/>
                <a:gd name="T36" fmla="*/ 6 w 337"/>
                <a:gd name="T37" fmla="*/ 28 h 69"/>
                <a:gd name="T38" fmla="*/ 9 w 337"/>
                <a:gd name="T39" fmla="*/ 25 h 69"/>
                <a:gd name="T40" fmla="*/ 9 w 337"/>
                <a:gd name="T41" fmla="*/ 24 h 69"/>
                <a:gd name="T42" fmla="*/ 12 w 337"/>
                <a:gd name="T43" fmla="*/ 25 h 69"/>
                <a:gd name="T44" fmla="*/ 12 w 337"/>
                <a:gd name="T45" fmla="*/ 26 h 69"/>
                <a:gd name="T46" fmla="*/ 8 w 337"/>
                <a:gd name="T47" fmla="*/ 32 h 69"/>
                <a:gd name="T48" fmla="*/ 14 w 337"/>
                <a:gd name="T49" fmla="*/ 30 h 69"/>
                <a:gd name="T50" fmla="*/ 14 w 337"/>
                <a:gd name="T51" fmla="*/ 26 h 69"/>
                <a:gd name="T52" fmla="*/ 19 w 337"/>
                <a:gd name="T53" fmla="*/ 24 h 69"/>
                <a:gd name="T54" fmla="*/ 278 w 337"/>
                <a:gd name="T55" fmla="*/ 0 h 69"/>
                <a:gd name="T56" fmla="*/ 278 w 337"/>
                <a:gd name="T57" fmla="*/ 3 h 69"/>
                <a:gd name="T58" fmla="*/ 278 w 337"/>
                <a:gd name="T59" fmla="*/ 0 h 69"/>
                <a:gd name="T60" fmla="*/ 252 w 337"/>
                <a:gd name="T61" fmla="*/ 8 h 69"/>
                <a:gd name="T62" fmla="*/ 251 w 337"/>
                <a:gd name="T63" fmla="*/ 5 h 69"/>
                <a:gd name="T64" fmla="*/ 302 w 337"/>
                <a:gd name="T65" fmla="*/ 31 h 69"/>
                <a:gd name="T66" fmla="*/ 303 w 337"/>
                <a:gd name="T67" fmla="*/ 37 h 69"/>
                <a:gd name="T68" fmla="*/ 299 w 337"/>
                <a:gd name="T69" fmla="*/ 33 h 69"/>
                <a:gd name="T70" fmla="*/ 302 w 337"/>
                <a:gd name="T71" fmla="*/ 31 h 69"/>
                <a:gd name="T72" fmla="*/ 303 w 337"/>
                <a:gd name="T73" fmla="*/ 38 h 69"/>
                <a:gd name="T74" fmla="*/ 300 w 337"/>
                <a:gd name="T75" fmla="*/ 42 h 69"/>
                <a:gd name="T76" fmla="*/ 300 w 337"/>
                <a:gd name="T77" fmla="*/ 38 h 69"/>
                <a:gd name="T78" fmla="*/ 303 w 337"/>
                <a:gd name="T79" fmla="*/ 38 h 69"/>
                <a:gd name="T80" fmla="*/ 311 w 337"/>
                <a:gd name="T81" fmla="*/ 40 h 69"/>
                <a:gd name="T82" fmla="*/ 309 w 337"/>
                <a:gd name="T83" fmla="*/ 43 h 69"/>
                <a:gd name="T84" fmla="*/ 307 w 337"/>
                <a:gd name="T85" fmla="*/ 39 h 69"/>
                <a:gd name="T86" fmla="*/ 307 w 337"/>
                <a:gd name="T87" fmla="*/ 37 h 69"/>
                <a:gd name="T88" fmla="*/ 305 w 337"/>
                <a:gd name="T89" fmla="*/ 42 h 69"/>
                <a:gd name="T90" fmla="*/ 309 w 337"/>
                <a:gd name="T91" fmla="*/ 46 h 69"/>
                <a:gd name="T92" fmla="*/ 304 w 337"/>
                <a:gd name="T93" fmla="*/ 45 h 69"/>
                <a:gd name="T94" fmla="*/ 305 w 337"/>
                <a:gd name="T95" fmla="*/ 40 h 69"/>
                <a:gd name="T96" fmla="*/ 307 w 337"/>
                <a:gd name="T97" fmla="*/ 40 h 69"/>
                <a:gd name="T98" fmla="*/ 337 w 337"/>
                <a:gd name="T99" fmla="*/ 68 h 69"/>
                <a:gd name="T100" fmla="*/ 336 w 337"/>
                <a:gd name="T101" fmla="*/ 67 h 69"/>
                <a:gd name="T102" fmla="*/ 337 w 337"/>
                <a:gd name="T10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" h="69">
                  <a:moveTo>
                    <a:pt x="19" y="24"/>
                  </a:moveTo>
                  <a:lnTo>
                    <a:pt x="22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27" y="17"/>
                  </a:lnTo>
                  <a:lnTo>
                    <a:pt x="25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2" y="13"/>
                  </a:lnTo>
                  <a:lnTo>
                    <a:pt x="19" y="11"/>
                  </a:lnTo>
                  <a:lnTo>
                    <a:pt x="18" y="13"/>
                  </a:lnTo>
                  <a:lnTo>
                    <a:pt x="17" y="11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6" y="21"/>
                  </a:lnTo>
                  <a:lnTo>
                    <a:pt x="13" y="20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9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6"/>
                  </a:lnTo>
                  <a:lnTo>
                    <a:pt x="17" y="25"/>
                  </a:lnTo>
                  <a:lnTo>
                    <a:pt x="19" y="24"/>
                  </a:lnTo>
                  <a:lnTo>
                    <a:pt x="19" y="24"/>
                  </a:lnTo>
                  <a:close/>
                  <a:moveTo>
                    <a:pt x="278" y="0"/>
                  </a:moveTo>
                  <a:lnTo>
                    <a:pt x="280" y="3"/>
                  </a:lnTo>
                  <a:lnTo>
                    <a:pt x="278" y="3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51" y="5"/>
                  </a:moveTo>
                  <a:lnTo>
                    <a:pt x="252" y="8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1" y="5"/>
                  </a:lnTo>
                  <a:close/>
                  <a:moveTo>
                    <a:pt x="302" y="31"/>
                  </a:moveTo>
                  <a:lnTo>
                    <a:pt x="304" y="33"/>
                  </a:lnTo>
                  <a:lnTo>
                    <a:pt x="303" y="37"/>
                  </a:lnTo>
                  <a:lnTo>
                    <a:pt x="299" y="37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302" y="31"/>
                  </a:lnTo>
                  <a:lnTo>
                    <a:pt x="302" y="31"/>
                  </a:lnTo>
                  <a:close/>
                  <a:moveTo>
                    <a:pt x="303" y="38"/>
                  </a:moveTo>
                  <a:lnTo>
                    <a:pt x="304" y="40"/>
                  </a:lnTo>
                  <a:lnTo>
                    <a:pt x="300" y="42"/>
                  </a:lnTo>
                  <a:lnTo>
                    <a:pt x="298" y="40"/>
                  </a:lnTo>
                  <a:lnTo>
                    <a:pt x="300" y="38"/>
                  </a:lnTo>
                  <a:lnTo>
                    <a:pt x="303" y="38"/>
                  </a:lnTo>
                  <a:lnTo>
                    <a:pt x="303" y="38"/>
                  </a:lnTo>
                  <a:close/>
                  <a:moveTo>
                    <a:pt x="307" y="37"/>
                  </a:moveTo>
                  <a:lnTo>
                    <a:pt x="311" y="40"/>
                  </a:lnTo>
                  <a:lnTo>
                    <a:pt x="313" y="42"/>
                  </a:lnTo>
                  <a:lnTo>
                    <a:pt x="309" y="43"/>
                  </a:lnTo>
                  <a:lnTo>
                    <a:pt x="307" y="41"/>
                  </a:lnTo>
                  <a:lnTo>
                    <a:pt x="307" y="39"/>
                  </a:lnTo>
                  <a:lnTo>
                    <a:pt x="307" y="37"/>
                  </a:lnTo>
                  <a:lnTo>
                    <a:pt x="307" y="37"/>
                  </a:lnTo>
                  <a:close/>
                  <a:moveTo>
                    <a:pt x="307" y="40"/>
                  </a:moveTo>
                  <a:lnTo>
                    <a:pt x="305" y="42"/>
                  </a:lnTo>
                  <a:lnTo>
                    <a:pt x="308" y="42"/>
                  </a:lnTo>
                  <a:lnTo>
                    <a:pt x="309" y="46"/>
                  </a:lnTo>
                  <a:lnTo>
                    <a:pt x="307" y="47"/>
                  </a:lnTo>
                  <a:lnTo>
                    <a:pt x="304" y="45"/>
                  </a:lnTo>
                  <a:lnTo>
                    <a:pt x="303" y="42"/>
                  </a:lnTo>
                  <a:lnTo>
                    <a:pt x="305" y="40"/>
                  </a:lnTo>
                  <a:lnTo>
                    <a:pt x="307" y="40"/>
                  </a:lnTo>
                  <a:lnTo>
                    <a:pt x="307" y="40"/>
                  </a:lnTo>
                  <a:close/>
                  <a:moveTo>
                    <a:pt x="337" y="65"/>
                  </a:moveTo>
                  <a:lnTo>
                    <a:pt x="337" y="68"/>
                  </a:lnTo>
                  <a:lnTo>
                    <a:pt x="333" y="69"/>
                  </a:lnTo>
                  <a:lnTo>
                    <a:pt x="336" y="67"/>
                  </a:lnTo>
                  <a:lnTo>
                    <a:pt x="337" y="65"/>
                  </a:lnTo>
                  <a:lnTo>
                    <a:pt x="3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5B336565-924E-4550-9E60-A2D00953E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5" y="2619375"/>
              <a:ext cx="2997200" cy="390525"/>
            </a:xfrm>
            <a:custGeom>
              <a:avLst/>
              <a:gdLst>
                <a:gd name="T0" fmla="*/ 1622 w 1888"/>
                <a:gd name="T1" fmla="*/ 198 h 246"/>
                <a:gd name="T2" fmla="*/ 1619 w 1888"/>
                <a:gd name="T3" fmla="*/ 198 h 246"/>
                <a:gd name="T4" fmla="*/ 1575 w 1888"/>
                <a:gd name="T5" fmla="*/ 198 h 246"/>
                <a:gd name="T6" fmla="*/ 1569 w 1888"/>
                <a:gd name="T7" fmla="*/ 201 h 246"/>
                <a:gd name="T8" fmla="*/ 1569 w 1888"/>
                <a:gd name="T9" fmla="*/ 199 h 246"/>
                <a:gd name="T10" fmla="*/ 1575 w 1888"/>
                <a:gd name="T11" fmla="*/ 197 h 246"/>
                <a:gd name="T12" fmla="*/ 1575 w 1888"/>
                <a:gd name="T13" fmla="*/ 198 h 246"/>
                <a:gd name="T14" fmla="*/ 1550 w 1888"/>
                <a:gd name="T15" fmla="*/ 203 h 246"/>
                <a:gd name="T16" fmla="*/ 1550 w 1888"/>
                <a:gd name="T17" fmla="*/ 199 h 246"/>
                <a:gd name="T18" fmla="*/ 1553 w 1888"/>
                <a:gd name="T19" fmla="*/ 201 h 246"/>
                <a:gd name="T20" fmla="*/ 1570 w 1888"/>
                <a:gd name="T21" fmla="*/ 203 h 246"/>
                <a:gd name="T22" fmla="*/ 1573 w 1888"/>
                <a:gd name="T23" fmla="*/ 201 h 246"/>
                <a:gd name="T24" fmla="*/ 1575 w 1888"/>
                <a:gd name="T25" fmla="*/ 204 h 246"/>
                <a:gd name="T26" fmla="*/ 1578 w 1888"/>
                <a:gd name="T27" fmla="*/ 203 h 246"/>
                <a:gd name="T28" fmla="*/ 1577 w 1888"/>
                <a:gd name="T29" fmla="*/ 204 h 246"/>
                <a:gd name="T30" fmla="*/ 1579 w 1888"/>
                <a:gd name="T31" fmla="*/ 203 h 246"/>
                <a:gd name="T32" fmla="*/ 1587 w 1888"/>
                <a:gd name="T33" fmla="*/ 212 h 246"/>
                <a:gd name="T34" fmla="*/ 1588 w 1888"/>
                <a:gd name="T35" fmla="*/ 210 h 246"/>
                <a:gd name="T36" fmla="*/ 1704 w 1888"/>
                <a:gd name="T37" fmla="*/ 93 h 246"/>
                <a:gd name="T38" fmla="*/ 1706 w 1888"/>
                <a:gd name="T39" fmla="*/ 88 h 246"/>
                <a:gd name="T40" fmla="*/ 1704 w 1888"/>
                <a:gd name="T41" fmla="*/ 93 h 246"/>
                <a:gd name="T42" fmla="*/ 1703 w 1888"/>
                <a:gd name="T43" fmla="*/ 94 h 246"/>
                <a:gd name="T44" fmla="*/ 1703 w 1888"/>
                <a:gd name="T45" fmla="*/ 94 h 246"/>
                <a:gd name="T46" fmla="*/ 1700 w 1888"/>
                <a:gd name="T47" fmla="*/ 97 h 246"/>
                <a:gd name="T48" fmla="*/ 1700 w 1888"/>
                <a:gd name="T49" fmla="*/ 95 h 246"/>
                <a:gd name="T50" fmla="*/ 1700 w 1888"/>
                <a:gd name="T51" fmla="*/ 97 h 246"/>
                <a:gd name="T52" fmla="*/ 1687 w 1888"/>
                <a:gd name="T53" fmla="*/ 96 h 246"/>
                <a:gd name="T54" fmla="*/ 1688 w 1888"/>
                <a:gd name="T55" fmla="*/ 92 h 246"/>
                <a:gd name="T56" fmla="*/ 1693 w 1888"/>
                <a:gd name="T57" fmla="*/ 92 h 246"/>
                <a:gd name="T58" fmla="*/ 1690 w 1888"/>
                <a:gd name="T59" fmla="*/ 95 h 246"/>
                <a:gd name="T60" fmla="*/ 1690 w 1888"/>
                <a:gd name="T61" fmla="*/ 97 h 246"/>
                <a:gd name="T62" fmla="*/ 1662 w 1888"/>
                <a:gd name="T63" fmla="*/ 103 h 246"/>
                <a:gd name="T64" fmla="*/ 1664 w 1888"/>
                <a:gd name="T65" fmla="*/ 104 h 246"/>
                <a:gd name="T66" fmla="*/ 1888 w 1888"/>
                <a:gd name="T67" fmla="*/ 0 h 246"/>
                <a:gd name="T68" fmla="*/ 1888 w 1888"/>
                <a:gd name="T69" fmla="*/ 0 h 246"/>
                <a:gd name="T70" fmla="*/ 1888 w 1888"/>
                <a:gd name="T71" fmla="*/ 0 h 246"/>
                <a:gd name="T72" fmla="*/ 3 w 1888"/>
                <a:gd name="T73" fmla="*/ 242 h 246"/>
                <a:gd name="T74" fmla="*/ 5 w 1888"/>
                <a:gd name="T75" fmla="*/ 244 h 246"/>
                <a:gd name="T76" fmla="*/ 0 w 1888"/>
                <a:gd name="T7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8" h="246">
                  <a:moveTo>
                    <a:pt x="1619" y="198"/>
                  </a:moveTo>
                  <a:lnTo>
                    <a:pt x="1622" y="198"/>
                  </a:lnTo>
                  <a:lnTo>
                    <a:pt x="1619" y="199"/>
                  </a:lnTo>
                  <a:lnTo>
                    <a:pt x="1619" y="198"/>
                  </a:lnTo>
                  <a:lnTo>
                    <a:pt x="1619" y="198"/>
                  </a:lnTo>
                  <a:close/>
                  <a:moveTo>
                    <a:pt x="1575" y="198"/>
                  </a:moveTo>
                  <a:lnTo>
                    <a:pt x="1571" y="199"/>
                  </a:lnTo>
                  <a:lnTo>
                    <a:pt x="1569" y="201"/>
                  </a:lnTo>
                  <a:lnTo>
                    <a:pt x="1565" y="202"/>
                  </a:lnTo>
                  <a:lnTo>
                    <a:pt x="1569" y="199"/>
                  </a:lnTo>
                  <a:lnTo>
                    <a:pt x="1571" y="198"/>
                  </a:lnTo>
                  <a:lnTo>
                    <a:pt x="1575" y="197"/>
                  </a:lnTo>
                  <a:lnTo>
                    <a:pt x="1575" y="198"/>
                  </a:lnTo>
                  <a:lnTo>
                    <a:pt x="1575" y="198"/>
                  </a:lnTo>
                  <a:close/>
                  <a:moveTo>
                    <a:pt x="1553" y="201"/>
                  </a:moveTo>
                  <a:lnTo>
                    <a:pt x="1550" y="203"/>
                  </a:lnTo>
                  <a:lnTo>
                    <a:pt x="1547" y="202"/>
                  </a:lnTo>
                  <a:lnTo>
                    <a:pt x="1550" y="199"/>
                  </a:lnTo>
                  <a:lnTo>
                    <a:pt x="1553" y="201"/>
                  </a:lnTo>
                  <a:lnTo>
                    <a:pt x="1553" y="201"/>
                  </a:lnTo>
                  <a:close/>
                  <a:moveTo>
                    <a:pt x="1573" y="201"/>
                  </a:moveTo>
                  <a:lnTo>
                    <a:pt x="1570" y="203"/>
                  </a:lnTo>
                  <a:lnTo>
                    <a:pt x="1573" y="201"/>
                  </a:lnTo>
                  <a:lnTo>
                    <a:pt x="1573" y="201"/>
                  </a:lnTo>
                  <a:close/>
                  <a:moveTo>
                    <a:pt x="1578" y="203"/>
                  </a:moveTo>
                  <a:lnTo>
                    <a:pt x="1575" y="204"/>
                  </a:lnTo>
                  <a:lnTo>
                    <a:pt x="1578" y="203"/>
                  </a:lnTo>
                  <a:lnTo>
                    <a:pt x="1578" y="203"/>
                  </a:lnTo>
                  <a:close/>
                  <a:moveTo>
                    <a:pt x="1579" y="203"/>
                  </a:moveTo>
                  <a:lnTo>
                    <a:pt x="1577" y="204"/>
                  </a:lnTo>
                  <a:lnTo>
                    <a:pt x="1579" y="203"/>
                  </a:lnTo>
                  <a:lnTo>
                    <a:pt x="1579" y="203"/>
                  </a:lnTo>
                  <a:close/>
                  <a:moveTo>
                    <a:pt x="1588" y="210"/>
                  </a:moveTo>
                  <a:lnTo>
                    <a:pt x="1587" y="212"/>
                  </a:lnTo>
                  <a:lnTo>
                    <a:pt x="1586" y="210"/>
                  </a:lnTo>
                  <a:lnTo>
                    <a:pt x="1588" y="210"/>
                  </a:lnTo>
                  <a:lnTo>
                    <a:pt x="1588" y="210"/>
                  </a:lnTo>
                  <a:close/>
                  <a:moveTo>
                    <a:pt x="1704" y="93"/>
                  </a:moveTo>
                  <a:lnTo>
                    <a:pt x="1704" y="90"/>
                  </a:lnTo>
                  <a:lnTo>
                    <a:pt x="1706" y="88"/>
                  </a:lnTo>
                  <a:lnTo>
                    <a:pt x="1706" y="92"/>
                  </a:lnTo>
                  <a:lnTo>
                    <a:pt x="1704" y="93"/>
                  </a:lnTo>
                  <a:lnTo>
                    <a:pt x="1704" y="93"/>
                  </a:lnTo>
                  <a:close/>
                  <a:moveTo>
                    <a:pt x="1703" y="94"/>
                  </a:moveTo>
                  <a:lnTo>
                    <a:pt x="1701" y="91"/>
                  </a:lnTo>
                  <a:lnTo>
                    <a:pt x="1703" y="94"/>
                  </a:lnTo>
                  <a:lnTo>
                    <a:pt x="1703" y="94"/>
                  </a:lnTo>
                  <a:close/>
                  <a:moveTo>
                    <a:pt x="1700" y="97"/>
                  </a:moveTo>
                  <a:lnTo>
                    <a:pt x="1698" y="94"/>
                  </a:lnTo>
                  <a:lnTo>
                    <a:pt x="1700" y="95"/>
                  </a:lnTo>
                  <a:lnTo>
                    <a:pt x="1700" y="97"/>
                  </a:lnTo>
                  <a:lnTo>
                    <a:pt x="1700" y="97"/>
                  </a:lnTo>
                  <a:close/>
                  <a:moveTo>
                    <a:pt x="1690" y="97"/>
                  </a:moveTo>
                  <a:lnTo>
                    <a:pt x="1687" y="96"/>
                  </a:lnTo>
                  <a:lnTo>
                    <a:pt x="1687" y="94"/>
                  </a:lnTo>
                  <a:lnTo>
                    <a:pt x="1688" y="92"/>
                  </a:lnTo>
                  <a:lnTo>
                    <a:pt x="1691" y="90"/>
                  </a:lnTo>
                  <a:lnTo>
                    <a:pt x="1693" y="92"/>
                  </a:lnTo>
                  <a:lnTo>
                    <a:pt x="1693" y="94"/>
                  </a:lnTo>
                  <a:lnTo>
                    <a:pt x="1690" y="95"/>
                  </a:lnTo>
                  <a:lnTo>
                    <a:pt x="1690" y="97"/>
                  </a:lnTo>
                  <a:lnTo>
                    <a:pt x="1690" y="97"/>
                  </a:lnTo>
                  <a:close/>
                  <a:moveTo>
                    <a:pt x="1664" y="104"/>
                  </a:moveTo>
                  <a:lnTo>
                    <a:pt x="1662" y="103"/>
                  </a:lnTo>
                  <a:lnTo>
                    <a:pt x="1664" y="103"/>
                  </a:lnTo>
                  <a:lnTo>
                    <a:pt x="1664" y="104"/>
                  </a:lnTo>
                  <a:lnTo>
                    <a:pt x="1664" y="104"/>
                  </a:lnTo>
                  <a:close/>
                  <a:moveTo>
                    <a:pt x="1888" y="0"/>
                  </a:moveTo>
                  <a:lnTo>
                    <a:pt x="1885" y="2"/>
                  </a:lnTo>
                  <a:lnTo>
                    <a:pt x="1888" y="0"/>
                  </a:lnTo>
                  <a:lnTo>
                    <a:pt x="1888" y="0"/>
                  </a:lnTo>
                  <a:lnTo>
                    <a:pt x="1888" y="0"/>
                  </a:lnTo>
                  <a:close/>
                  <a:moveTo>
                    <a:pt x="0" y="244"/>
                  </a:moveTo>
                  <a:lnTo>
                    <a:pt x="3" y="242"/>
                  </a:lnTo>
                  <a:lnTo>
                    <a:pt x="6" y="241"/>
                  </a:lnTo>
                  <a:lnTo>
                    <a:pt x="5" y="244"/>
                  </a:lnTo>
                  <a:lnTo>
                    <a:pt x="2" y="246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23EA6E-69D3-4AD5-90CC-291E0409C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620963"/>
              <a:ext cx="331787" cy="258763"/>
            </a:xfrm>
            <a:custGeom>
              <a:avLst/>
              <a:gdLst>
                <a:gd name="T0" fmla="*/ 8 w 209"/>
                <a:gd name="T1" fmla="*/ 139 h 163"/>
                <a:gd name="T2" fmla="*/ 3 w 209"/>
                <a:gd name="T3" fmla="*/ 138 h 163"/>
                <a:gd name="T4" fmla="*/ 3 w 209"/>
                <a:gd name="T5" fmla="*/ 141 h 163"/>
                <a:gd name="T6" fmla="*/ 7 w 209"/>
                <a:gd name="T7" fmla="*/ 144 h 163"/>
                <a:gd name="T8" fmla="*/ 11 w 209"/>
                <a:gd name="T9" fmla="*/ 143 h 163"/>
                <a:gd name="T10" fmla="*/ 33 w 209"/>
                <a:gd name="T11" fmla="*/ 33 h 163"/>
                <a:gd name="T12" fmla="*/ 29 w 209"/>
                <a:gd name="T13" fmla="*/ 29 h 163"/>
                <a:gd name="T14" fmla="*/ 31 w 209"/>
                <a:gd name="T15" fmla="*/ 24 h 163"/>
                <a:gd name="T16" fmla="*/ 34 w 209"/>
                <a:gd name="T17" fmla="*/ 27 h 163"/>
                <a:gd name="T18" fmla="*/ 37 w 209"/>
                <a:gd name="T19" fmla="*/ 33 h 163"/>
                <a:gd name="T20" fmla="*/ 33 w 209"/>
                <a:gd name="T21" fmla="*/ 33 h 163"/>
                <a:gd name="T22" fmla="*/ 97 w 209"/>
                <a:gd name="T23" fmla="*/ 159 h 163"/>
                <a:gd name="T24" fmla="*/ 97 w 209"/>
                <a:gd name="T25" fmla="*/ 163 h 163"/>
                <a:gd name="T26" fmla="*/ 91 w 209"/>
                <a:gd name="T27" fmla="*/ 161 h 163"/>
                <a:gd name="T28" fmla="*/ 88 w 209"/>
                <a:gd name="T29" fmla="*/ 158 h 163"/>
                <a:gd name="T30" fmla="*/ 93 w 209"/>
                <a:gd name="T31" fmla="*/ 156 h 163"/>
                <a:gd name="T32" fmla="*/ 94 w 209"/>
                <a:gd name="T33" fmla="*/ 158 h 163"/>
                <a:gd name="T34" fmla="*/ 49 w 209"/>
                <a:gd name="T35" fmla="*/ 40 h 163"/>
                <a:gd name="T36" fmla="*/ 43 w 209"/>
                <a:gd name="T37" fmla="*/ 39 h 163"/>
                <a:gd name="T38" fmla="*/ 40 w 209"/>
                <a:gd name="T39" fmla="*/ 39 h 163"/>
                <a:gd name="T40" fmla="*/ 37 w 209"/>
                <a:gd name="T41" fmla="*/ 42 h 163"/>
                <a:gd name="T42" fmla="*/ 41 w 209"/>
                <a:gd name="T43" fmla="*/ 46 h 163"/>
                <a:gd name="T44" fmla="*/ 47 w 209"/>
                <a:gd name="T45" fmla="*/ 46 h 163"/>
                <a:gd name="T46" fmla="*/ 52 w 209"/>
                <a:gd name="T47" fmla="*/ 46 h 163"/>
                <a:gd name="T48" fmla="*/ 56 w 209"/>
                <a:gd name="T49" fmla="*/ 43 h 163"/>
                <a:gd name="T50" fmla="*/ 52 w 209"/>
                <a:gd name="T51" fmla="*/ 41 h 163"/>
                <a:gd name="T52" fmla="*/ 132 w 209"/>
                <a:gd name="T53" fmla="*/ 0 h 163"/>
                <a:gd name="T54" fmla="*/ 128 w 209"/>
                <a:gd name="T55" fmla="*/ 4 h 163"/>
                <a:gd name="T56" fmla="*/ 128 w 209"/>
                <a:gd name="T57" fmla="*/ 0 h 163"/>
                <a:gd name="T58" fmla="*/ 132 w 209"/>
                <a:gd name="T59" fmla="*/ 0 h 163"/>
                <a:gd name="T60" fmla="*/ 124 w 209"/>
                <a:gd name="T61" fmla="*/ 22 h 163"/>
                <a:gd name="T62" fmla="*/ 132 w 209"/>
                <a:gd name="T63" fmla="*/ 23 h 163"/>
                <a:gd name="T64" fmla="*/ 126 w 209"/>
                <a:gd name="T65" fmla="*/ 23 h 163"/>
                <a:gd name="T66" fmla="*/ 124 w 209"/>
                <a:gd name="T67" fmla="*/ 22 h 163"/>
                <a:gd name="T68" fmla="*/ 185 w 209"/>
                <a:gd name="T69" fmla="*/ 49 h 163"/>
                <a:gd name="T70" fmla="*/ 185 w 209"/>
                <a:gd name="T71" fmla="*/ 52 h 163"/>
                <a:gd name="T72" fmla="*/ 185 w 209"/>
                <a:gd name="T73" fmla="*/ 49 h 163"/>
                <a:gd name="T74" fmla="*/ 192 w 209"/>
                <a:gd name="T75" fmla="*/ 58 h 163"/>
                <a:gd name="T76" fmla="*/ 192 w 209"/>
                <a:gd name="T77" fmla="*/ 56 h 163"/>
                <a:gd name="T78" fmla="*/ 192 w 209"/>
                <a:gd name="T79" fmla="*/ 58 h 163"/>
                <a:gd name="T80" fmla="*/ 202 w 209"/>
                <a:gd name="T81" fmla="*/ 61 h 163"/>
                <a:gd name="T82" fmla="*/ 203 w 209"/>
                <a:gd name="T83" fmla="*/ 62 h 163"/>
                <a:gd name="T84" fmla="*/ 200 w 209"/>
                <a:gd name="T85" fmla="*/ 62 h 163"/>
                <a:gd name="T86" fmla="*/ 208 w 209"/>
                <a:gd name="T87" fmla="*/ 93 h 163"/>
                <a:gd name="T88" fmla="*/ 207 w 209"/>
                <a:gd name="T89" fmla="*/ 94 h 163"/>
                <a:gd name="T90" fmla="*/ 208 w 209"/>
                <a:gd name="T91" fmla="*/ 93 h 163"/>
                <a:gd name="T92" fmla="*/ 166 w 209"/>
                <a:gd name="T93" fmla="*/ 119 h 163"/>
                <a:gd name="T94" fmla="*/ 163 w 209"/>
                <a:gd name="T95" fmla="*/ 117 h 163"/>
                <a:gd name="T96" fmla="*/ 167 w 209"/>
                <a:gd name="T97" fmla="*/ 116 h 163"/>
                <a:gd name="T98" fmla="*/ 179 w 209"/>
                <a:gd name="T99" fmla="*/ 139 h 163"/>
                <a:gd name="T100" fmla="*/ 182 w 209"/>
                <a:gd name="T101" fmla="*/ 145 h 163"/>
                <a:gd name="T102" fmla="*/ 177 w 209"/>
                <a:gd name="T103" fmla="*/ 139 h 163"/>
                <a:gd name="T104" fmla="*/ 179 w 209"/>
                <a:gd name="T105" fmla="*/ 13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63">
                  <a:moveTo>
                    <a:pt x="11" y="143"/>
                  </a:moveTo>
                  <a:lnTo>
                    <a:pt x="8" y="139"/>
                  </a:lnTo>
                  <a:lnTo>
                    <a:pt x="6" y="138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5" y="143"/>
                  </a:lnTo>
                  <a:lnTo>
                    <a:pt x="7" y="144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11" y="143"/>
                  </a:lnTo>
                  <a:close/>
                  <a:moveTo>
                    <a:pt x="33" y="33"/>
                  </a:moveTo>
                  <a:lnTo>
                    <a:pt x="31" y="31"/>
                  </a:lnTo>
                  <a:lnTo>
                    <a:pt x="29" y="29"/>
                  </a:lnTo>
                  <a:lnTo>
                    <a:pt x="29" y="26"/>
                  </a:lnTo>
                  <a:lnTo>
                    <a:pt x="31" y="24"/>
                  </a:lnTo>
                  <a:lnTo>
                    <a:pt x="33" y="25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7" y="33"/>
                  </a:lnTo>
                  <a:lnTo>
                    <a:pt x="33" y="33"/>
                  </a:lnTo>
                  <a:lnTo>
                    <a:pt x="33" y="33"/>
                  </a:lnTo>
                  <a:close/>
                  <a:moveTo>
                    <a:pt x="94" y="158"/>
                  </a:moveTo>
                  <a:lnTo>
                    <a:pt x="97" y="159"/>
                  </a:lnTo>
                  <a:lnTo>
                    <a:pt x="99" y="161"/>
                  </a:lnTo>
                  <a:lnTo>
                    <a:pt x="97" y="163"/>
                  </a:lnTo>
                  <a:lnTo>
                    <a:pt x="93" y="162"/>
                  </a:lnTo>
                  <a:lnTo>
                    <a:pt x="91" y="161"/>
                  </a:lnTo>
                  <a:lnTo>
                    <a:pt x="90" y="159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3" y="156"/>
                  </a:lnTo>
                  <a:lnTo>
                    <a:pt x="94" y="158"/>
                  </a:lnTo>
                  <a:lnTo>
                    <a:pt x="94" y="158"/>
                  </a:lnTo>
                  <a:close/>
                  <a:moveTo>
                    <a:pt x="52" y="41"/>
                  </a:moveTo>
                  <a:lnTo>
                    <a:pt x="49" y="40"/>
                  </a:lnTo>
                  <a:lnTo>
                    <a:pt x="47" y="40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7" y="42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5" y="46"/>
                  </a:lnTo>
                  <a:lnTo>
                    <a:pt x="47" y="46"/>
                  </a:lnTo>
                  <a:lnTo>
                    <a:pt x="50" y="46"/>
                  </a:lnTo>
                  <a:lnTo>
                    <a:pt x="52" y="46"/>
                  </a:lnTo>
                  <a:lnTo>
                    <a:pt x="55" y="47"/>
                  </a:lnTo>
                  <a:lnTo>
                    <a:pt x="56" y="43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close/>
                  <a:moveTo>
                    <a:pt x="132" y="0"/>
                  </a:moveTo>
                  <a:lnTo>
                    <a:pt x="132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8" y="0"/>
                  </a:lnTo>
                  <a:lnTo>
                    <a:pt x="132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4" y="22"/>
                  </a:moveTo>
                  <a:lnTo>
                    <a:pt x="126" y="22"/>
                  </a:lnTo>
                  <a:lnTo>
                    <a:pt x="132" y="23"/>
                  </a:lnTo>
                  <a:lnTo>
                    <a:pt x="129" y="23"/>
                  </a:lnTo>
                  <a:lnTo>
                    <a:pt x="126" y="23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close/>
                  <a:moveTo>
                    <a:pt x="185" y="49"/>
                  </a:moveTo>
                  <a:lnTo>
                    <a:pt x="187" y="52"/>
                  </a:lnTo>
                  <a:lnTo>
                    <a:pt x="185" y="52"/>
                  </a:lnTo>
                  <a:lnTo>
                    <a:pt x="185" y="50"/>
                  </a:lnTo>
                  <a:lnTo>
                    <a:pt x="185" y="49"/>
                  </a:lnTo>
                  <a:lnTo>
                    <a:pt x="185" y="49"/>
                  </a:lnTo>
                  <a:close/>
                  <a:moveTo>
                    <a:pt x="192" y="58"/>
                  </a:moveTo>
                  <a:lnTo>
                    <a:pt x="190" y="58"/>
                  </a:lnTo>
                  <a:lnTo>
                    <a:pt x="192" y="56"/>
                  </a:lnTo>
                  <a:lnTo>
                    <a:pt x="192" y="58"/>
                  </a:lnTo>
                  <a:lnTo>
                    <a:pt x="192" y="58"/>
                  </a:lnTo>
                  <a:close/>
                  <a:moveTo>
                    <a:pt x="200" y="62"/>
                  </a:moveTo>
                  <a:lnTo>
                    <a:pt x="202" y="61"/>
                  </a:lnTo>
                  <a:lnTo>
                    <a:pt x="204" y="60"/>
                  </a:lnTo>
                  <a:lnTo>
                    <a:pt x="203" y="62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200" y="62"/>
                  </a:lnTo>
                  <a:close/>
                  <a:moveTo>
                    <a:pt x="208" y="93"/>
                  </a:moveTo>
                  <a:lnTo>
                    <a:pt x="209" y="95"/>
                  </a:lnTo>
                  <a:lnTo>
                    <a:pt x="207" y="94"/>
                  </a:lnTo>
                  <a:lnTo>
                    <a:pt x="208" y="93"/>
                  </a:lnTo>
                  <a:lnTo>
                    <a:pt x="208" y="93"/>
                  </a:lnTo>
                  <a:close/>
                  <a:moveTo>
                    <a:pt x="167" y="116"/>
                  </a:moveTo>
                  <a:lnTo>
                    <a:pt x="166" y="119"/>
                  </a:lnTo>
                  <a:lnTo>
                    <a:pt x="163" y="120"/>
                  </a:lnTo>
                  <a:lnTo>
                    <a:pt x="163" y="117"/>
                  </a:lnTo>
                  <a:lnTo>
                    <a:pt x="166" y="116"/>
                  </a:lnTo>
                  <a:lnTo>
                    <a:pt x="167" y="116"/>
                  </a:lnTo>
                  <a:lnTo>
                    <a:pt x="167" y="116"/>
                  </a:lnTo>
                  <a:close/>
                  <a:moveTo>
                    <a:pt x="179" y="139"/>
                  </a:moveTo>
                  <a:lnTo>
                    <a:pt x="180" y="142"/>
                  </a:lnTo>
                  <a:lnTo>
                    <a:pt x="182" y="145"/>
                  </a:lnTo>
                  <a:lnTo>
                    <a:pt x="178" y="143"/>
                  </a:lnTo>
                  <a:lnTo>
                    <a:pt x="177" y="139"/>
                  </a:lnTo>
                  <a:lnTo>
                    <a:pt x="179" y="139"/>
                  </a:lnTo>
                  <a:lnTo>
                    <a:pt x="17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2BF80C5-77D7-4B29-ABE7-2EB04025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614613"/>
              <a:ext cx="381000" cy="269875"/>
            </a:xfrm>
            <a:custGeom>
              <a:avLst/>
              <a:gdLst>
                <a:gd name="T0" fmla="*/ 58 w 240"/>
                <a:gd name="T1" fmla="*/ 62 h 170"/>
                <a:gd name="T2" fmla="*/ 120 w 240"/>
                <a:gd name="T3" fmla="*/ 146 h 170"/>
                <a:gd name="T4" fmla="*/ 120 w 240"/>
                <a:gd name="T5" fmla="*/ 146 h 170"/>
                <a:gd name="T6" fmla="*/ 117 w 240"/>
                <a:gd name="T7" fmla="*/ 164 h 170"/>
                <a:gd name="T8" fmla="*/ 101 w 240"/>
                <a:gd name="T9" fmla="*/ 170 h 170"/>
                <a:gd name="T10" fmla="*/ 101 w 240"/>
                <a:gd name="T11" fmla="*/ 170 h 170"/>
                <a:gd name="T12" fmla="*/ 43 w 240"/>
                <a:gd name="T13" fmla="*/ 34 h 170"/>
                <a:gd name="T14" fmla="*/ 51 w 240"/>
                <a:gd name="T15" fmla="*/ 27 h 170"/>
                <a:gd name="T16" fmla="*/ 59 w 240"/>
                <a:gd name="T17" fmla="*/ 25 h 170"/>
                <a:gd name="T18" fmla="*/ 50 w 240"/>
                <a:gd name="T19" fmla="*/ 23 h 170"/>
                <a:gd name="T20" fmla="*/ 47 w 240"/>
                <a:gd name="T21" fmla="*/ 16 h 170"/>
                <a:gd name="T22" fmla="*/ 44 w 240"/>
                <a:gd name="T23" fmla="*/ 13 h 170"/>
                <a:gd name="T24" fmla="*/ 36 w 240"/>
                <a:gd name="T25" fmla="*/ 9 h 170"/>
                <a:gd name="T26" fmla="*/ 28 w 240"/>
                <a:gd name="T27" fmla="*/ 5 h 170"/>
                <a:gd name="T28" fmla="*/ 23 w 240"/>
                <a:gd name="T29" fmla="*/ 0 h 170"/>
                <a:gd name="T30" fmla="*/ 16 w 240"/>
                <a:gd name="T31" fmla="*/ 4 h 170"/>
                <a:gd name="T32" fmla="*/ 17 w 240"/>
                <a:gd name="T33" fmla="*/ 9 h 170"/>
                <a:gd name="T34" fmla="*/ 15 w 240"/>
                <a:gd name="T35" fmla="*/ 12 h 170"/>
                <a:gd name="T36" fmla="*/ 8 w 240"/>
                <a:gd name="T37" fmla="*/ 17 h 170"/>
                <a:gd name="T38" fmla="*/ 0 w 240"/>
                <a:gd name="T39" fmla="*/ 19 h 170"/>
                <a:gd name="T40" fmla="*/ 6 w 240"/>
                <a:gd name="T41" fmla="*/ 25 h 170"/>
                <a:gd name="T42" fmla="*/ 11 w 240"/>
                <a:gd name="T43" fmla="*/ 26 h 170"/>
                <a:gd name="T44" fmla="*/ 17 w 240"/>
                <a:gd name="T45" fmla="*/ 27 h 170"/>
                <a:gd name="T46" fmla="*/ 25 w 240"/>
                <a:gd name="T47" fmla="*/ 30 h 170"/>
                <a:gd name="T48" fmla="*/ 33 w 240"/>
                <a:gd name="T49" fmla="*/ 31 h 170"/>
                <a:gd name="T50" fmla="*/ 41 w 240"/>
                <a:gd name="T51" fmla="*/ 34 h 170"/>
                <a:gd name="T52" fmla="*/ 234 w 240"/>
                <a:gd name="T53" fmla="*/ 1 h 170"/>
                <a:gd name="T54" fmla="*/ 231 w 240"/>
                <a:gd name="T55" fmla="*/ 0 h 170"/>
                <a:gd name="T56" fmla="*/ 219 w 240"/>
                <a:gd name="T57" fmla="*/ 2 h 170"/>
                <a:gd name="T58" fmla="*/ 240 w 240"/>
                <a:gd name="T59" fmla="*/ 37 h 170"/>
                <a:gd name="T60" fmla="*/ 240 w 240"/>
                <a:gd name="T61" fmla="*/ 37 h 170"/>
                <a:gd name="T62" fmla="*/ 179 w 240"/>
                <a:gd name="T63" fmla="*/ 44 h 170"/>
                <a:gd name="T64" fmla="*/ 177 w 240"/>
                <a:gd name="T65" fmla="*/ 51 h 170"/>
                <a:gd name="T66" fmla="*/ 173 w 240"/>
                <a:gd name="T67" fmla="*/ 44 h 170"/>
                <a:gd name="T68" fmla="*/ 177 w 240"/>
                <a:gd name="T69" fmla="*/ 38 h 170"/>
                <a:gd name="T70" fmla="*/ 179 w 240"/>
                <a:gd name="T71" fmla="*/ 40 h 170"/>
                <a:gd name="T72" fmla="*/ 222 w 240"/>
                <a:gd name="T73" fmla="*/ 83 h 170"/>
                <a:gd name="T74" fmla="*/ 226 w 240"/>
                <a:gd name="T75" fmla="*/ 85 h 170"/>
                <a:gd name="T76" fmla="*/ 222 w 240"/>
                <a:gd name="T77" fmla="*/ 94 h 170"/>
                <a:gd name="T78" fmla="*/ 213 w 240"/>
                <a:gd name="T79" fmla="*/ 90 h 170"/>
                <a:gd name="T80" fmla="*/ 219 w 240"/>
                <a:gd name="T81" fmla="*/ 96 h 170"/>
                <a:gd name="T82" fmla="*/ 215 w 240"/>
                <a:gd name="T83" fmla="*/ 98 h 170"/>
                <a:gd name="T84" fmla="*/ 211 w 240"/>
                <a:gd name="T85" fmla="*/ 94 h 170"/>
                <a:gd name="T86" fmla="*/ 206 w 240"/>
                <a:gd name="T87" fmla="*/ 88 h 170"/>
                <a:gd name="T88" fmla="*/ 213 w 240"/>
                <a:gd name="T89" fmla="*/ 9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" h="170">
                  <a:moveTo>
                    <a:pt x="58" y="62"/>
                  </a:moveTo>
                  <a:lnTo>
                    <a:pt x="54" y="63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close/>
                  <a:moveTo>
                    <a:pt x="120" y="146"/>
                  </a:moveTo>
                  <a:lnTo>
                    <a:pt x="118" y="146"/>
                  </a:lnTo>
                  <a:lnTo>
                    <a:pt x="120" y="146"/>
                  </a:lnTo>
                  <a:lnTo>
                    <a:pt x="120" y="146"/>
                  </a:lnTo>
                  <a:close/>
                  <a:moveTo>
                    <a:pt x="117" y="164"/>
                  </a:moveTo>
                  <a:lnTo>
                    <a:pt x="113" y="164"/>
                  </a:lnTo>
                  <a:lnTo>
                    <a:pt x="117" y="164"/>
                  </a:lnTo>
                  <a:lnTo>
                    <a:pt x="117" y="164"/>
                  </a:lnTo>
                  <a:lnTo>
                    <a:pt x="117" y="164"/>
                  </a:lnTo>
                  <a:close/>
                  <a:moveTo>
                    <a:pt x="101" y="170"/>
                  </a:moveTo>
                  <a:lnTo>
                    <a:pt x="97" y="170"/>
                  </a:lnTo>
                  <a:lnTo>
                    <a:pt x="101" y="170"/>
                  </a:lnTo>
                  <a:lnTo>
                    <a:pt x="101" y="170"/>
                  </a:lnTo>
                  <a:lnTo>
                    <a:pt x="101" y="170"/>
                  </a:lnTo>
                  <a:close/>
                  <a:moveTo>
                    <a:pt x="41" y="34"/>
                  </a:moveTo>
                  <a:lnTo>
                    <a:pt x="43" y="34"/>
                  </a:lnTo>
                  <a:lnTo>
                    <a:pt x="46" y="31"/>
                  </a:lnTo>
                  <a:lnTo>
                    <a:pt x="49" y="30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7" y="27"/>
                  </a:lnTo>
                  <a:lnTo>
                    <a:pt x="59" y="25"/>
                  </a:lnTo>
                  <a:lnTo>
                    <a:pt x="55" y="23"/>
                  </a:lnTo>
                  <a:lnTo>
                    <a:pt x="53" y="25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7" y="16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7" y="8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15" y="6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2" y="13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25"/>
                  </a:lnTo>
                  <a:lnTo>
                    <a:pt x="11" y="26"/>
                  </a:lnTo>
                  <a:lnTo>
                    <a:pt x="15" y="27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9"/>
                  </a:lnTo>
                  <a:lnTo>
                    <a:pt x="23" y="29"/>
                  </a:lnTo>
                  <a:lnTo>
                    <a:pt x="25" y="30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3" y="31"/>
                  </a:lnTo>
                  <a:lnTo>
                    <a:pt x="36" y="33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231" y="0"/>
                  </a:moveTo>
                  <a:lnTo>
                    <a:pt x="234" y="1"/>
                  </a:lnTo>
                  <a:lnTo>
                    <a:pt x="231" y="1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19" y="2"/>
                  </a:moveTo>
                  <a:lnTo>
                    <a:pt x="215" y="3"/>
                  </a:lnTo>
                  <a:lnTo>
                    <a:pt x="219" y="2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40" y="37"/>
                  </a:moveTo>
                  <a:lnTo>
                    <a:pt x="237" y="37"/>
                  </a:lnTo>
                  <a:lnTo>
                    <a:pt x="239" y="36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179" y="40"/>
                  </a:moveTo>
                  <a:lnTo>
                    <a:pt x="179" y="44"/>
                  </a:lnTo>
                  <a:lnTo>
                    <a:pt x="180" y="46"/>
                  </a:lnTo>
                  <a:lnTo>
                    <a:pt x="179" y="50"/>
                  </a:lnTo>
                  <a:lnTo>
                    <a:pt x="177" y="51"/>
                  </a:lnTo>
                  <a:lnTo>
                    <a:pt x="173" y="50"/>
                  </a:lnTo>
                  <a:lnTo>
                    <a:pt x="172" y="47"/>
                  </a:lnTo>
                  <a:lnTo>
                    <a:pt x="173" y="44"/>
                  </a:lnTo>
                  <a:lnTo>
                    <a:pt x="173" y="42"/>
                  </a:lnTo>
                  <a:lnTo>
                    <a:pt x="174" y="38"/>
                  </a:lnTo>
                  <a:lnTo>
                    <a:pt x="177" y="38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9" y="40"/>
                  </a:lnTo>
                  <a:close/>
                  <a:moveTo>
                    <a:pt x="226" y="85"/>
                  </a:moveTo>
                  <a:lnTo>
                    <a:pt x="224" y="86"/>
                  </a:lnTo>
                  <a:lnTo>
                    <a:pt x="222" y="83"/>
                  </a:lnTo>
                  <a:lnTo>
                    <a:pt x="225" y="85"/>
                  </a:lnTo>
                  <a:lnTo>
                    <a:pt x="226" y="85"/>
                  </a:lnTo>
                  <a:lnTo>
                    <a:pt x="226" y="85"/>
                  </a:lnTo>
                  <a:close/>
                  <a:moveTo>
                    <a:pt x="222" y="95"/>
                  </a:moveTo>
                  <a:lnTo>
                    <a:pt x="219" y="95"/>
                  </a:lnTo>
                  <a:lnTo>
                    <a:pt x="222" y="94"/>
                  </a:lnTo>
                  <a:lnTo>
                    <a:pt x="222" y="95"/>
                  </a:lnTo>
                  <a:lnTo>
                    <a:pt x="222" y="95"/>
                  </a:lnTo>
                  <a:close/>
                  <a:moveTo>
                    <a:pt x="213" y="90"/>
                  </a:moveTo>
                  <a:lnTo>
                    <a:pt x="216" y="93"/>
                  </a:lnTo>
                  <a:lnTo>
                    <a:pt x="215" y="95"/>
                  </a:lnTo>
                  <a:lnTo>
                    <a:pt x="219" y="96"/>
                  </a:lnTo>
                  <a:lnTo>
                    <a:pt x="221" y="97"/>
                  </a:lnTo>
                  <a:lnTo>
                    <a:pt x="219" y="98"/>
                  </a:lnTo>
                  <a:lnTo>
                    <a:pt x="215" y="98"/>
                  </a:lnTo>
                  <a:lnTo>
                    <a:pt x="215" y="96"/>
                  </a:lnTo>
                  <a:lnTo>
                    <a:pt x="213" y="97"/>
                  </a:lnTo>
                  <a:lnTo>
                    <a:pt x="211" y="94"/>
                  </a:lnTo>
                  <a:lnTo>
                    <a:pt x="209" y="91"/>
                  </a:lnTo>
                  <a:lnTo>
                    <a:pt x="207" y="90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12" y="89"/>
                  </a:lnTo>
                  <a:lnTo>
                    <a:pt x="213" y="90"/>
                  </a:lnTo>
                  <a:lnTo>
                    <a:pt x="21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A2579010-E89C-4064-964A-3989EF74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8350" y="2622550"/>
              <a:ext cx="468312" cy="306388"/>
            </a:xfrm>
            <a:custGeom>
              <a:avLst/>
              <a:gdLst>
                <a:gd name="T0" fmla="*/ 65 w 295"/>
                <a:gd name="T1" fmla="*/ 175 h 193"/>
                <a:gd name="T2" fmla="*/ 59 w 295"/>
                <a:gd name="T3" fmla="*/ 178 h 193"/>
                <a:gd name="T4" fmla="*/ 59 w 295"/>
                <a:gd name="T5" fmla="*/ 177 h 193"/>
                <a:gd name="T6" fmla="*/ 65 w 295"/>
                <a:gd name="T7" fmla="*/ 174 h 193"/>
                <a:gd name="T8" fmla="*/ 68 w 295"/>
                <a:gd name="T9" fmla="*/ 174 h 193"/>
                <a:gd name="T10" fmla="*/ 60 w 295"/>
                <a:gd name="T11" fmla="*/ 178 h 193"/>
                <a:gd name="T12" fmla="*/ 60 w 295"/>
                <a:gd name="T13" fmla="*/ 178 h 193"/>
                <a:gd name="T14" fmla="*/ 63 w 295"/>
                <a:gd name="T15" fmla="*/ 177 h 193"/>
                <a:gd name="T16" fmla="*/ 59 w 295"/>
                <a:gd name="T17" fmla="*/ 182 h 193"/>
                <a:gd name="T18" fmla="*/ 63 w 295"/>
                <a:gd name="T19" fmla="*/ 178 h 193"/>
                <a:gd name="T20" fmla="*/ 63 w 295"/>
                <a:gd name="T21" fmla="*/ 177 h 193"/>
                <a:gd name="T22" fmla="*/ 6 w 295"/>
                <a:gd name="T23" fmla="*/ 192 h 193"/>
                <a:gd name="T24" fmla="*/ 0 w 295"/>
                <a:gd name="T25" fmla="*/ 192 h 193"/>
                <a:gd name="T26" fmla="*/ 3 w 295"/>
                <a:gd name="T27" fmla="*/ 191 h 193"/>
                <a:gd name="T28" fmla="*/ 227 w 295"/>
                <a:gd name="T29" fmla="*/ 16 h 193"/>
                <a:gd name="T30" fmla="*/ 228 w 295"/>
                <a:gd name="T31" fmla="*/ 21 h 193"/>
                <a:gd name="T32" fmla="*/ 223 w 295"/>
                <a:gd name="T33" fmla="*/ 22 h 193"/>
                <a:gd name="T34" fmla="*/ 225 w 295"/>
                <a:gd name="T35" fmla="*/ 15 h 193"/>
                <a:gd name="T36" fmla="*/ 227 w 295"/>
                <a:gd name="T37" fmla="*/ 16 h 193"/>
                <a:gd name="T38" fmla="*/ 208 w 295"/>
                <a:gd name="T39" fmla="*/ 24 h 193"/>
                <a:gd name="T40" fmla="*/ 203 w 295"/>
                <a:gd name="T41" fmla="*/ 25 h 193"/>
                <a:gd name="T42" fmla="*/ 203 w 295"/>
                <a:gd name="T43" fmla="*/ 22 h 193"/>
                <a:gd name="T44" fmla="*/ 208 w 295"/>
                <a:gd name="T45" fmla="*/ 22 h 193"/>
                <a:gd name="T46" fmla="*/ 168 w 295"/>
                <a:gd name="T47" fmla="*/ 26 h 193"/>
                <a:gd name="T48" fmla="*/ 169 w 295"/>
                <a:gd name="T49" fmla="*/ 30 h 193"/>
                <a:gd name="T50" fmla="*/ 164 w 295"/>
                <a:gd name="T51" fmla="*/ 29 h 193"/>
                <a:gd name="T52" fmla="*/ 168 w 295"/>
                <a:gd name="T53" fmla="*/ 26 h 193"/>
                <a:gd name="T54" fmla="*/ 293 w 295"/>
                <a:gd name="T55" fmla="*/ 3 h 193"/>
                <a:gd name="T56" fmla="*/ 293 w 295"/>
                <a:gd name="T57" fmla="*/ 7 h 193"/>
                <a:gd name="T58" fmla="*/ 290 w 295"/>
                <a:gd name="T59" fmla="*/ 6 h 193"/>
                <a:gd name="T60" fmla="*/ 289 w 295"/>
                <a:gd name="T61" fmla="*/ 5 h 193"/>
                <a:gd name="T62" fmla="*/ 287 w 295"/>
                <a:gd name="T63" fmla="*/ 3 h 193"/>
                <a:gd name="T64" fmla="*/ 292 w 295"/>
                <a:gd name="T65" fmla="*/ 3 h 193"/>
                <a:gd name="T66" fmla="*/ 293 w 295"/>
                <a:gd name="T67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5" h="193">
                  <a:moveTo>
                    <a:pt x="68" y="174"/>
                  </a:moveTo>
                  <a:lnTo>
                    <a:pt x="65" y="175"/>
                  </a:lnTo>
                  <a:lnTo>
                    <a:pt x="62" y="177"/>
                  </a:lnTo>
                  <a:lnTo>
                    <a:pt x="59" y="178"/>
                  </a:lnTo>
                  <a:lnTo>
                    <a:pt x="57" y="178"/>
                  </a:lnTo>
                  <a:lnTo>
                    <a:pt x="59" y="177"/>
                  </a:lnTo>
                  <a:lnTo>
                    <a:pt x="62" y="175"/>
                  </a:lnTo>
                  <a:lnTo>
                    <a:pt x="65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close/>
                  <a:moveTo>
                    <a:pt x="60" y="178"/>
                  </a:moveTo>
                  <a:lnTo>
                    <a:pt x="58" y="180"/>
                  </a:lnTo>
                  <a:lnTo>
                    <a:pt x="60" y="178"/>
                  </a:lnTo>
                  <a:lnTo>
                    <a:pt x="60" y="178"/>
                  </a:lnTo>
                  <a:close/>
                  <a:moveTo>
                    <a:pt x="63" y="177"/>
                  </a:moveTo>
                  <a:lnTo>
                    <a:pt x="62" y="180"/>
                  </a:lnTo>
                  <a:lnTo>
                    <a:pt x="59" y="182"/>
                  </a:lnTo>
                  <a:lnTo>
                    <a:pt x="60" y="179"/>
                  </a:lnTo>
                  <a:lnTo>
                    <a:pt x="63" y="178"/>
                  </a:lnTo>
                  <a:lnTo>
                    <a:pt x="63" y="177"/>
                  </a:lnTo>
                  <a:lnTo>
                    <a:pt x="63" y="177"/>
                  </a:lnTo>
                  <a:close/>
                  <a:moveTo>
                    <a:pt x="3" y="191"/>
                  </a:moveTo>
                  <a:lnTo>
                    <a:pt x="6" y="192"/>
                  </a:lnTo>
                  <a:lnTo>
                    <a:pt x="3" y="193"/>
                  </a:lnTo>
                  <a:lnTo>
                    <a:pt x="0" y="19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3" y="191"/>
                  </a:lnTo>
                  <a:close/>
                  <a:moveTo>
                    <a:pt x="227" y="16"/>
                  </a:moveTo>
                  <a:lnTo>
                    <a:pt x="229" y="18"/>
                  </a:lnTo>
                  <a:lnTo>
                    <a:pt x="228" y="21"/>
                  </a:lnTo>
                  <a:lnTo>
                    <a:pt x="225" y="23"/>
                  </a:lnTo>
                  <a:lnTo>
                    <a:pt x="223" y="22"/>
                  </a:lnTo>
                  <a:lnTo>
                    <a:pt x="223" y="16"/>
                  </a:lnTo>
                  <a:lnTo>
                    <a:pt x="225" y="15"/>
                  </a:lnTo>
                  <a:lnTo>
                    <a:pt x="227" y="16"/>
                  </a:lnTo>
                  <a:lnTo>
                    <a:pt x="227" y="16"/>
                  </a:lnTo>
                  <a:close/>
                  <a:moveTo>
                    <a:pt x="208" y="22"/>
                  </a:moveTo>
                  <a:lnTo>
                    <a:pt x="208" y="24"/>
                  </a:lnTo>
                  <a:lnTo>
                    <a:pt x="205" y="26"/>
                  </a:lnTo>
                  <a:lnTo>
                    <a:pt x="203" y="25"/>
                  </a:lnTo>
                  <a:lnTo>
                    <a:pt x="199" y="24"/>
                  </a:lnTo>
                  <a:lnTo>
                    <a:pt x="203" y="22"/>
                  </a:lnTo>
                  <a:lnTo>
                    <a:pt x="205" y="21"/>
                  </a:lnTo>
                  <a:lnTo>
                    <a:pt x="208" y="22"/>
                  </a:lnTo>
                  <a:lnTo>
                    <a:pt x="208" y="22"/>
                  </a:lnTo>
                  <a:close/>
                  <a:moveTo>
                    <a:pt x="168" y="26"/>
                  </a:moveTo>
                  <a:lnTo>
                    <a:pt x="170" y="28"/>
                  </a:lnTo>
                  <a:lnTo>
                    <a:pt x="169" y="30"/>
                  </a:lnTo>
                  <a:lnTo>
                    <a:pt x="167" y="30"/>
                  </a:lnTo>
                  <a:lnTo>
                    <a:pt x="164" y="29"/>
                  </a:lnTo>
                  <a:lnTo>
                    <a:pt x="163" y="26"/>
                  </a:lnTo>
                  <a:lnTo>
                    <a:pt x="168" y="26"/>
                  </a:lnTo>
                  <a:lnTo>
                    <a:pt x="168" y="26"/>
                  </a:lnTo>
                  <a:close/>
                  <a:moveTo>
                    <a:pt x="293" y="3"/>
                  </a:moveTo>
                  <a:lnTo>
                    <a:pt x="295" y="5"/>
                  </a:lnTo>
                  <a:lnTo>
                    <a:pt x="293" y="7"/>
                  </a:lnTo>
                  <a:lnTo>
                    <a:pt x="290" y="8"/>
                  </a:lnTo>
                  <a:lnTo>
                    <a:pt x="290" y="6"/>
                  </a:lnTo>
                  <a:lnTo>
                    <a:pt x="290" y="3"/>
                  </a:lnTo>
                  <a:lnTo>
                    <a:pt x="289" y="5"/>
                  </a:lnTo>
                  <a:lnTo>
                    <a:pt x="285" y="5"/>
                  </a:lnTo>
                  <a:lnTo>
                    <a:pt x="287" y="3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293" y="3"/>
                  </a:lnTo>
                  <a:lnTo>
                    <a:pt x="29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458904B7-FB9B-487B-A761-A7031ADCE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6688" y="2574925"/>
              <a:ext cx="36512" cy="15875"/>
            </a:xfrm>
            <a:custGeom>
              <a:avLst/>
              <a:gdLst>
                <a:gd name="T0" fmla="*/ 6 w 23"/>
                <a:gd name="T1" fmla="*/ 0 h 10"/>
                <a:gd name="T2" fmla="*/ 4 w 23"/>
                <a:gd name="T3" fmla="*/ 2 h 10"/>
                <a:gd name="T4" fmla="*/ 0 w 23"/>
                <a:gd name="T5" fmla="*/ 3 h 10"/>
                <a:gd name="T6" fmla="*/ 0 w 23"/>
                <a:gd name="T7" fmla="*/ 1 h 10"/>
                <a:gd name="T8" fmla="*/ 2 w 23"/>
                <a:gd name="T9" fmla="*/ 0 h 10"/>
                <a:gd name="T10" fmla="*/ 5 w 23"/>
                <a:gd name="T11" fmla="*/ 0 h 10"/>
                <a:gd name="T12" fmla="*/ 6 w 23"/>
                <a:gd name="T13" fmla="*/ 0 h 10"/>
                <a:gd name="T14" fmla="*/ 6 w 23"/>
                <a:gd name="T15" fmla="*/ 0 h 10"/>
                <a:gd name="T16" fmla="*/ 23 w 23"/>
                <a:gd name="T17" fmla="*/ 9 h 10"/>
                <a:gd name="T18" fmla="*/ 19 w 23"/>
                <a:gd name="T19" fmla="*/ 10 h 10"/>
                <a:gd name="T20" fmla="*/ 22 w 23"/>
                <a:gd name="T21" fmla="*/ 9 h 10"/>
                <a:gd name="T22" fmla="*/ 23 w 23"/>
                <a:gd name="T23" fmla="*/ 9 h 10"/>
                <a:gd name="T24" fmla="*/ 23 w 23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6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23" y="9"/>
                  </a:moveTo>
                  <a:lnTo>
                    <a:pt x="19" y="10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1DCD93EB-88A5-4C54-B6AD-55B91DFCD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2454275"/>
              <a:ext cx="623887" cy="447675"/>
            </a:xfrm>
            <a:custGeom>
              <a:avLst/>
              <a:gdLst>
                <a:gd name="T0" fmla="*/ 17 w 393"/>
                <a:gd name="T1" fmla="*/ 72 h 282"/>
                <a:gd name="T2" fmla="*/ 43 w 393"/>
                <a:gd name="T3" fmla="*/ 88 h 282"/>
                <a:gd name="T4" fmla="*/ 79 w 393"/>
                <a:gd name="T5" fmla="*/ 98 h 282"/>
                <a:gd name="T6" fmla="*/ 108 w 393"/>
                <a:gd name="T7" fmla="*/ 95 h 282"/>
                <a:gd name="T8" fmla="*/ 139 w 393"/>
                <a:gd name="T9" fmla="*/ 100 h 282"/>
                <a:gd name="T10" fmla="*/ 159 w 393"/>
                <a:gd name="T11" fmla="*/ 89 h 282"/>
                <a:gd name="T12" fmla="*/ 185 w 393"/>
                <a:gd name="T13" fmla="*/ 110 h 282"/>
                <a:gd name="T14" fmla="*/ 207 w 393"/>
                <a:gd name="T15" fmla="*/ 120 h 282"/>
                <a:gd name="T16" fmla="*/ 234 w 393"/>
                <a:gd name="T17" fmla="*/ 144 h 282"/>
                <a:gd name="T18" fmla="*/ 258 w 393"/>
                <a:gd name="T19" fmla="*/ 169 h 282"/>
                <a:gd name="T20" fmla="*/ 265 w 393"/>
                <a:gd name="T21" fmla="*/ 184 h 282"/>
                <a:gd name="T22" fmla="*/ 227 w 393"/>
                <a:gd name="T23" fmla="*/ 180 h 282"/>
                <a:gd name="T24" fmla="*/ 195 w 393"/>
                <a:gd name="T25" fmla="*/ 209 h 282"/>
                <a:gd name="T26" fmla="*/ 168 w 393"/>
                <a:gd name="T27" fmla="*/ 212 h 282"/>
                <a:gd name="T28" fmla="*/ 203 w 393"/>
                <a:gd name="T29" fmla="*/ 226 h 282"/>
                <a:gd name="T30" fmla="*/ 229 w 393"/>
                <a:gd name="T31" fmla="*/ 224 h 282"/>
                <a:gd name="T32" fmla="*/ 249 w 393"/>
                <a:gd name="T33" fmla="*/ 252 h 282"/>
                <a:gd name="T34" fmla="*/ 301 w 393"/>
                <a:gd name="T35" fmla="*/ 275 h 282"/>
                <a:gd name="T36" fmla="*/ 312 w 393"/>
                <a:gd name="T37" fmla="*/ 261 h 282"/>
                <a:gd name="T38" fmla="*/ 306 w 393"/>
                <a:gd name="T39" fmla="*/ 246 h 282"/>
                <a:gd name="T40" fmla="*/ 340 w 393"/>
                <a:gd name="T41" fmla="*/ 267 h 282"/>
                <a:gd name="T42" fmla="*/ 349 w 393"/>
                <a:gd name="T43" fmla="*/ 249 h 282"/>
                <a:gd name="T44" fmla="*/ 331 w 393"/>
                <a:gd name="T45" fmla="*/ 220 h 282"/>
                <a:gd name="T46" fmla="*/ 303 w 393"/>
                <a:gd name="T47" fmla="*/ 201 h 282"/>
                <a:gd name="T48" fmla="*/ 305 w 393"/>
                <a:gd name="T49" fmla="*/ 184 h 282"/>
                <a:gd name="T50" fmla="*/ 329 w 393"/>
                <a:gd name="T51" fmla="*/ 189 h 282"/>
                <a:gd name="T52" fmla="*/ 339 w 393"/>
                <a:gd name="T53" fmla="*/ 194 h 282"/>
                <a:gd name="T54" fmla="*/ 350 w 393"/>
                <a:gd name="T55" fmla="*/ 208 h 282"/>
                <a:gd name="T56" fmla="*/ 369 w 393"/>
                <a:gd name="T57" fmla="*/ 200 h 282"/>
                <a:gd name="T58" fmla="*/ 379 w 393"/>
                <a:gd name="T59" fmla="*/ 186 h 282"/>
                <a:gd name="T60" fmla="*/ 386 w 393"/>
                <a:gd name="T61" fmla="*/ 172 h 282"/>
                <a:gd name="T62" fmla="*/ 363 w 393"/>
                <a:gd name="T63" fmla="*/ 171 h 282"/>
                <a:gd name="T64" fmla="*/ 350 w 393"/>
                <a:gd name="T65" fmla="*/ 164 h 282"/>
                <a:gd name="T66" fmla="*/ 342 w 393"/>
                <a:gd name="T67" fmla="*/ 152 h 282"/>
                <a:gd name="T68" fmla="*/ 320 w 393"/>
                <a:gd name="T69" fmla="*/ 148 h 282"/>
                <a:gd name="T70" fmla="*/ 312 w 393"/>
                <a:gd name="T71" fmla="*/ 136 h 282"/>
                <a:gd name="T72" fmla="*/ 297 w 393"/>
                <a:gd name="T73" fmla="*/ 129 h 282"/>
                <a:gd name="T74" fmla="*/ 300 w 393"/>
                <a:gd name="T75" fmla="*/ 119 h 282"/>
                <a:gd name="T76" fmla="*/ 291 w 393"/>
                <a:gd name="T77" fmla="*/ 114 h 282"/>
                <a:gd name="T78" fmla="*/ 289 w 393"/>
                <a:gd name="T79" fmla="*/ 109 h 282"/>
                <a:gd name="T80" fmla="*/ 312 w 393"/>
                <a:gd name="T81" fmla="*/ 100 h 282"/>
                <a:gd name="T82" fmla="*/ 284 w 393"/>
                <a:gd name="T83" fmla="*/ 100 h 282"/>
                <a:gd name="T84" fmla="*/ 282 w 393"/>
                <a:gd name="T85" fmla="*/ 92 h 282"/>
                <a:gd name="T86" fmla="*/ 274 w 393"/>
                <a:gd name="T87" fmla="*/ 77 h 282"/>
                <a:gd name="T88" fmla="*/ 253 w 393"/>
                <a:gd name="T89" fmla="*/ 84 h 282"/>
                <a:gd name="T90" fmla="*/ 238 w 393"/>
                <a:gd name="T91" fmla="*/ 78 h 282"/>
                <a:gd name="T92" fmla="*/ 228 w 393"/>
                <a:gd name="T93" fmla="*/ 73 h 282"/>
                <a:gd name="T94" fmla="*/ 220 w 393"/>
                <a:gd name="T95" fmla="*/ 59 h 282"/>
                <a:gd name="T96" fmla="*/ 205 w 393"/>
                <a:gd name="T97" fmla="*/ 57 h 282"/>
                <a:gd name="T98" fmla="*/ 201 w 393"/>
                <a:gd name="T99" fmla="*/ 45 h 282"/>
                <a:gd name="T100" fmla="*/ 184 w 393"/>
                <a:gd name="T101" fmla="*/ 32 h 282"/>
                <a:gd name="T102" fmla="*/ 166 w 393"/>
                <a:gd name="T103" fmla="*/ 41 h 282"/>
                <a:gd name="T104" fmla="*/ 156 w 393"/>
                <a:gd name="T105" fmla="*/ 44 h 282"/>
                <a:gd name="T106" fmla="*/ 137 w 393"/>
                <a:gd name="T107" fmla="*/ 43 h 282"/>
                <a:gd name="T108" fmla="*/ 127 w 393"/>
                <a:gd name="T109" fmla="*/ 34 h 282"/>
                <a:gd name="T110" fmla="*/ 95 w 393"/>
                <a:gd name="T111" fmla="*/ 4 h 282"/>
                <a:gd name="T112" fmla="*/ 83 w 393"/>
                <a:gd name="T113" fmla="*/ 20 h 282"/>
                <a:gd name="T114" fmla="*/ 67 w 393"/>
                <a:gd name="T115" fmla="*/ 24 h 282"/>
                <a:gd name="T116" fmla="*/ 69 w 393"/>
                <a:gd name="T117" fmla="*/ 42 h 282"/>
                <a:gd name="T118" fmla="*/ 69 w 393"/>
                <a:gd name="T119" fmla="*/ 72 h 282"/>
                <a:gd name="T120" fmla="*/ 64 w 393"/>
                <a:gd name="T121" fmla="*/ 61 h 282"/>
                <a:gd name="T122" fmla="*/ 70 w 393"/>
                <a:gd name="T123" fmla="*/ 2 h 282"/>
                <a:gd name="T124" fmla="*/ 9 w 393"/>
                <a:gd name="T125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" h="282">
                  <a:moveTo>
                    <a:pt x="0" y="61"/>
                  </a:moveTo>
                  <a:lnTo>
                    <a:pt x="1" y="64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10" y="66"/>
                  </a:lnTo>
                  <a:lnTo>
                    <a:pt x="18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6" y="68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6" y="72"/>
                  </a:lnTo>
                  <a:lnTo>
                    <a:pt x="39" y="72"/>
                  </a:lnTo>
                  <a:lnTo>
                    <a:pt x="36" y="75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2" y="72"/>
                  </a:lnTo>
                  <a:lnTo>
                    <a:pt x="19" y="72"/>
                  </a:lnTo>
                  <a:lnTo>
                    <a:pt x="17" y="72"/>
                  </a:lnTo>
                  <a:lnTo>
                    <a:pt x="14" y="72"/>
                  </a:lnTo>
                  <a:lnTo>
                    <a:pt x="11" y="72"/>
                  </a:lnTo>
                  <a:lnTo>
                    <a:pt x="8" y="71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9" y="78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7" y="89"/>
                  </a:lnTo>
                  <a:lnTo>
                    <a:pt x="24" y="89"/>
                  </a:lnTo>
                  <a:lnTo>
                    <a:pt x="27" y="90"/>
                  </a:lnTo>
                  <a:lnTo>
                    <a:pt x="30" y="92"/>
                  </a:lnTo>
                  <a:lnTo>
                    <a:pt x="35" y="89"/>
                  </a:lnTo>
                  <a:lnTo>
                    <a:pt x="38" y="90"/>
                  </a:lnTo>
                  <a:lnTo>
                    <a:pt x="41" y="90"/>
                  </a:lnTo>
                  <a:lnTo>
                    <a:pt x="39" y="88"/>
                  </a:lnTo>
                  <a:lnTo>
                    <a:pt x="41" y="86"/>
                  </a:lnTo>
                  <a:lnTo>
                    <a:pt x="43" y="88"/>
                  </a:lnTo>
                  <a:lnTo>
                    <a:pt x="47" y="88"/>
                  </a:lnTo>
                  <a:lnTo>
                    <a:pt x="49" y="86"/>
                  </a:lnTo>
                  <a:lnTo>
                    <a:pt x="48" y="89"/>
                  </a:lnTo>
                  <a:lnTo>
                    <a:pt x="48" y="92"/>
                  </a:lnTo>
                  <a:lnTo>
                    <a:pt x="50" y="94"/>
                  </a:lnTo>
                  <a:lnTo>
                    <a:pt x="53" y="96"/>
                  </a:lnTo>
                  <a:lnTo>
                    <a:pt x="57" y="97"/>
                  </a:lnTo>
                  <a:lnTo>
                    <a:pt x="59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62" y="96"/>
                  </a:lnTo>
                  <a:lnTo>
                    <a:pt x="59" y="96"/>
                  </a:lnTo>
                  <a:lnTo>
                    <a:pt x="57" y="96"/>
                  </a:lnTo>
                  <a:lnTo>
                    <a:pt x="59" y="95"/>
                  </a:lnTo>
                  <a:lnTo>
                    <a:pt x="62" y="95"/>
                  </a:lnTo>
                  <a:lnTo>
                    <a:pt x="65" y="95"/>
                  </a:lnTo>
                  <a:lnTo>
                    <a:pt x="68" y="96"/>
                  </a:lnTo>
                  <a:lnTo>
                    <a:pt x="70" y="95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9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100"/>
                  </a:lnTo>
                  <a:lnTo>
                    <a:pt x="90" y="98"/>
                  </a:lnTo>
                  <a:lnTo>
                    <a:pt x="92" y="97"/>
                  </a:lnTo>
                  <a:lnTo>
                    <a:pt x="95" y="97"/>
                  </a:lnTo>
                  <a:lnTo>
                    <a:pt x="99" y="100"/>
                  </a:lnTo>
                  <a:lnTo>
                    <a:pt x="101" y="100"/>
                  </a:lnTo>
                  <a:lnTo>
                    <a:pt x="103" y="102"/>
                  </a:lnTo>
                  <a:lnTo>
                    <a:pt x="107" y="102"/>
                  </a:lnTo>
                  <a:lnTo>
                    <a:pt x="109" y="101"/>
                  </a:lnTo>
                  <a:lnTo>
                    <a:pt x="112" y="101"/>
                  </a:lnTo>
                  <a:lnTo>
                    <a:pt x="111" y="98"/>
                  </a:lnTo>
                  <a:lnTo>
                    <a:pt x="110" y="97"/>
                  </a:lnTo>
                  <a:lnTo>
                    <a:pt x="108" y="96"/>
                  </a:lnTo>
                  <a:lnTo>
                    <a:pt x="102" y="94"/>
                  </a:lnTo>
                  <a:lnTo>
                    <a:pt x="99" y="93"/>
                  </a:lnTo>
                  <a:lnTo>
                    <a:pt x="96" y="90"/>
                  </a:lnTo>
                  <a:lnTo>
                    <a:pt x="99" y="92"/>
                  </a:lnTo>
                  <a:lnTo>
                    <a:pt x="102" y="93"/>
                  </a:lnTo>
                  <a:lnTo>
                    <a:pt x="104" y="94"/>
                  </a:lnTo>
                  <a:lnTo>
                    <a:pt x="108" y="95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5" y="98"/>
                  </a:lnTo>
                  <a:lnTo>
                    <a:pt x="118" y="100"/>
                  </a:lnTo>
                  <a:lnTo>
                    <a:pt x="120" y="102"/>
                  </a:lnTo>
                  <a:lnTo>
                    <a:pt x="124" y="104"/>
                  </a:lnTo>
                  <a:lnTo>
                    <a:pt x="126" y="104"/>
                  </a:lnTo>
                  <a:lnTo>
                    <a:pt x="125" y="101"/>
                  </a:lnTo>
                  <a:lnTo>
                    <a:pt x="123" y="100"/>
                  </a:lnTo>
                  <a:lnTo>
                    <a:pt x="120" y="97"/>
                  </a:lnTo>
                  <a:lnTo>
                    <a:pt x="118" y="97"/>
                  </a:lnTo>
                  <a:lnTo>
                    <a:pt x="115" y="96"/>
                  </a:lnTo>
                  <a:lnTo>
                    <a:pt x="118" y="95"/>
                  </a:lnTo>
                  <a:lnTo>
                    <a:pt x="120" y="95"/>
                  </a:lnTo>
                  <a:lnTo>
                    <a:pt x="123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5" y="97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43" y="102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3" y="101"/>
                  </a:lnTo>
                  <a:lnTo>
                    <a:pt x="155" y="98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2"/>
                  </a:lnTo>
                  <a:lnTo>
                    <a:pt x="151" y="89"/>
                  </a:lnTo>
                  <a:lnTo>
                    <a:pt x="147" y="90"/>
                  </a:lnTo>
                  <a:lnTo>
                    <a:pt x="145" y="88"/>
                  </a:lnTo>
                  <a:lnTo>
                    <a:pt x="145" y="86"/>
                  </a:lnTo>
                  <a:lnTo>
                    <a:pt x="147" y="87"/>
                  </a:lnTo>
                  <a:lnTo>
                    <a:pt x="149" y="85"/>
                  </a:lnTo>
                  <a:lnTo>
                    <a:pt x="149" y="81"/>
                  </a:lnTo>
                  <a:lnTo>
                    <a:pt x="152" y="83"/>
                  </a:lnTo>
                  <a:lnTo>
                    <a:pt x="154" y="84"/>
                  </a:lnTo>
                  <a:lnTo>
                    <a:pt x="152" y="84"/>
                  </a:lnTo>
                  <a:lnTo>
                    <a:pt x="150" y="86"/>
                  </a:lnTo>
                  <a:lnTo>
                    <a:pt x="153" y="86"/>
                  </a:lnTo>
                  <a:lnTo>
                    <a:pt x="155" y="88"/>
                  </a:lnTo>
                  <a:lnTo>
                    <a:pt x="159" y="89"/>
                  </a:lnTo>
                  <a:lnTo>
                    <a:pt x="159" y="92"/>
                  </a:lnTo>
                  <a:lnTo>
                    <a:pt x="162" y="93"/>
                  </a:lnTo>
                  <a:lnTo>
                    <a:pt x="164" y="92"/>
                  </a:lnTo>
                  <a:lnTo>
                    <a:pt x="167" y="92"/>
                  </a:lnTo>
                  <a:lnTo>
                    <a:pt x="169" y="95"/>
                  </a:lnTo>
                  <a:lnTo>
                    <a:pt x="169" y="97"/>
                  </a:lnTo>
                  <a:lnTo>
                    <a:pt x="169" y="101"/>
                  </a:lnTo>
                  <a:lnTo>
                    <a:pt x="169" y="103"/>
                  </a:lnTo>
                  <a:lnTo>
                    <a:pt x="172" y="103"/>
                  </a:lnTo>
                  <a:lnTo>
                    <a:pt x="175" y="101"/>
                  </a:lnTo>
                  <a:lnTo>
                    <a:pt x="178" y="100"/>
                  </a:lnTo>
                  <a:lnTo>
                    <a:pt x="175" y="101"/>
                  </a:lnTo>
                  <a:lnTo>
                    <a:pt x="178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78" y="105"/>
                  </a:lnTo>
                  <a:lnTo>
                    <a:pt x="178" y="107"/>
                  </a:lnTo>
                  <a:lnTo>
                    <a:pt x="181" y="109"/>
                  </a:lnTo>
                  <a:lnTo>
                    <a:pt x="184" y="107"/>
                  </a:lnTo>
                  <a:lnTo>
                    <a:pt x="187" y="105"/>
                  </a:lnTo>
                  <a:lnTo>
                    <a:pt x="184" y="107"/>
                  </a:lnTo>
                  <a:lnTo>
                    <a:pt x="185" y="110"/>
                  </a:lnTo>
                  <a:lnTo>
                    <a:pt x="188" y="112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6" y="115"/>
                  </a:lnTo>
                  <a:lnTo>
                    <a:pt x="197" y="118"/>
                  </a:lnTo>
                  <a:lnTo>
                    <a:pt x="193" y="121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4" y="121"/>
                  </a:lnTo>
                  <a:lnTo>
                    <a:pt x="184" y="123"/>
                  </a:lnTo>
                  <a:lnTo>
                    <a:pt x="184" y="127"/>
                  </a:lnTo>
                  <a:lnTo>
                    <a:pt x="184" y="129"/>
                  </a:lnTo>
                  <a:lnTo>
                    <a:pt x="186" y="130"/>
                  </a:lnTo>
                  <a:lnTo>
                    <a:pt x="188" y="129"/>
                  </a:lnTo>
                  <a:lnTo>
                    <a:pt x="192" y="128"/>
                  </a:lnTo>
                  <a:lnTo>
                    <a:pt x="194" y="126"/>
                  </a:lnTo>
                  <a:lnTo>
                    <a:pt x="197" y="124"/>
                  </a:lnTo>
                  <a:lnTo>
                    <a:pt x="197" y="122"/>
                  </a:lnTo>
                  <a:lnTo>
                    <a:pt x="201" y="122"/>
                  </a:lnTo>
                  <a:lnTo>
                    <a:pt x="203" y="124"/>
                  </a:lnTo>
                  <a:lnTo>
                    <a:pt x="205" y="122"/>
                  </a:lnTo>
                  <a:lnTo>
                    <a:pt x="207" y="120"/>
                  </a:lnTo>
                  <a:lnTo>
                    <a:pt x="211" y="121"/>
                  </a:lnTo>
                  <a:lnTo>
                    <a:pt x="207" y="121"/>
                  </a:lnTo>
                  <a:lnTo>
                    <a:pt x="210" y="124"/>
                  </a:lnTo>
                  <a:lnTo>
                    <a:pt x="207" y="126"/>
                  </a:lnTo>
                  <a:lnTo>
                    <a:pt x="210" y="127"/>
                  </a:lnTo>
                  <a:lnTo>
                    <a:pt x="211" y="130"/>
                  </a:lnTo>
                  <a:lnTo>
                    <a:pt x="213" y="132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0"/>
                  </a:lnTo>
                  <a:lnTo>
                    <a:pt x="222" y="129"/>
                  </a:lnTo>
                  <a:lnTo>
                    <a:pt x="222" y="132"/>
                  </a:lnTo>
                  <a:lnTo>
                    <a:pt x="221" y="135"/>
                  </a:lnTo>
                  <a:lnTo>
                    <a:pt x="221" y="137"/>
                  </a:lnTo>
                  <a:lnTo>
                    <a:pt x="224" y="138"/>
                  </a:lnTo>
                  <a:lnTo>
                    <a:pt x="224" y="139"/>
                  </a:lnTo>
                  <a:lnTo>
                    <a:pt x="227" y="139"/>
                  </a:lnTo>
                  <a:lnTo>
                    <a:pt x="229" y="137"/>
                  </a:lnTo>
                  <a:lnTo>
                    <a:pt x="228" y="139"/>
                  </a:lnTo>
                  <a:lnTo>
                    <a:pt x="230" y="140"/>
                  </a:lnTo>
                  <a:lnTo>
                    <a:pt x="234" y="141"/>
                  </a:lnTo>
                  <a:lnTo>
                    <a:pt x="234" y="144"/>
                  </a:lnTo>
                  <a:lnTo>
                    <a:pt x="235" y="146"/>
                  </a:lnTo>
                  <a:lnTo>
                    <a:pt x="236" y="149"/>
                  </a:lnTo>
                  <a:lnTo>
                    <a:pt x="238" y="151"/>
                  </a:lnTo>
                  <a:lnTo>
                    <a:pt x="238" y="153"/>
                  </a:lnTo>
                  <a:lnTo>
                    <a:pt x="240" y="156"/>
                  </a:lnTo>
                  <a:lnTo>
                    <a:pt x="240" y="158"/>
                  </a:lnTo>
                  <a:lnTo>
                    <a:pt x="241" y="161"/>
                  </a:lnTo>
                  <a:lnTo>
                    <a:pt x="243" y="164"/>
                  </a:lnTo>
                  <a:lnTo>
                    <a:pt x="240" y="166"/>
                  </a:lnTo>
                  <a:lnTo>
                    <a:pt x="238" y="167"/>
                  </a:lnTo>
                  <a:lnTo>
                    <a:pt x="236" y="170"/>
                  </a:lnTo>
                  <a:lnTo>
                    <a:pt x="234" y="172"/>
                  </a:lnTo>
                  <a:lnTo>
                    <a:pt x="234" y="174"/>
                  </a:lnTo>
                  <a:lnTo>
                    <a:pt x="236" y="175"/>
                  </a:lnTo>
                  <a:lnTo>
                    <a:pt x="241" y="175"/>
                  </a:lnTo>
                  <a:lnTo>
                    <a:pt x="247" y="177"/>
                  </a:lnTo>
                  <a:lnTo>
                    <a:pt x="249" y="177"/>
                  </a:lnTo>
                  <a:lnTo>
                    <a:pt x="253" y="178"/>
                  </a:lnTo>
                  <a:lnTo>
                    <a:pt x="255" y="177"/>
                  </a:lnTo>
                  <a:lnTo>
                    <a:pt x="256" y="174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61" y="170"/>
                  </a:lnTo>
                  <a:lnTo>
                    <a:pt x="264" y="171"/>
                  </a:lnTo>
                  <a:lnTo>
                    <a:pt x="265" y="173"/>
                  </a:lnTo>
                  <a:lnTo>
                    <a:pt x="269" y="174"/>
                  </a:lnTo>
                  <a:lnTo>
                    <a:pt x="271" y="175"/>
                  </a:lnTo>
                  <a:lnTo>
                    <a:pt x="274" y="175"/>
                  </a:lnTo>
                  <a:lnTo>
                    <a:pt x="277" y="177"/>
                  </a:lnTo>
                  <a:lnTo>
                    <a:pt x="279" y="178"/>
                  </a:lnTo>
                  <a:lnTo>
                    <a:pt x="282" y="180"/>
                  </a:lnTo>
                  <a:lnTo>
                    <a:pt x="284" y="179"/>
                  </a:lnTo>
                  <a:lnTo>
                    <a:pt x="282" y="180"/>
                  </a:lnTo>
                  <a:lnTo>
                    <a:pt x="279" y="182"/>
                  </a:lnTo>
                  <a:lnTo>
                    <a:pt x="282" y="181"/>
                  </a:lnTo>
                  <a:lnTo>
                    <a:pt x="284" y="183"/>
                  </a:lnTo>
                  <a:lnTo>
                    <a:pt x="282" y="184"/>
                  </a:lnTo>
                  <a:lnTo>
                    <a:pt x="279" y="187"/>
                  </a:lnTo>
                  <a:lnTo>
                    <a:pt x="277" y="187"/>
                  </a:lnTo>
                  <a:lnTo>
                    <a:pt x="274" y="186"/>
                  </a:lnTo>
                  <a:lnTo>
                    <a:pt x="274" y="186"/>
                  </a:lnTo>
                  <a:lnTo>
                    <a:pt x="271" y="187"/>
                  </a:lnTo>
                  <a:lnTo>
                    <a:pt x="269" y="187"/>
                  </a:lnTo>
                  <a:lnTo>
                    <a:pt x="265" y="184"/>
                  </a:lnTo>
                  <a:lnTo>
                    <a:pt x="264" y="187"/>
                  </a:lnTo>
                  <a:lnTo>
                    <a:pt x="262" y="189"/>
                  </a:lnTo>
                  <a:lnTo>
                    <a:pt x="260" y="191"/>
                  </a:lnTo>
                  <a:lnTo>
                    <a:pt x="256" y="192"/>
                  </a:lnTo>
                  <a:lnTo>
                    <a:pt x="256" y="191"/>
                  </a:lnTo>
                  <a:lnTo>
                    <a:pt x="260" y="190"/>
                  </a:lnTo>
                  <a:lnTo>
                    <a:pt x="256" y="190"/>
                  </a:lnTo>
                  <a:lnTo>
                    <a:pt x="258" y="187"/>
                  </a:lnTo>
                  <a:lnTo>
                    <a:pt x="258" y="184"/>
                  </a:lnTo>
                  <a:lnTo>
                    <a:pt x="257" y="182"/>
                  </a:lnTo>
                  <a:lnTo>
                    <a:pt x="256" y="179"/>
                  </a:lnTo>
                  <a:lnTo>
                    <a:pt x="253" y="179"/>
                  </a:lnTo>
                  <a:lnTo>
                    <a:pt x="251" y="178"/>
                  </a:lnTo>
                  <a:lnTo>
                    <a:pt x="247" y="177"/>
                  </a:lnTo>
                  <a:lnTo>
                    <a:pt x="245" y="177"/>
                  </a:lnTo>
                  <a:lnTo>
                    <a:pt x="241" y="177"/>
                  </a:lnTo>
                  <a:lnTo>
                    <a:pt x="239" y="177"/>
                  </a:lnTo>
                  <a:lnTo>
                    <a:pt x="237" y="177"/>
                  </a:lnTo>
                  <a:lnTo>
                    <a:pt x="234" y="175"/>
                  </a:lnTo>
                  <a:lnTo>
                    <a:pt x="231" y="175"/>
                  </a:lnTo>
                  <a:lnTo>
                    <a:pt x="228" y="177"/>
                  </a:lnTo>
                  <a:lnTo>
                    <a:pt x="227" y="180"/>
                  </a:lnTo>
                  <a:lnTo>
                    <a:pt x="223" y="181"/>
                  </a:lnTo>
                  <a:lnTo>
                    <a:pt x="218" y="184"/>
                  </a:lnTo>
                  <a:lnTo>
                    <a:pt x="215" y="187"/>
                  </a:lnTo>
                  <a:lnTo>
                    <a:pt x="213" y="189"/>
                  </a:lnTo>
                  <a:lnTo>
                    <a:pt x="215" y="191"/>
                  </a:lnTo>
                  <a:lnTo>
                    <a:pt x="218" y="194"/>
                  </a:lnTo>
                  <a:lnTo>
                    <a:pt x="221" y="196"/>
                  </a:lnTo>
                  <a:lnTo>
                    <a:pt x="223" y="198"/>
                  </a:lnTo>
                  <a:lnTo>
                    <a:pt x="224" y="201"/>
                  </a:lnTo>
                  <a:lnTo>
                    <a:pt x="224" y="204"/>
                  </a:lnTo>
                  <a:lnTo>
                    <a:pt x="222" y="203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3" y="206"/>
                  </a:lnTo>
                  <a:lnTo>
                    <a:pt x="211" y="207"/>
                  </a:lnTo>
                  <a:lnTo>
                    <a:pt x="209" y="206"/>
                  </a:lnTo>
                  <a:lnTo>
                    <a:pt x="205" y="206"/>
                  </a:lnTo>
                  <a:lnTo>
                    <a:pt x="204" y="206"/>
                  </a:lnTo>
                  <a:lnTo>
                    <a:pt x="203" y="208"/>
                  </a:lnTo>
                  <a:lnTo>
                    <a:pt x="201" y="208"/>
                  </a:lnTo>
                  <a:lnTo>
                    <a:pt x="197" y="208"/>
                  </a:lnTo>
                  <a:lnTo>
                    <a:pt x="195" y="209"/>
                  </a:lnTo>
                  <a:lnTo>
                    <a:pt x="197" y="211"/>
                  </a:lnTo>
                  <a:lnTo>
                    <a:pt x="201" y="213"/>
                  </a:lnTo>
                  <a:lnTo>
                    <a:pt x="203" y="213"/>
                  </a:lnTo>
                  <a:lnTo>
                    <a:pt x="202" y="215"/>
                  </a:lnTo>
                  <a:lnTo>
                    <a:pt x="200" y="217"/>
                  </a:lnTo>
                  <a:lnTo>
                    <a:pt x="200" y="218"/>
                  </a:lnTo>
                  <a:lnTo>
                    <a:pt x="197" y="215"/>
                  </a:lnTo>
                  <a:lnTo>
                    <a:pt x="200" y="214"/>
                  </a:lnTo>
                  <a:lnTo>
                    <a:pt x="198" y="212"/>
                  </a:lnTo>
                  <a:lnTo>
                    <a:pt x="196" y="211"/>
                  </a:lnTo>
                  <a:lnTo>
                    <a:pt x="193" y="208"/>
                  </a:lnTo>
                  <a:lnTo>
                    <a:pt x="190" y="208"/>
                  </a:lnTo>
                  <a:lnTo>
                    <a:pt x="187" y="207"/>
                  </a:lnTo>
                  <a:lnTo>
                    <a:pt x="185" y="206"/>
                  </a:lnTo>
                  <a:lnTo>
                    <a:pt x="183" y="205"/>
                  </a:lnTo>
                  <a:lnTo>
                    <a:pt x="179" y="205"/>
                  </a:lnTo>
                  <a:lnTo>
                    <a:pt x="177" y="205"/>
                  </a:lnTo>
                  <a:lnTo>
                    <a:pt x="176" y="204"/>
                  </a:lnTo>
                  <a:lnTo>
                    <a:pt x="173" y="205"/>
                  </a:lnTo>
                  <a:lnTo>
                    <a:pt x="171" y="208"/>
                  </a:lnTo>
                  <a:lnTo>
                    <a:pt x="173" y="211"/>
                  </a:lnTo>
                  <a:lnTo>
                    <a:pt x="168" y="212"/>
                  </a:lnTo>
                  <a:lnTo>
                    <a:pt x="166" y="213"/>
                  </a:lnTo>
                  <a:lnTo>
                    <a:pt x="162" y="215"/>
                  </a:lnTo>
                  <a:lnTo>
                    <a:pt x="163" y="217"/>
                  </a:lnTo>
                  <a:lnTo>
                    <a:pt x="161" y="221"/>
                  </a:lnTo>
                  <a:lnTo>
                    <a:pt x="162" y="223"/>
                  </a:lnTo>
                  <a:lnTo>
                    <a:pt x="164" y="225"/>
                  </a:lnTo>
                  <a:lnTo>
                    <a:pt x="167" y="229"/>
                  </a:lnTo>
                  <a:lnTo>
                    <a:pt x="169" y="228"/>
                  </a:lnTo>
                  <a:lnTo>
                    <a:pt x="172" y="230"/>
                  </a:lnTo>
                  <a:lnTo>
                    <a:pt x="175" y="231"/>
                  </a:lnTo>
                  <a:lnTo>
                    <a:pt x="177" y="231"/>
                  </a:lnTo>
                  <a:lnTo>
                    <a:pt x="180" y="231"/>
                  </a:lnTo>
                  <a:lnTo>
                    <a:pt x="183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29"/>
                  </a:lnTo>
                  <a:lnTo>
                    <a:pt x="194" y="228"/>
                  </a:lnTo>
                  <a:lnTo>
                    <a:pt x="196" y="226"/>
                  </a:lnTo>
                  <a:lnTo>
                    <a:pt x="195" y="224"/>
                  </a:lnTo>
                  <a:lnTo>
                    <a:pt x="197" y="224"/>
                  </a:lnTo>
                  <a:lnTo>
                    <a:pt x="201" y="225"/>
                  </a:lnTo>
                  <a:lnTo>
                    <a:pt x="203" y="226"/>
                  </a:lnTo>
                  <a:lnTo>
                    <a:pt x="205" y="226"/>
                  </a:lnTo>
                  <a:lnTo>
                    <a:pt x="209" y="228"/>
                  </a:lnTo>
                  <a:lnTo>
                    <a:pt x="211" y="226"/>
                  </a:lnTo>
                  <a:lnTo>
                    <a:pt x="213" y="224"/>
                  </a:lnTo>
                  <a:lnTo>
                    <a:pt x="210" y="222"/>
                  </a:lnTo>
                  <a:lnTo>
                    <a:pt x="207" y="220"/>
                  </a:lnTo>
                  <a:lnTo>
                    <a:pt x="210" y="217"/>
                  </a:lnTo>
                  <a:lnTo>
                    <a:pt x="210" y="220"/>
                  </a:lnTo>
                  <a:lnTo>
                    <a:pt x="212" y="223"/>
                  </a:lnTo>
                  <a:lnTo>
                    <a:pt x="214" y="222"/>
                  </a:lnTo>
                  <a:lnTo>
                    <a:pt x="218" y="222"/>
                  </a:lnTo>
                  <a:lnTo>
                    <a:pt x="218" y="224"/>
                  </a:lnTo>
                  <a:lnTo>
                    <a:pt x="220" y="225"/>
                  </a:lnTo>
                  <a:lnTo>
                    <a:pt x="218" y="226"/>
                  </a:lnTo>
                  <a:lnTo>
                    <a:pt x="218" y="229"/>
                  </a:lnTo>
                  <a:lnTo>
                    <a:pt x="220" y="226"/>
                  </a:lnTo>
                  <a:lnTo>
                    <a:pt x="220" y="223"/>
                  </a:lnTo>
                  <a:lnTo>
                    <a:pt x="223" y="224"/>
                  </a:lnTo>
                  <a:lnTo>
                    <a:pt x="226" y="223"/>
                  </a:lnTo>
                  <a:lnTo>
                    <a:pt x="228" y="225"/>
                  </a:lnTo>
                  <a:lnTo>
                    <a:pt x="229" y="222"/>
                  </a:lnTo>
                  <a:lnTo>
                    <a:pt x="229" y="224"/>
                  </a:lnTo>
                  <a:lnTo>
                    <a:pt x="227" y="226"/>
                  </a:lnTo>
                  <a:lnTo>
                    <a:pt x="229" y="229"/>
                  </a:lnTo>
                  <a:lnTo>
                    <a:pt x="231" y="231"/>
                  </a:lnTo>
                  <a:lnTo>
                    <a:pt x="235" y="233"/>
                  </a:lnTo>
                  <a:lnTo>
                    <a:pt x="235" y="235"/>
                  </a:lnTo>
                  <a:lnTo>
                    <a:pt x="238" y="237"/>
                  </a:lnTo>
                  <a:lnTo>
                    <a:pt x="238" y="239"/>
                  </a:lnTo>
                  <a:lnTo>
                    <a:pt x="240" y="240"/>
                  </a:lnTo>
                  <a:lnTo>
                    <a:pt x="244" y="239"/>
                  </a:lnTo>
                  <a:lnTo>
                    <a:pt x="241" y="241"/>
                  </a:lnTo>
                  <a:lnTo>
                    <a:pt x="244" y="242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3" y="243"/>
                  </a:lnTo>
                  <a:lnTo>
                    <a:pt x="255" y="244"/>
                  </a:lnTo>
                  <a:lnTo>
                    <a:pt x="257" y="244"/>
                  </a:lnTo>
                  <a:lnTo>
                    <a:pt x="255" y="248"/>
                  </a:lnTo>
                  <a:lnTo>
                    <a:pt x="252" y="249"/>
                  </a:lnTo>
                  <a:lnTo>
                    <a:pt x="249" y="249"/>
                  </a:lnTo>
                  <a:lnTo>
                    <a:pt x="247" y="248"/>
                  </a:lnTo>
                  <a:lnTo>
                    <a:pt x="249" y="250"/>
                  </a:lnTo>
                  <a:lnTo>
                    <a:pt x="249" y="252"/>
                  </a:lnTo>
                  <a:lnTo>
                    <a:pt x="253" y="255"/>
                  </a:lnTo>
                  <a:lnTo>
                    <a:pt x="255" y="256"/>
                  </a:lnTo>
                  <a:lnTo>
                    <a:pt x="257" y="257"/>
                  </a:lnTo>
                  <a:lnTo>
                    <a:pt x="257" y="257"/>
                  </a:lnTo>
                  <a:lnTo>
                    <a:pt x="261" y="256"/>
                  </a:lnTo>
                  <a:lnTo>
                    <a:pt x="261" y="258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70" y="263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7" y="264"/>
                  </a:lnTo>
                  <a:lnTo>
                    <a:pt x="279" y="263"/>
                  </a:lnTo>
                  <a:lnTo>
                    <a:pt x="282" y="263"/>
                  </a:lnTo>
                  <a:lnTo>
                    <a:pt x="280" y="266"/>
                  </a:lnTo>
                  <a:lnTo>
                    <a:pt x="283" y="268"/>
                  </a:lnTo>
                  <a:lnTo>
                    <a:pt x="286" y="271"/>
                  </a:lnTo>
                  <a:lnTo>
                    <a:pt x="288" y="271"/>
                  </a:lnTo>
                  <a:lnTo>
                    <a:pt x="291" y="273"/>
                  </a:lnTo>
                  <a:lnTo>
                    <a:pt x="294" y="274"/>
                  </a:lnTo>
                  <a:lnTo>
                    <a:pt x="296" y="274"/>
                  </a:lnTo>
                  <a:lnTo>
                    <a:pt x="301" y="275"/>
                  </a:lnTo>
                  <a:lnTo>
                    <a:pt x="305" y="276"/>
                  </a:lnTo>
                  <a:lnTo>
                    <a:pt x="307" y="275"/>
                  </a:lnTo>
                  <a:lnTo>
                    <a:pt x="309" y="276"/>
                  </a:lnTo>
                  <a:lnTo>
                    <a:pt x="313" y="277"/>
                  </a:lnTo>
                  <a:lnTo>
                    <a:pt x="315" y="278"/>
                  </a:lnTo>
                  <a:lnTo>
                    <a:pt x="318" y="278"/>
                  </a:lnTo>
                  <a:lnTo>
                    <a:pt x="321" y="281"/>
                  </a:lnTo>
                  <a:lnTo>
                    <a:pt x="323" y="282"/>
                  </a:lnTo>
                  <a:lnTo>
                    <a:pt x="324" y="282"/>
                  </a:lnTo>
                  <a:lnTo>
                    <a:pt x="328" y="282"/>
                  </a:lnTo>
                  <a:lnTo>
                    <a:pt x="328" y="280"/>
                  </a:lnTo>
                  <a:lnTo>
                    <a:pt x="326" y="276"/>
                  </a:lnTo>
                  <a:lnTo>
                    <a:pt x="329" y="275"/>
                  </a:lnTo>
                  <a:lnTo>
                    <a:pt x="326" y="274"/>
                  </a:lnTo>
                  <a:lnTo>
                    <a:pt x="323" y="273"/>
                  </a:lnTo>
                  <a:lnTo>
                    <a:pt x="323" y="271"/>
                  </a:lnTo>
                  <a:lnTo>
                    <a:pt x="322" y="271"/>
                  </a:lnTo>
                  <a:lnTo>
                    <a:pt x="322" y="268"/>
                  </a:lnTo>
                  <a:lnTo>
                    <a:pt x="318" y="266"/>
                  </a:lnTo>
                  <a:lnTo>
                    <a:pt x="316" y="265"/>
                  </a:lnTo>
                  <a:lnTo>
                    <a:pt x="314" y="263"/>
                  </a:lnTo>
                  <a:lnTo>
                    <a:pt x="312" y="261"/>
                  </a:lnTo>
                  <a:lnTo>
                    <a:pt x="309" y="258"/>
                  </a:lnTo>
                  <a:lnTo>
                    <a:pt x="306" y="259"/>
                  </a:lnTo>
                  <a:lnTo>
                    <a:pt x="307" y="257"/>
                  </a:lnTo>
                  <a:lnTo>
                    <a:pt x="305" y="259"/>
                  </a:lnTo>
                  <a:lnTo>
                    <a:pt x="307" y="256"/>
                  </a:lnTo>
                  <a:lnTo>
                    <a:pt x="305" y="256"/>
                  </a:lnTo>
                  <a:lnTo>
                    <a:pt x="301" y="255"/>
                  </a:lnTo>
                  <a:lnTo>
                    <a:pt x="299" y="254"/>
                  </a:lnTo>
                  <a:lnTo>
                    <a:pt x="297" y="251"/>
                  </a:lnTo>
                  <a:lnTo>
                    <a:pt x="296" y="248"/>
                  </a:lnTo>
                  <a:lnTo>
                    <a:pt x="292" y="247"/>
                  </a:lnTo>
                  <a:lnTo>
                    <a:pt x="290" y="244"/>
                  </a:lnTo>
                  <a:lnTo>
                    <a:pt x="288" y="242"/>
                  </a:lnTo>
                  <a:lnTo>
                    <a:pt x="291" y="242"/>
                  </a:lnTo>
                  <a:lnTo>
                    <a:pt x="294" y="242"/>
                  </a:lnTo>
                  <a:lnTo>
                    <a:pt x="296" y="243"/>
                  </a:lnTo>
                  <a:lnTo>
                    <a:pt x="299" y="244"/>
                  </a:lnTo>
                  <a:lnTo>
                    <a:pt x="301" y="247"/>
                  </a:lnTo>
                  <a:lnTo>
                    <a:pt x="304" y="249"/>
                  </a:lnTo>
                  <a:lnTo>
                    <a:pt x="305" y="247"/>
                  </a:lnTo>
                  <a:lnTo>
                    <a:pt x="304" y="243"/>
                  </a:lnTo>
                  <a:lnTo>
                    <a:pt x="306" y="246"/>
                  </a:lnTo>
                  <a:lnTo>
                    <a:pt x="308" y="249"/>
                  </a:lnTo>
                  <a:lnTo>
                    <a:pt x="312" y="250"/>
                  </a:lnTo>
                  <a:lnTo>
                    <a:pt x="314" y="252"/>
                  </a:lnTo>
                  <a:lnTo>
                    <a:pt x="315" y="249"/>
                  </a:lnTo>
                  <a:lnTo>
                    <a:pt x="315" y="252"/>
                  </a:lnTo>
                  <a:lnTo>
                    <a:pt x="316" y="255"/>
                  </a:lnTo>
                  <a:lnTo>
                    <a:pt x="320" y="257"/>
                  </a:lnTo>
                  <a:lnTo>
                    <a:pt x="321" y="255"/>
                  </a:lnTo>
                  <a:lnTo>
                    <a:pt x="318" y="251"/>
                  </a:lnTo>
                  <a:lnTo>
                    <a:pt x="321" y="254"/>
                  </a:lnTo>
                  <a:lnTo>
                    <a:pt x="322" y="257"/>
                  </a:lnTo>
                  <a:lnTo>
                    <a:pt x="325" y="258"/>
                  </a:lnTo>
                  <a:lnTo>
                    <a:pt x="326" y="259"/>
                  </a:lnTo>
                  <a:lnTo>
                    <a:pt x="326" y="257"/>
                  </a:lnTo>
                  <a:lnTo>
                    <a:pt x="329" y="258"/>
                  </a:lnTo>
                  <a:lnTo>
                    <a:pt x="331" y="260"/>
                  </a:lnTo>
                  <a:lnTo>
                    <a:pt x="332" y="258"/>
                  </a:lnTo>
                  <a:lnTo>
                    <a:pt x="333" y="260"/>
                  </a:lnTo>
                  <a:lnTo>
                    <a:pt x="337" y="261"/>
                  </a:lnTo>
                  <a:lnTo>
                    <a:pt x="339" y="261"/>
                  </a:lnTo>
                  <a:lnTo>
                    <a:pt x="338" y="264"/>
                  </a:lnTo>
                  <a:lnTo>
                    <a:pt x="340" y="267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1"/>
                  </a:lnTo>
                  <a:lnTo>
                    <a:pt x="339" y="258"/>
                  </a:lnTo>
                  <a:lnTo>
                    <a:pt x="341" y="259"/>
                  </a:lnTo>
                  <a:lnTo>
                    <a:pt x="345" y="260"/>
                  </a:lnTo>
                  <a:lnTo>
                    <a:pt x="347" y="260"/>
                  </a:lnTo>
                  <a:lnTo>
                    <a:pt x="346" y="257"/>
                  </a:lnTo>
                  <a:lnTo>
                    <a:pt x="345" y="255"/>
                  </a:lnTo>
                  <a:lnTo>
                    <a:pt x="341" y="252"/>
                  </a:lnTo>
                  <a:lnTo>
                    <a:pt x="345" y="252"/>
                  </a:lnTo>
                  <a:lnTo>
                    <a:pt x="343" y="250"/>
                  </a:lnTo>
                  <a:lnTo>
                    <a:pt x="341" y="248"/>
                  </a:lnTo>
                  <a:lnTo>
                    <a:pt x="342" y="244"/>
                  </a:lnTo>
                  <a:lnTo>
                    <a:pt x="340" y="242"/>
                  </a:lnTo>
                  <a:lnTo>
                    <a:pt x="342" y="243"/>
                  </a:lnTo>
                  <a:lnTo>
                    <a:pt x="345" y="247"/>
                  </a:lnTo>
                  <a:lnTo>
                    <a:pt x="346" y="249"/>
                  </a:lnTo>
                  <a:lnTo>
                    <a:pt x="347" y="252"/>
                  </a:lnTo>
                  <a:lnTo>
                    <a:pt x="349" y="252"/>
                  </a:lnTo>
                  <a:lnTo>
                    <a:pt x="349" y="251"/>
                  </a:lnTo>
                  <a:lnTo>
                    <a:pt x="349" y="249"/>
                  </a:lnTo>
                  <a:lnTo>
                    <a:pt x="349" y="246"/>
                  </a:lnTo>
                  <a:lnTo>
                    <a:pt x="349" y="243"/>
                  </a:lnTo>
                  <a:lnTo>
                    <a:pt x="347" y="242"/>
                  </a:lnTo>
                  <a:lnTo>
                    <a:pt x="343" y="241"/>
                  </a:lnTo>
                  <a:lnTo>
                    <a:pt x="345" y="239"/>
                  </a:lnTo>
                  <a:lnTo>
                    <a:pt x="347" y="237"/>
                  </a:lnTo>
                  <a:lnTo>
                    <a:pt x="345" y="237"/>
                  </a:lnTo>
                  <a:lnTo>
                    <a:pt x="341" y="235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8" y="231"/>
                  </a:lnTo>
                  <a:lnTo>
                    <a:pt x="335" y="231"/>
                  </a:lnTo>
                  <a:lnTo>
                    <a:pt x="338" y="230"/>
                  </a:lnTo>
                  <a:lnTo>
                    <a:pt x="340" y="228"/>
                  </a:lnTo>
                  <a:lnTo>
                    <a:pt x="340" y="225"/>
                  </a:lnTo>
                  <a:lnTo>
                    <a:pt x="337" y="226"/>
                  </a:lnTo>
                  <a:lnTo>
                    <a:pt x="334" y="225"/>
                  </a:lnTo>
                  <a:lnTo>
                    <a:pt x="334" y="223"/>
                  </a:lnTo>
                  <a:lnTo>
                    <a:pt x="334" y="220"/>
                  </a:lnTo>
                  <a:lnTo>
                    <a:pt x="332" y="218"/>
                  </a:lnTo>
                  <a:lnTo>
                    <a:pt x="330" y="217"/>
                  </a:lnTo>
                  <a:lnTo>
                    <a:pt x="331" y="220"/>
                  </a:lnTo>
                  <a:lnTo>
                    <a:pt x="331" y="222"/>
                  </a:lnTo>
                  <a:lnTo>
                    <a:pt x="330" y="220"/>
                  </a:lnTo>
                  <a:lnTo>
                    <a:pt x="326" y="221"/>
                  </a:lnTo>
                  <a:lnTo>
                    <a:pt x="326" y="222"/>
                  </a:lnTo>
                  <a:lnTo>
                    <a:pt x="326" y="218"/>
                  </a:lnTo>
                  <a:lnTo>
                    <a:pt x="324" y="216"/>
                  </a:lnTo>
                  <a:lnTo>
                    <a:pt x="322" y="215"/>
                  </a:lnTo>
                  <a:lnTo>
                    <a:pt x="320" y="217"/>
                  </a:lnTo>
                  <a:lnTo>
                    <a:pt x="318" y="215"/>
                  </a:lnTo>
                  <a:lnTo>
                    <a:pt x="316" y="213"/>
                  </a:lnTo>
                  <a:lnTo>
                    <a:pt x="318" y="211"/>
                  </a:lnTo>
                  <a:lnTo>
                    <a:pt x="316" y="213"/>
                  </a:lnTo>
                  <a:lnTo>
                    <a:pt x="316" y="211"/>
                  </a:lnTo>
                  <a:lnTo>
                    <a:pt x="313" y="209"/>
                  </a:lnTo>
                  <a:lnTo>
                    <a:pt x="312" y="206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2" y="204"/>
                  </a:lnTo>
                  <a:lnTo>
                    <a:pt x="311" y="201"/>
                  </a:lnTo>
                  <a:lnTo>
                    <a:pt x="308" y="200"/>
                  </a:lnTo>
                  <a:lnTo>
                    <a:pt x="305" y="200"/>
                  </a:lnTo>
                  <a:lnTo>
                    <a:pt x="303" y="201"/>
                  </a:lnTo>
                  <a:lnTo>
                    <a:pt x="303" y="199"/>
                  </a:lnTo>
                  <a:lnTo>
                    <a:pt x="304" y="197"/>
                  </a:lnTo>
                  <a:lnTo>
                    <a:pt x="300" y="197"/>
                  </a:lnTo>
                  <a:lnTo>
                    <a:pt x="299" y="195"/>
                  </a:lnTo>
                  <a:lnTo>
                    <a:pt x="297" y="191"/>
                  </a:lnTo>
                  <a:lnTo>
                    <a:pt x="299" y="192"/>
                  </a:lnTo>
                  <a:lnTo>
                    <a:pt x="300" y="190"/>
                  </a:lnTo>
                  <a:lnTo>
                    <a:pt x="297" y="190"/>
                  </a:lnTo>
                  <a:lnTo>
                    <a:pt x="295" y="188"/>
                  </a:lnTo>
                  <a:lnTo>
                    <a:pt x="292" y="188"/>
                  </a:lnTo>
                  <a:lnTo>
                    <a:pt x="295" y="187"/>
                  </a:lnTo>
                  <a:lnTo>
                    <a:pt x="297" y="187"/>
                  </a:lnTo>
                  <a:lnTo>
                    <a:pt x="300" y="189"/>
                  </a:lnTo>
                  <a:lnTo>
                    <a:pt x="301" y="191"/>
                  </a:lnTo>
                  <a:lnTo>
                    <a:pt x="304" y="195"/>
                  </a:lnTo>
                  <a:lnTo>
                    <a:pt x="306" y="194"/>
                  </a:lnTo>
                  <a:lnTo>
                    <a:pt x="309" y="194"/>
                  </a:lnTo>
                  <a:lnTo>
                    <a:pt x="312" y="194"/>
                  </a:lnTo>
                  <a:lnTo>
                    <a:pt x="313" y="191"/>
                  </a:lnTo>
                  <a:lnTo>
                    <a:pt x="311" y="189"/>
                  </a:lnTo>
                  <a:lnTo>
                    <a:pt x="307" y="188"/>
                  </a:lnTo>
                  <a:lnTo>
                    <a:pt x="305" y="184"/>
                  </a:lnTo>
                  <a:lnTo>
                    <a:pt x="304" y="182"/>
                  </a:lnTo>
                  <a:lnTo>
                    <a:pt x="306" y="182"/>
                  </a:lnTo>
                  <a:lnTo>
                    <a:pt x="307" y="182"/>
                  </a:lnTo>
                  <a:lnTo>
                    <a:pt x="309" y="186"/>
                  </a:lnTo>
                  <a:lnTo>
                    <a:pt x="313" y="184"/>
                  </a:lnTo>
                  <a:lnTo>
                    <a:pt x="309" y="182"/>
                  </a:lnTo>
                  <a:lnTo>
                    <a:pt x="313" y="183"/>
                  </a:lnTo>
                  <a:lnTo>
                    <a:pt x="312" y="181"/>
                  </a:lnTo>
                  <a:lnTo>
                    <a:pt x="309" y="179"/>
                  </a:lnTo>
                  <a:lnTo>
                    <a:pt x="306" y="179"/>
                  </a:lnTo>
                  <a:lnTo>
                    <a:pt x="309" y="179"/>
                  </a:lnTo>
                  <a:lnTo>
                    <a:pt x="312" y="179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6" y="179"/>
                  </a:lnTo>
                  <a:lnTo>
                    <a:pt x="318" y="181"/>
                  </a:lnTo>
                  <a:lnTo>
                    <a:pt x="321" y="183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6" y="186"/>
                  </a:lnTo>
                  <a:lnTo>
                    <a:pt x="326" y="188"/>
                  </a:lnTo>
                  <a:lnTo>
                    <a:pt x="329" y="189"/>
                  </a:lnTo>
                  <a:lnTo>
                    <a:pt x="332" y="188"/>
                  </a:lnTo>
                  <a:lnTo>
                    <a:pt x="334" y="186"/>
                  </a:lnTo>
                  <a:lnTo>
                    <a:pt x="335" y="183"/>
                  </a:lnTo>
                  <a:lnTo>
                    <a:pt x="335" y="183"/>
                  </a:lnTo>
                  <a:lnTo>
                    <a:pt x="335" y="186"/>
                  </a:lnTo>
                  <a:lnTo>
                    <a:pt x="333" y="188"/>
                  </a:lnTo>
                  <a:lnTo>
                    <a:pt x="330" y="190"/>
                  </a:lnTo>
                  <a:lnTo>
                    <a:pt x="330" y="192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9" y="191"/>
                  </a:lnTo>
                  <a:lnTo>
                    <a:pt x="341" y="191"/>
                  </a:lnTo>
                  <a:lnTo>
                    <a:pt x="345" y="189"/>
                  </a:lnTo>
                  <a:lnTo>
                    <a:pt x="346" y="187"/>
                  </a:lnTo>
                  <a:lnTo>
                    <a:pt x="348" y="184"/>
                  </a:lnTo>
                  <a:lnTo>
                    <a:pt x="350" y="184"/>
                  </a:lnTo>
                  <a:lnTo>
                    <a:pt x="348" y="186"/>
                  </a:lnTo>
                  <a:lnTo>
                    <a:pt x="346" y="189"/>
                  </a:lnTo>
                  <a:lnTo>
                    <a:pt x="345" y="191"/>
                  </a:lnTo>
                  <a:lnTo>
                    <a:pt x="342" y="192"/>
                  </a:lnTo>
                  <a:lnTo>
                    <a:pt x="339" y="194"/>
                  </a:lnTo>
                  <a:lnTo>
                    <a:pt x="337" y="196"/>
                  </a:lnTo>
                  <a:lnTo>
                    <a:pt x="337" y="198"/>
                  </a:lnTo>
                  <a:lnTo>
                    <a:pt x="340" y="199"/>
                  </a:lnTo>
                  <a:lnTo>
                    <a:pt x="342" y="198"/>
                  </a:lnTo>
                  <a:lnTo>
                    <a:pt x="346" y="198"/>
                  </a:lnTo>
                  <a:lnTo>
                    <a:pt x="342" y="198"/>
                  </a:lnTo>
                  <a:lnTo>
                    <a:pt x="340" y="200"/>
                  </a:lnTo>
                  <a:lnTo>
                    <a:pt x="342" y="201"/>
                  </a:lnTo>
                  <a:lnTo>
                    <a:pt x="346" y="199"/>
                  </a:lnTo>
                  <a:lnTo>
                    <a:pt x="343" y="203"/>
                  </a:lnTo>
                  <a:lnTo>
                    <a:pt x="341" y="203"/>
                  </a:lnTo>
                  <a:lnTo>
                    <a:pt x="341" y="205"/>
                  </a:lnTo>
                  <a:lnTo>
                    <a:pt x="345" y="205"/>
                  </a:lnTo>
                  <a:lnTo>
                    <a:pt x="347" y="205"/>
                  </a:lnTo>
                  <a:lnTo>
                    <a:pt x="349" y="204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7" y="207"/>
                  </a:lnTo>
                  <a:lnTo>
                    <a:pt x="345" y="207"/>
                  </a:lnTo>
                  <a:lnTo>
                    <a:pt x="347" y="208"/>
                  </a:lnTo>
                  <a:lnTo>
                    <a:pt x="348" y="212"/>
                  </a:lnTo>
                  <a:lnTo>
                    <a:pt x="350" y="208"/>
                  </a:lnTo>
                  <a:lnTo>
                    <a:pt x="351" y="206"/>
                  </a:lnTo>
                  <a:lnTo>
                    <a:pt x="351" y="208"/>
                  </a:lnTo>
                  <a:lnTo>
                    <a:pt x="354" y="209"/>
                  </a:lnTo>
                  <a:lnTo>
                    <a:pt x="354" y="213"/>
                  </a:lnTo>
                  <a:lnTo>
                    <a:pt x="357" y="212"/>
                  </a:lnTo>
                  <a:lnTo>
                    <a:pt x="359" y="213"/>
                  </a:lnTo>
                  <a:lnTo>
                    <a:pt x="362" y="216"/>
                  </a:lnTo>
                  <a:lnTo>
                    <a:pt x="364" y="214"/>
                  </a:lnTo>
                  <a:lnTo>
                    <a:pt x="364" y="211"/>
                  </a:lnTo>
                  <a:lnTo>
                    <a:pt x="365" y="208"/>
                  </a:lnTo>
                  <a:lnTo>
                    <a:pt x="364" y="206"/>
                  </a:lnTo>
                  <a:lnTo>
                    <a:pt x="366" y="205"/>
                  </a:lnTo>
                  <a:lnTo>
                    <a:pt x="364" y="204"/>
                  </a:lnTo>
                  <a:lnTo>
                    <a:pt x="366" y="200"/>
                  </a:lnTo>
                  <a:lnTo>
                    <a:pt x="363" y="200"/>
                  </a:lnTo>
                  <a:lnTo>
                    <a:pt x="360" y="199"/>
                  </a:lnTo>
                  <a:lnTo>
                    <a:pt x="363" y="199"/>
                  </a:lnTo>
                  <a:lnTo>
                    <a:pt x="364" y="196"/>
                  </a:lnTo>
                  <a:lnTo>
                    <a:pt x="363" y="194"/>
                  </a:lnTo>
                  <a:lnTo>
                    <a:pt x="365" y="196"/>
                  </a:lnTo>
                  <a:lnTo>
                    <a:pt x="367" y="199"/>
                  </a:lnTo>
                  <a:lnTo>
                    <a:pt x="369" y="200"/>
                  </a:lnTo>
                  <a:lnTo>
                    <a:pt x="371" y="201"/>
                  </a:lnTo>
                  <a:lnTo>
                    <a:pt x="371" y="198"/>
                  </a:lnTo>
                  <a:lnTo>
                    <a:pt x="374" y="200"/>
                  </a:lnTo>
                  <a:lnTo>
                    <a:pt x="372" y="197"/>
                  </a:lnTo>
                  <a:lnTo>
                    <a:pt x="375" y="198"/>
                  </a:lnTo>
                  <a:lnTo>
                    <a:pt x="373" y="196"/>
                  </a:lnTo>
                  <a:lnTo>
                    <a:pt x="375" y="196"/>
                  </a:lnTo>
                  <a:lnTo>
                    <a:pt x="379" y="196"/>
                  </a:lnTo>
                  <a:lnTo>
                    <a:pt x="377" y="194"/>
                  </a:lnTo>
                  <a:lnTo>
                    <a:pt x="375" y="191"/>
                  </a:lnTo>
                  <a:lnTo>
                    <a:pt x="372" y="191"/>
                  </a:lnTo>
                  <a:lnTo>
                    <a:pt x="371" y="189"/>
                  </a:lnTo>
                  <a:lnTo>
                    <a:pt x="374" y="191"/>
                  </a:lnTo>
                  <a:lnTo>
                    <a:pt x="376" y="191"/>
                  </a:lnTo>
                  <a:lnTo>
                    <a:pt x="379" y="192"/>
                  </a:lnTo>
                  <a:lnTo>
                    <a:pt x="382" y="191"/>
                  </a:lnTo>
                  <a:lnTo>
                    <a:pt x="382" y="189"/>
                  </a:lnTo>
                  <a:lnTo>
                    <a:pt x="379" y="188"/>
                  </a:lnTo>
                  <a:lnTo>
                    <a:pt x="376" y="187"/>
                  </a:lnTo>
                  <a:lnTo>
                    <a:pt x="373" y="187"/>
                  </a:lnTo>
                  <a:lnTo>
                    <a:pt x="376" y="187"/>
                  </a:lnTo>
                  <a:lnTo>
                    <a:pt x="379" y="186"/>
                  </a:lnTo>
                  <a:lnTo>
                    <a:pt x="377" y="182"/>
                  </a:lnTo>
                  <a:lnTo>
                    <a:pt x="374" y="182"/>
                  </a:lnTo>
                  <a:lnTo>
                    <a:pt x="377" y="182"/>
                  </a:lnTo>
                  <a:lnTo>
                    <a:pt x="379" y="182"/>
                  </a:lnTo>
                  <a:lnTo>
                    <a:pt x="382" y="184"/>
                  </a:lnTo>
                  <a:lnTo>
                    <a:pt x="384" y="186"/>
                  </a:lnTo>
                  <a:lnTo>
                    <a:pt x="388" y="184"/>
                  </a:lnTo>
                  <a:lnTo>
                    <a:pt x="390" y="183"/>
                  </a:lnTo>
                  <a:lnTo>
                    <a:pt x="388" y="182"/>
                  </a:lnTo>
                  <a:lnTo>
                    <a:pt x="384" y="182"/>
                  </a:lnTo>
                  <a:lnTo>
                    <a:pt x="388" y="181"/>
                  </a:lnTo>
                  <a:lnTo>
                    <a:pt x="388" y="179"/>
                  </a:lnTo>
                  <a:lnTo>
                    <a:pt x="384" y="178"/>
                  </a:lnTo>
                  <a:lnTo>
                    <a:pt x="382" y="178"/>
                  </a:lnTo>
                  <a:lnTo>
                    <a:pt x="384" y="177"/>
                  </a:lnTo>
                  <a:lnTo>
                    <a:pt x="388" y="177"/>
                  </a:lnTo>
                  <a:lnTo>
                    <a:pt x="390" y="179"/>
                  </a:lnTo>
                  <a:lnTo>
                    <a:pt x="392" y="179"/>
                  </a:lnTo>
                  <a:lnTo>
                    <a:pt x="393" y="178"/>
                  </a:lnTo>
                  <a:lnTo>
                    <a:pt x="392" y="175"/>
                  </a:lnTo>
                  <a:lnTo>
                    <a:pt x="389" y="173"/>
                  </a:lnTo>
                  <a:lnTo>
                    <a:pt x="386" y="172"/>
                  </a:lnTo>
                  <a:lnTo>
                    <a:pt x="383" y="172"/>
                  </a:lnTo>
                  <a:lnTo>
                    <a:pt x="386" y="171"/>
                  </a:lnTo>
                  <a:lnTo>
                    <a:pt x="383" y="171"/>
                  </a:lnTo>
                  <a:lnTo>
                    <a:pt x="383" y="167"/>
                  </a:lnTo>
                  <a:lnTo>
                    <a:pt x="381" y="169"/>
                  </a:lnTo>
                  <a:lnTo>
                    <a:pt x="377" y="171"/>
                  </a:lnTo>
                  <a:lnTo>
                    <a:pt x="379" y="173"/>
                  </a:lnTo>
                  <a:lnTo>
                    <a:pt x="376" y="171"/>
                  </a:lnTo>
                  <a:lnTo>
                    <a:pt x="374" y="170"/>
                  </a:lnTo>
                  <a:lnTo>
                    <a:pt x="373" y="173"/>
                  </a:lnTo>
                  <a:lnTo>
                    <a:pt x="372" y="175"/>
                  </a:lnTo>
                  <a:lnTo>
                    <a:pt x="372" y="177"/>
                  </a:lnTo>
                  <a:lnTo>
                    <a:pt x="372" y="174"/>
                  </a:lnTo>
                  <a:lnTo>
                    <a:pt x="372" y="171"/>
                  </a:lnTo>
                  <a:lnTo>
                    <a:pt x="369" y="170"/>
                  </a:lnTo>
                  <a:lnTo>
                    <a:pt x="366" y="171"/>
                  </a:lnTo>
                  <a:lnTo>
                    <a:pt x="365" y="174"/>
                  </a:lnTo>
                  <a:lnTo>
                    <a:pt x="364" y="171"/>
                  </a:lnTo>
                  <a:lnTo>
                    <a:pt x="362" y="173"/>
                  </a:lnTo>
                  <a:lnTo>
                    <a:pt x="358" y="173"/>
                  </a:lnTo>
                  <a:lnTo>
                    <a:pt x="362" y="173"/>
                  </a:lnTo>
                  <a:lnTo>
                    <a:pt x="363" y="171"/>
                  </a:lnTo>
                  <a:lnTo>
                    <a:pt x="366" y="170"/>
                  </a:lnTo>
                  <a:lnTo>
                    <a:pt x="366" y="167"/>
                  </a:lnTo>
                  <a:lnTo>
                    <a:pt x="369" y="165"/>
                  </a:lnTo>
                  <a:lnTo>
                    <a:pt x="371" y="162"/>
                  </a:lnTo>
                  <a:lnTo>
                    <a:pt x="367" y="162"/>
                  </a:lnTo>
                  <a:lnTo>
                    <a:pt x="365" y="164"/>
                  </a:lnTo>
                  <a:lnTo>
                    <a:pt x="364" y="166"/>
                  </a:lnTo>
                  <a:lnTo>
                    <a:pt x="362" y="167"/>
                  </a:lnTo>
                  <a:lnTo>
                    <a:pt x="364" y="165"/>
                  </a:lnTo>
                  <a:lnTo>
                    <a:pt x="360" y="164"/>
                  </a:lnTo>
                  <a:lnTo>
                    <a:pt x="358" y="164"/>
                  </a:lnTo>
                  <a:lnTo>
                    <a:pt x="356" y="165"/>
                  </a:lnTo>
                  <a:lnTo>
                    <a:pt x="352" y="165"/>
                  </a:lnTo>
                  <a:lnTo>
                    <a:pt x="350" y="165"/>
                  </a:lnTo>
                  <a:lnTo>
                    <a:pt x="348" y="169"/>
                  </a:lnTo>
                  <a:lnTo>
                    <a:pt x="347" y="169"/>
                  </a:lnTo>
                  <a:lnTo>
                    <a:pt x="348" y="166"/>
                  </a:lnTo>
                  <a:lnTo>
                    <a:pt x="350" y="165"/>
                  </a:lnTo>
                  <a:lnTo>
                    <a:pt x="352" y="164"/>
                  </a:lnTo>
                  <a:lnTo>
                    <a:pt x="356" y="164"/>
                  </a:lnTo>
                  <a:lnTo>
                    <a:pt x="352" y="163"/>
                  </a:lnTo>
                  <a:lnTo>
                    <a:pt x="350" y="164"/>
                  </a:lnTo>
                  <a:lnTo>
                    <a:pt x="347" y="164"/>
                  </a:lnTo>
                  <a:lnTo>
                    <a:pt x="350" y="163"/>
                  </a:lnTo>
                  <a:lnTo>
                    <a:pt x="352" y="163"/>
                  </a:lnTo>
                  <a:lnTo>
                    <a:pt x="350" y="162"/>
                  </a:lnTo>
                  <a:lnTo>
                    <a:pt x="347" y="161"/>
                  </a:lnTo>
                  <a:lnTo>
                    <a:pt x="350" y="161"/>
                  </a:lnTo>
                  <a:lnTo>
                    <a:pt x="356" y="162"/>
                  </a:lnTo>
                  <a:lnTo>
                    <a:pt x="357" y="160"/>
                  </a:lnTo>
                  <a:lnTo>
                    <a:pt x="354" y="158"/>
                  </a:lnTo>
                  <a:lnTo>
                    <a:pt x="351" y="158"/>
                  </a:lnTo>
                  <a:lnTo>
                    <a:pt x="354" y="157"/>
                  </a:lnTo>
                  <a:lnTo>
                    <a:pt x="355" y="155"/>
                  </a:lnTo>
                  <a:lnTo>
                    <a:pt x="356" y="155"/>
                  </a:lnTo>
                  <a:lnTo>
                    <a:pt x="352" y="155"/>
                  </a:lnTo>
                  <a:lnTo>
                    <a:pt x="352" y="152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6" y="153"/>
                  </a:lnTo>
                  <a:lnTo>
                    <a:pt x="343" y="152"/>
                  </a:lnTo>
                  <a:lnTo>
                    <a:pt x="340" y="154"/>
                  </a:lnTo>
                  <a:lnTo>
                    <a:pt x="342" y="152"/>
                  </a:lnTo>
                  <a:lnTo>
                    <a:pt x="342" y="148"/>
                  </a:lnTo>
                  <a:lnTo>
                    <a:pt x="346" y="147"/>
                  </a:lnTo>
                  <a:lnTo>
                    <a:pt x="342" y="145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5" y="151"/>
                  </a:lnTo>
                  <a:lnTo>
                    <a:pt x="338" y="153"/>
                  </a:lnTo>
                  <a:lnTo>
                    <a:pt x="335" y="152"/>
                  </a:lnTo>
                  <a:lnTo>
                    <a:pt x="335" y="148"/>
                  </a:lnTo>
                  <a:lnTo>
                    <a:pt x="337" y="146"/>
                  </a:lnTo>
                  <a:lnTo>
                    <a:pt x="334" y="146"/>
                  </a:lnTo>
                  <a:lnTo>
                    <a:pt x="330" y="152"/>
                  </a:lnTo>
                  <a:lnTo>
                    <a:pt x="329" y="154"/>
                  </a:lnTo>
                  <a:lnTo>
                    <a:pt x="329" y="152"/>
                  </a:lnTo>
                  <a:lnTo>
                    <a:pt x="330" y="148"/>
                  </a:lnTo>
                  <a:lnTo>
                    <a:pt x="329" y="147"/>
                  </a:lnTo>
                  <a:lnTo>
                    <a:pt x="331" y="144"/>
                  </a:lnTo>
                  <a:lnTo>
                    <a:pt x="328" y="145"/>
                  </a:lnTo>
                  <a:lnTo>
                    <a:pt x="325" y="147"/>
                  </a:lnTo>
                  <a:lnTo>
                    <a:pt x="324" y="149"/>
                  </a:lnTo>
                  <a:lnTo>
                    <a:pt x="322" y="149"/>
                  </a:lnTo>
                  <a:lnTo>
                    <a:pt x="320" y="148"/>
                  </a:lnTo>
                  <a:lnTo>
                    <a:pt x="322" y="149"/>
                  </a:lnTo>
                  <a:lnTo>
                    <a:pt x="324" y="146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0" y="146"/>
                  </a:lnTo>
                  <a:lnTo>
                    <a:pt x="320" y="143"/>
                  </a:lnTo>
                  <a:lnTo>
                    <a:pt x="317" y="144"/>
                  </a:lnTo>
                  <a:lnTo>
                    <a:pt x="317" y="141"/>
                  </a:lnTo>
                  <a:lnTo>
                    <a:pt x="315" y="139"/>
                  </a:lnTo>
                  <a:lnTo>
                    <a:pt x="313" y="139"/>
                  </a:lnTo>
                  <a:lnTo>
                    <a:pt x="311" y="143"/>
                  </a:lnTo>
                  <a:lnTo>
                    <a:pt x="308" y="143"/>
                  </a:lnTo>
                  <a:lnTo>
                    <a:pt x="311" y="141"/>
                  </a:lnTo>
                  <a:lnTo>
                    <a:pt x="312" y="139"/>
                  </a:lnTo>
                  <a:lnTo>
                    <a:pt x="314" y="138"/>
                  </a:lnTo>
                  <a:lnTo>
                    <a:pt x="312" y="137"/>
                  </a:lnTo>
                  <a:lnTo>
                    <a:pt x="309" y="138"/>
                  </a:lnTo>
                  <a:lnTo>
                    <a:pt x="306" y="140"/>
                  </a:lnTo>
                  <a:lnTo>
                    <a:pt x="304" y="139"/>
                  </a:lnTo>
                  <a:lnTo>
                    <a:pt x="306" y="138"/>
                  </a:lnTo>
                  <a:lnTo>
                    <a:pt x="309" y="137"/>
                  </a:lnTo>
                  <a:lnTo>
                    <a:pt x="312" y="136"/>
                  </a:lnTo>
                  <a:lnTo>
                    <a:pt x="314" y="137"/>
                  </a:lnTo>
                  <a:lnTo>
                    <a:pt x="317" y="136"/>
                  </a:lnTo>
                  <a:lnTo>
                    <a:pt x="314" y="135"/>
                  </a:lnTo>
                  <a:lnTo>
                    <a:pt x="312" y="136"/>
                  </a:lnTo>
                  <a:lnTo>
                    <a:pt x="309" y="135"/>
                  </a:lnTo>
                  <a:lnTo>
                    <a:pt x="307" y="137"/>
                  </a:lnTo>
                  <a:lnTo>
                    <a:pt x="306" y="134"/>
                  </a:lnTo>
                  <a:lnTo>
                    <a:pt x="304" y="132"/>
                  </a:lnTo>
                  <a:lnTo>
                    <a:pt x="303" y="136"/>
                  </a:lnTo>
                  <a:lnTo>
                    <a:pt x="303" y="132"/>
                  </a:lnTo>
                  <a:lnTo>
                    <a:pt x="300" y="134"/>
                  </a:lnTo>
                  <a:lnTo>
                    <a:pt x="297" y="131"/>
                  </a:lnTo>
                  <a:lnTo>
                    <a:pt x="295" y="132"/>
                  </a:lnTo>
                  <a:lnTo>
                    <a:pt x="292" y="132"/>
                  </a:lnTo>
                  <a:lnTo>
                    <a:pt x="295" y="131"/>
                  </a:lnTo>
                  <a:lnTo>
                    <a:pt x="292" y="131"/>
                  </a:lnTo>
                  <a:lnTo>
                    <a:pt x="289" y="131"/>
                  </a:lnTo>
                  <a:lnTo>
                    <a:pt x="292" y="130"/>
                  </a:lnTo>
                  <a:lnTo>
                    <a:pt x="295" y="130"/>
                  </a:lnTo>
                  <a:lnTo>
                    <a:pt x="297" y="130"/>
                  </a:lnTo>
                  <a:lnTo>
                    <a:pt x="300" y="130"/>
                  </a:lnTo>
                  <a:lnTo>
                    <a:pt x="297" y="129"/>
                  </a:lnTo>
                  <a:lnTo>
                    <a:pt x="292" y="128"/>
                  </a:lnTo>
                  <a:lnTo>
                    <a:pt x="289" y="128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87" y="126"/>
                  </a:lnTo>
                  <a:lnTo>
                    <a:pt x="289" y="127"/>
                  </a:lnTo>
                  <a:lnTo>
                    <a:pt x="295" y="127"/>
                  </a:lnTo>
                  <a:lnTo>
                    <a:pt x="297" y="126"/>
                  </a:lnTo>
                  <a:lnTo>
                    <a:pt x="300" y="127"/>
                  </a:lnTo>
                  <a:lnTo>
                    <a:pt x="303" y="127"/>
                  </a:lnTo>
                  <a:lnTo>
                    <a:pt x="304" y="127"/>
                  </a:lnTo>
                  <a:lnTo>
                    <a:pt x="300" y="126"/>
                  </a:lnTo>
                  <a:lnTo>
                    <a:pt x="298" y="124"/>
                  </a:lnTo>
                  <a:lnTo>
                    <a:pt x="295" y="124"/>
                  </a:lnTo>
                  <a:lnTo>
                    <a:pt x="298" y="124"/>
                  </a:lnTo>
                  <a:lnTo>
                    <a:pt x="300" y="126"/>
                  </a:lnTo>
                  <a:lnTo>
                    <a:pt x="298" y="122"/>
                  </a:lnTo>
                  <a:lnTo>
                    <a:pt x="295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4" y="121"/>
                  </a:lnTo>
                  <a:lnTo>
                    <a:pt x="300" y="119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2" y="119"/>
                  </a:lnTo>
                  <a:lnTo>
                    <a:pt x="290" y="120"/>
                  </a:lnTo>
                  <a:lnTo>
                    <a:pt x="288" y="122"/>
                  </a:lnTo>
                  <a:lnTo>
                    <a:pt x="289" y="120"/>
                  </a:lnTo>
                  <a:lnTo>
                    <a:pt x="291" y="119"/>
                  </a:lnTo>
                  <a:lnTo>
                    <a:pt x="295" y="118"/>
                  </a:lnTo>
                  <a:lnTo>
                    <a:pt x="291" y="117"/>
                  </a:lnTo>
                  <a:lnTo>
                    <a:pt x="289" y="117"/>
                  </a:lnTo>
                  <a:lnTo>
                    <a:pt x="288" y="117"/>
                  </a:lnTo>
                  <a:lnTo>
                    <a:pt x="291" y="117"/>
                  </a:lnTo>
                  <a:lnTo>
                    <a:pt x="294" y="117"/>
                  </a:lnTo>
                  <a:lnTo>
                    <a:pt x="297" y="117"/>
                  </a:lnTo>
                  <a:lnTo>
                    <a:pt x="299" y="118"/>
                  </a:lnTo>
                  <a:lnTo>
                    <a:pt x="297" y="115"/>
                  </a:lnTo>
                  <a:lnTo>
                    <a:pt x="294" y="115"/>
                  </a:lnTo>
                  <a:lnTo>
                    <a:pt x="291" y="114"/>
                  </a:lnTo>
                  <a:lnTo>
                    <a:pt x="288" y="114"/>
                  </a:lnTo>
                  <a:lnTo>
                    <a:pt x="286" y="114"/>
                  </a:lnTo>
                  <a:lnTo>
                    <a:pt x="288" y="113"/>
                  </a:lnTo>
                  <a:lnTo>
                    <a:pt x="291" y="114"/>
                  </a:lnTo>
                  <a:lnTo>
                    <a:pt x="294" y="114"/>
                  </a:lnTo>
                  <a:lnTo>
                    <a:pt x="297" y="114"/>
                  </a:lnTo>
                  <a:lnTo>
                    <a:pt x="299" y="114"/>
                  </a:lnTo>
                  <a:lnTo>
                    <a:pt x="303" y="117"/>
                  </a:lnTo>
                  <a:lnTo>
                    <a:pt x="305" y="118"/>
                  </a:lnTo>
                  <a:lnTo>
                    <a:pt x="308" y="118"/>
                  </a:lnTo>
                  <a:lnTo>
                    <a:pt x="311" y="118"/>
                  </a:lnTo>
                  <a:lnTo>
                    <a:pt x="314" y="118"/>
                  </a:lnTo>
                  <a:lnTo>
                    <a:pt x="316" y="118"/>
                  </a:lnTo>
                  <a:lnTo>
                    <a:pt x="318" y="119"/>
                  </a:lnTo>
                  <a:lnTo>
                    <a:pt x="320" y="115"/>
                  </a:lnTo>
                  <a:lnTo>
                    <a:pt x="317" y="113"/>
                  </a:lnTo>
                  <a:lnTo>
                    <a:pt x="314" y="112"/>
                  </a:lnTo>
                  <a:lnTo>
                    <a:pt x="312" y="111"/>
                  </a:lnTo>
                  <a:lnTo>
                    <a:pt x="308" y="111"/>
                  </a:lnTo>
                  <a:lnTo>
                    <a:pt x="306" y="110"/>
                  </a:lnTo>
                  <a:lnTo>
                    <a:pt x="303" y="111"/>
                  </a:lnTo>
                  <a:lnTo>
                    <a:pt x="300" y="110"/>
                  </a:lnTo>
                  <a:lnTo>
                    <a:pt x="297" y="109"/>
                  </a:lnTo>
                  <a:lnTo>
                    <a:pt x="295" y="109"/>
                  </a:lnTo>
                  <a:lnTo>
                    <a:pt x="292" y="107"/>
                  </a:lnTo>
                  <a:lnTo>
                    <a:pt x="289" y="109"/>
                  </a:lnTo>
                  <a:lnTo>
                    <a:pt x="287" y="109"/>
                  </a:lnTo>
                  <a:lnTo>
                    <a:pt x="283" y="110"/>
                  </a:lnTo>
                  <a:lnTo>
                    <a:pt x="280" y="109"/>
                  </a:lnTo>
                  <a:lnTo>
                    <a:pt x="278" y="109"/>
                  </a:lnTo>
                  <a:lnTo>
                    <a:pt x="275" y="110"/>
                  </a:lnTo>
                  <a:lnTo>
                    <a:pt x="274" y="110"/>
                  </a:lnTo>
                  <a:lnTo>
                    <a:pt x="274" y="109"/>
                  </a:lnTo>
                  <a:lnTo>
                    <a:pt x="277" y="109"/>
                  </a:lnTo>
                  <a:lnTo>
                    <a:pt x="280" y="109"/>
                  </a:lnTo>
                  <a:lnTo>
                    <a:pt x="282" y="109"/>
                  </a:lnTo>
                  <a:lnTo>
                    <a:pt x="284" y="109"/>
                  </a:lnTo>
                  <a:lnTo>
                    <a:pt x="290" y="106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8" y="104"/>
                  </a:lnTo>
                  <a:lnTo>
                    <a:pt x="301" y="103"/>
                  </a:lnTo>
                  <a:lnTo>
                    <a:pt x="304" y="103"/>
                  </a:lnTo>
                  <a:lnTo>
                    <a:pt x="307" y="104"/>
                  </a:lnTo>
                  <a:lnTo>
                    <a:pt x="309" y="104"/>
                  </a:lnTo>
                  <a:lnTo>
                    <a:pt x="313" y="104"/>
                  </a:lnTo>
                  <a:lnTo>
                    <a:pt x="313" y="102"/>
                  </a:lnTo>
                  <a:lnTo>
                    <a:pt x="312" y="100"/>
                  </a:lnTo>
                  <a:lnTo>
                    <a:pt x="311" y="97"/>
                  </a:lnTo>
                  <a:lnTo>
                    <a:pt x="308" y="95"/>
                  </a:lnTo>
                  <a:lnTo>
                    <a:pt x="306" y="93"/>
                  </a:lnTo>
                  <a:lnTo>
                    <a:pt x="303" y="90"/>
                  </a:lnTo>
                  <a:lnTo>
                    <a:pt x="300" y="89"/>
                  </a:lnTo>
                  <a:lnTo>
                    <a:pt x="297" y="92"/>
                  </a:lnTo>
                  <a:lnTo>
                    <a:pt x="299" y="95"/>
                  </a:lnTo>
                  <a:lnTo>
                    <a:pt x="296" y="96"/>
                  </a:lnTo>
                  <a:lnTo>
                    <a:pt x="294" y="97"/>
                  </a:lnTo>
                  <a:lnTo>
                    <a:pt x="290" y="98"/>
                  </a:lnTo>
                  <a:lnTo>
                    <a:pt x="288" y="100"/>
                  </a:lnTo>
                  <a:lnTo>
                    <a:pt x="284" y="101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7" y="103"/>
                  </a:lnTo>
                  <a:lnTo>
                    <a:pt x="274" y="105"/>
                  </a:lnTo>
                  <a:lnTo>
                    <a:pt x="274" y="107"/>
                  </a:lnTo>
                  <a:lnTo>
                    <a:pt x="274" y="106"/>
                  </a:lnTo>
                  <a:lnTo>
                    <a:pt x="275" y="103"/>
                  </a:lnTo>
                  <a:lnTo>
                    <a:pt x="279" y="102"/>
                  </a:lnTo>
                  <a:lnTo>
                    <a:pt x="281" y="102"/>
                  </a:lnTo>
                  <a:lnTo>
                    <a:pt x="284" y="100"/>
                  </a:lnTo>
                  <a:lnTo>
                    <a:pt x="287" y="98"/>
                  </a:lnTo>
                  <a:lnTo>
                    <a:pt x="288" y="97"/>
                  </a:lnTo>
                  <a:lnTo>
                    <a:pt x="291" y="96"/>
                  </a:lnTo>
                  <a:lnTo>
                    <a:pt x="292" y="94"/>
                  </a:lnTo>
                  <a:lnTo>
                    <a:pt x="290" y="93"/>
                  </a:lnTo>
                  <a:lnTo>
                    <a:pt x="287" y="93"/>
                  </a:lnTo>
                  <a:lnTo>
                    <a:pt x="284" y="93"/>
                  </a:lnTo>
                  <a:lnTo>
                    <a:pt x="281" y="94"/>
                  </a:lnTo>
                  <a:lnTo>
                    <a:pt x="279" y="94"/>
                  </a:lnTo>
                  <a:lnTo>
                    <a:pt x="277" y="97"/>
                  </a:lnTo>
                  <a:lnTo>
                    <a:pt x="278" y="97"/>
                  </a:lnTo>
                  <a:lnTo>
                    <a:pt x="274" y="98"/>
                  </a:lnTo>
                  <a:lnTo>
                    <a:pt x="274" y="98"/>
                  </a:lnTo>
                  <a:lnTo>
                    <a:pt x="269" y="102"/>
                  </a:lnTo>
                  <a:lnTo>
                    <a:pt x="271" y="98"/>
                  </a:lnTo>
                  <a:lnTo>
                    <a:pt x="274" y="98"/>
                  </a:lnTo>
                  <a:lnTo>
                    <a:pt x="277" y="97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7" y="94"/>
                  </a:lnTo>
                  <a:lnTo>
                    <a:pt x="280" y="93"/>
                  </a:lnTo>
                  <a:lnTo>
                    <a:pt x="282" y="92"/>
                  </a:lnTo>
                  <a:lnTo>
                    <a:pt x="288" y="90"/>
                  </a:lnTo>
                  <a:lnTo>
                    <a:pt x="291" y="90"/>
                  </a:lnTo>
                  <a:lnTo>
                    <a:pt x="292" y="87"/>
                  </a:lnTo>
                  <a:lnTo>
                    <a:pt x="295" y="88"/>
                  </a:lnTo>
                  <a:lnTo>
                    <a:pt x="297" y="86"/>
                  </a:lnTo>
                  <a:lnTo>
                    <a:pt x="296" y="83"/>
                  </a:lnTo>
                  <a:lnTo>
                    <a:pt x="290" y="81"/>
                  </a:lnTo>
                  <a:lnTo>
                    <a:pt x="288" y="80"/>
                  </a:lnTo>
                  <a:lnTo>
                    <a:pt x="286" y="79"/>
                  </a:lnTo>
                  <a:lnTo>
                    <a:pt x="282" y="78"/>
                  </a:lnTo>
                  <a:lnTo>
                    <a:pt x="280" y="79"/>
                  </a:lnTo>
                  <a:lnTo>
                    <a:pt x="277" y="80"/>
                  </a:lnTo>
                  <a:lnTo>
                    <a:pt x="274" y="83"/>
                  </a:lnTo>
                  <a:lnTo>
                    <a:pt x="271" y="83"/>
                  </a:lnTo>
                  <a:lnTo>
                    <a:pt x="269" y="83"/>
                  </a:lnTo>
                  <a:lnTo>
                    <a:pt x="270" y="86"/>
                  </a:lnTo>
                  <a:lnTo>
                    <a:pt x="267" y="83"/>
                  </a:lnTo>
                  <a:lnTo>
                    <a:pt x="270" y="83"/>
                  </a:lnTo>
                  <a:lnTo>
                    <a:pt x="273" y="80"/>
                  </a:lnTo>
                  <a:lnTo>
                    <a:pt x="274" y="80"/>
                  </a:lnTo>
                  <a:lnTo>
                    <a:pt x="277" y="78"/>
                  </a:lnTo>
                  <a:lnTo>
                    <a:pt x="274" y="77"/>
                  </a:lnTo>
                  <a:lnTo>
                    <a:pt x="271" y="78"/>
                  </a:lnTo>
                  <a:lnTo>
                    <a:pt x="269" y="78"/>
                  </a:lnTo>
                  <a:lnTo>
                    <a:pt x="265" y="79"/>
                  </a:lnTo>
                  <a:lnTo>
                    <a:pt x="263" y="81"/>
                  </a:lnTo>
                  <a:lnTo>
                    <a:pt x="261" y="83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7" y="90"/>
                  </a:lnTo>
                  <a:lnTo>
                    <a:pt x="256" y="93"/>
                  </a:lnTo>
                  <a:lnTo>
                    <a:pt x="255" y="95"/>
                  </a:lnTo>
                  <a:lnTo>
                    <a:pt x="256" y="93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8" y="85"/>
                  </a:lnTo>
                  <a:lnTo>
                    <a:pt x="255" y="84"/>
                  </a:lnTo>
                  <a:lnTo>
                    <a:pt x="253" y="86"/>
                  </a:lnTo>
                  <a:lnTo>
                    <a:pt x="252" y="88"/>
                  </a:lnTo>
                  <a:lnTo>
                    <a:pt x="249" y="90"/>
                  </a:lnTo>
                  <a:lnTo>
                    <a:pt x="251" y="87"/>
                  </a:lnTo>
                  <a:lnTo>
                    <a:pt x="247" y="87"/>
                  </a:lnTo>
                  <a:lnTo>
                    <a:pt x="251" y="87"/>
                  </a:lnTo>
                  <a:lnTo>
                    <a:pt x="253" y="84"/>
                  </a:lnTo>
                  <a:lnTo>
                    <a:pt x="255" y="83"/>
                  </a:lnTo>
                  <a:lnTo>
                    <a:pt x="258" y="84"/>
                  </a:lnTo>
                  <a:lnTo>
                    <a:pt x="261" y="81"/>
                  </a:lnTo>
                  <a:lnTo>
                    <a:pt x="263" y="79"/>
                  </a:lnTo>
                  <a:lnTo>
                    <a:pt x="265" y="77"/>
                  </a:lnTo>
                  <a:lnTo>
                    <a:pt x="266" y="73"/>
                  </a:lnTo>
                  <a:lnTo>
                    <a:pt x="265" y="71"/>
                  </a:lnTo>
                  <a:lnTo>
                    <a:pt x="263" y="70"/>
                  </a:lnTo>
                  <a:lnTo>
                    <a:pt x="261" y="71"/>
                  </a:lnTo>
                  <a:lnTo>
                    <a:pt x="257" y="72"/>
                  </a:lnTo>
                  <a:lnTo>
                    <a:pt x="257" y="76"/>
                  </a:lnTo>
                  <a:lnTo>
                    <a:pt x="254" y="76"/>
                  </a:lnTo>
                  <a:lnTo>
                    <a:pt x="252" y="77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3" y="80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40" y="81"/>
                  </a:lnTo>
                  <a:lnTo>
                    <a:pt x="243" y="78"/>
                  </a:lnTo>
                  <a:lnTo>
                    <a:pt x="240" y="77"/>
                  </a:lnTo>
                  <a:lnTo>
                    <a:pt x="238" y="78"/>
                  </a:lnTo>
                  <a:lnTo>
                    <a:pt x="240" y="77"/>
                  </a:lnTo>
                  <a:lnTo>
                    <a:pt x="244" y="73"/>
                  </a:lnTo>
                  <a:lnTo>
                    <a:pt x="246" y="71"/>
                  </a:lnTo>
                  <a:lnTo>
                    <a:pt x="248" y="70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6" y="69"/>
                  </a:lnTo>
                  <a:lnTo>
                    <a:pt x="258" y="67"/>
                  </a:lnTo>
                  <a:lnTo>
                    <a:pt x="257" y="64"/>
                  </a:lnTo>
                  <a:lnTo>
                    <a:pt x="254" y="61"/>
                  </a:lnTo>
                  <a:lnTo>
                    <a:pt x="252" y="60"/>
                  </a:lnTo>
                  <a:lnTo>
                    <a:pt x="248" y="59"/>
                  </a:lnTo>
                  <a:lnTo>
                    <a:pt x="246" y="59"/>
                  </a:lnTo>
                  <a:lnTo>
                    <a:pt x="244" y="58"/>
                  </a:lnTo>
                  <a:lnTo>
                    <a:pt x="240" y="57"/>
                  </a:lnTo>
                  <a:lnTo>
                    <a:pt x="238" y="59"/>
                  </a:lnTo>
                  <a:lnTo>
                    <a:pt x="236" y="60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1" y="68"/>
                  </a:lnTo>
                  <a:lnTo>
                    <a:pt x="230" y="70"/>
                  </a:lnTo>
                  <a:lnTo>
                    <a:pt x="228" y="73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32" y="67"/>
                  </a:lnTo>
                  <a:lnTo>
                    <a:pt x="229" y="64"/>
                  </a:lnTo>
                  <a:lnTo>
                    <a:pt x="227" y="66"/>
                  </a:lnTo>
                  <a:lnTo>
                    <a:pt x="224" y="68"/>
                  </a:lnTo>
                  <a:lnTo>
                    <a:pt x="223" y="71"/>
                  </a:lnTo>
                  <a:lnTo>
                    <a:pt x="221" y="71"/>
                  </a:lnTo>
                  <a:lnTo>
                    <a:pt x="223" y="69"/>
                  </a:lnTo>
                  <a:lnTo>
                    <a:pt x="224" y="66"/>
                  </a:lnTo>
                  <a:lnTo>
                    <a:pt x="227" y="63"/>
                  </a:lnTo>
                  <a:lnTo>
                    <a:pt x="224" y="61"/>
                  </a:lnTo>
                  <a:lnTo>
                    <a:pt x="224" y="58"/>
                  </a:lnTo>
                  <a:lnTo>
                    <a:pt x="221" y="60"/>
                  </a:lnTo>
                  <a:lnTo>
                    <a:pt x="220" y="62"/>
                  </a:lnTo>
                  <a:lnTo>
                    <a:pt x="219" y="64"/>
                  </a:lnTo>
                  <a:lnTo>
                    <a:pt x="217" y="68"/>
                  </a:lnTo>
                  <a:lnTo>
                    <a:pt x="218" y="64"/>
                  </a:lnTo>
                  <a:lnTo>
                    <a:pt x="219" y="62"/>
                  </a:lnTo>
                  <a:lnTo>
                    <a:pt x="217" y="62"/>
                  </a:lnTo>
                  <a:lnTo>
                    <a:pt x="219" y="61"/>
                  </a:lnTo>
                  <a:lnTo>
                    <a:pt x="220" y="59"/>
                  </a:lnTo>
                  <a:lnTo>
                    <a:pt x="222" y="57"/>
                  </a:lnTo>
                  <a:lnTo>
                    <a:pt x="223" y="53"/>
                  </a:lnTo>
                  <a:lnTo>
                    <a:pt x="220" y="53"/>
                  </a:lnTo>
                  <a:lnTo>
                    <a:pt x="218" y="57"/>
                  </a:lnTo>
                  <a:lnTo>
                    <a:pt x="218" y="59"/>
                  </a:lnTo>
                  <a:lnTo>
                    <a:pt x="218" y="57"/>
                  </a:lnTo>
                  <a:lnTo>
                    <a:pt x="214" y="55"/>
                  </a:lnTo>
                  <a:lnTo>
                    <a:pt x="212" y="57"/>
                  </a:lnTo>
                  <a:lnTo>
                    <a:pt x="210" y="60"/>
                  </a:lnTo>
                  <a:lnTo>
                    <a:pt x="211" y="62"/>
                  </a:lnTo>
                  <a:lnTo>
                    <a:pt x="209" y="66"/>
                  </a:lnTo>
                  <a:lnTo>
                    <a:pt x="206" y="68"/>
                  </a:lnTo>
                  <a:lnTo>
                    <a:pt x="209" y="64"/>
                  </a:lnTo>
                  <a:lnTo>
                    <a:pt x="209" y="62"/>
                  </a:lnTo>
                  <a:lnTo>
                    <a:pt x="206" y="60"/>
                  </a:lnTo>
                  <a:lnTo>
                    <a:pt x="205" y="60"/>
                  </a:lnTo>
                  <a:lnTo>
                    <a:pt x="209" y="59"/>
                  </a:lnTo>
                  <a:lnTo>
                    <a:pt x="211" y="57"/>
                  </a:lnTo>
                  <a:lnTo>
                    <a:pt x="209" y="57"/>
                  </a:lnTo>
                  <a:lnTo>
                    <a:pt x="205" y="58"/>
                  </a:lnTo>
                  <a:lnTo>
                    <a:pt x="203" y="59"/>
                  </a:lnTo>
                  <a:lnTo>
                    <a:pt x="205" y="57"/>
                  </a:lnTo>
                  <a:lnTo>
                    <a:pt x="203" y="55"/>
                  </a:lnTo>
                  <a:lnTo>
                    <a:pt x="205" y="55"/>
                  </a:lnTo>
                  <a:lnTo>
                    <a:pt x="209" y="54"/>
                  </a:lnTo>
                  <a:lnTo>
                    <a:pt x="211" y="53"/>
                  </a:lnTo>
                  <a:lnTo>
                    <a:pt x="213" y="52"/>
                  </a:lnTo>
                  <a:lnTo>
                    <a:pt x="217" y="52"/>
                  </a:lnTo>
                  <a:lnTo>
                    <a:pt x="218" y="49"/>
                  </a:lnTo>
                  <a:lnTo>
                    <a:pt x="217" y="46"/>
                  </a:lnTo>
                  <a:lnTo>
                    <a:pt x="213" y="45"/>
                  </a:lnTo>
                  <a:lnTo>
                    <a:pt x="211" y="45"/>
                  </a:lnTo>
                  <a:lnTo>
                    <a:pt x="209" y="45"/>
                  </a:lnTo>
                  <a:lnTo>
                    <a:pt x="205" y="44"/>
                  </a:lnTo>
                  <a:lnTo>
                    <a:pt x="203" y="47"/>
                  </a:lnTo>
                  <a:lnTo>
                    <a:pt x="201" y="47"/>
                  </a:lnTo>
                  <a:lnTo>
                    <a:pt x="197" y="49"/>
                  </a:lnTo>
                  <a:lnTo>
                    <a:pt x="197" y="52"/>
                  </a:lnTo>
                  <a:lnTo>
                    <a:pt x="195" y="54"/>
                  </a:lnTo>
                  <a:lnTo>
                    <a:pt x="192" y="55"/>
                  </a:lnTo>
                  <a:lnTo>
                    <a:pt x="195" y="53"/>
                  </a:lnTo>
                  <a:lnTo>
                    <a:pt x="196" y="51"/>
                  </a:lnTo>
                  <a:lnTo>
                    <a:pt x="197" y="47"/>
                  </a:lnTo>
                  <a:lnTo>
                    <a:pt x="201" y="45"/>
                  </a:lnTo>
                  <a:lnTo>
                    <a:pt x="197" y="44"/>
                  </a:lnTo>
                  <a:lnTo>
                    <a:pt x="195" y="45"/>
                  </a:lnTo>
                  <a:lnTo>
                    <a:pt x="192" y="46"/>
                  </a:lnTo>
                  <a:lnTo>
                    <a:pt x="189" y="49"/>
                  </a:lnTo>
                  <a:lnTo>
                    <a:pt x="187" y="51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95" y="44"/>
                  </a:lnTo>
                  <a:lnTo>
                    <a:pt x="197" y="44"/>
                  </a:lnTo>
                  <a:lnTo>
                    <a:pt x="201" y="44"/>
                  </a:lnTo>
                  <a:lnTo>
                    <a:pt x="203" y="44"/>
                  </a:lnTo>
                  <a:lnTo>
                    <a:pt x="205" y="42"/>
                  </a:lnTo>
                  <a:lnTo>
                    <a:pt x="205" y="38"/>
                  </a:lnTo>
                  <a:lnTo>
                    <a:pt x="203" y="36"/>
                  </a:lnTo>
                  <a:lnTo>
                    <a:pt x="201" y="35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2" y="33"/>
                  </a:lnTo>
                  <a:lnTo>
                    <a:pt x="192" y="35"/>
                  </a:lnTo>
                  <a:lnTo>
                    <a:pt x="189" y="33"/>
                  </a:lnTo>
                  <a:lnTo>
                    <a:pt x="187" y="32"/>
                  </a:lnTo>
                  <a:lnTo>
                    <a:pt x="184" y="32"/>
                  </a:lnTo>
                  <a:lnTo>
                    <a:pt x="181" y="29"/>
                  </a:lnTo>
                  <a:lnTo>
                    <a:pt x="178" y="28"/>
                  </a:lnTo>
                  <a:lnTo>
                    <a:pt x="173" y="28"/>
                  </a:lnTo>
                  <a:lnTo>
                    <a:pt x="170" y="28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59" y="33"/>
                  </a:lnTo>
                  <a:lnTo>
                    <a:pt x="156" y="35"/>
                  </a:lnTo>
                  <a:lnTo>
                    <a:pt x="159" y="38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7" y="41"/>
                  </a:lnTo>
                  <a:lnTo>
                    <a:pt x="170" y="42"/>
                  </a:lnTo>
                  <a:lnTo>
                    <a:pt x="172" y="43"/>
                  </a:lnTo>
                  <a:lnTo>
                    <a:pt x="176" y="43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68" y="42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60" y="40"/>
                  </a:lnTo>
                  <a:lnTo>
                    <a:pt x="159" y="42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2" y="42"/>
                  </a:lnTo>
                  <a:lnTo>
                    <a:pt x="155" y="44"/>
                  </a:lnTo>
                  <a:lnTo>
                    <a:pt x="159" y="44"/>
                  </a:lnTo>
                  <a:lnTo>
                    <a:pt x="160" y="47"/>
                  </a:lnTo>
                  <a:lnTo>
                    <a:pt x="162" y="49"/>
                  </a:lnTo>
                  <a:lnTo>
                    <a:pt x="166" y="51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162" y="52"/>
                  </a:lnTo>
                  <a:lnTo>
                    <a:pt x="166" y="53"/>
                  </a:lnTo>
                  <a:lnTo>
                    <a:pt x="162" y="52"/>
                  </a:lnTo>
                  <a:lnTo>
                    <a:pt x="162" y="52"/>
                  </a:lnTo>
                  <a:lnTo>
                    <a:pt x="160" y="50"/>
                  </a:lnTo>
                  <a:lnTo>
                    <a:pt x="159" y="47"/>
                  </a:lnTo>
                  <a:lnTo>
                    <a:pt x="156" y="44"/>
                  </a:lnTo>
                  <a:lnTo>
                    <a:pt x="153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8" y="51"/>
                  </a:lnTo>
                  <a:lnTo>
                    <a:pt x="154" y="50"/>
                  </a:lnTo>
                  <a:lnTo>
                    <a:pt x="152" y="49"/>
                  </a:lnTo>
                  <a:lnTo>
                    <a:pt x="149" y="49"/>
                  </a:lnTo>
                  <a:lnTo>
                    <a:pt x="150" y="46"/>
                  </a:lnTo>
                  <a:lnTo>
                    <a:pt x="151" y="43"/>
                  </a:lnTo>
                  <a:lnTo>
                    <a:pt x="152" y="41"/>
                  </a:lnTo>
                  <a:lnTo>
                    <a:pt x="149" y="38"/>
                  </a:lnTo>
                  <a:lnTo>
                    <a:pt x="146" y="37"/>
                  </a:lnTo>
                  <a:lnTo>
                    <a:pt x="144" y="40"/>
                  </a:lnTo>
                  <a:lnTo>
                    <a:pt x="141" y="42"/>
                  </a:lnTo>
                  <a:lnTo>
                    <a:pt x="143" y="38"/>
                  </a:lnTo>
                  <a:lnTo>
                    <a:pt x="141" y="36"/>
                  </a:lnTo>
                  <a:lnTo>
                    <a:pt x="138" y="37"/>
                  </a:lnTo>
                  <a:lnTo>
                    <a:pt x="137" y="37"/>
                  </a:lnTo>
                  <a:lnTo>
                    <a:pt x="135" y="40"/>
                  </a:lnTo>
                  <a:lnTo>
                    <a:pt x="137" y="42"/>
                  </a:lnTo>
                  <a:lnTo>
                    <a:pt x="139" y="44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5" y="41"/>
                  </a:lnTo>
                  <a:lnTo>
                    <a:pt x="133" y="43"/>
                  </a:lnTo>
                  <a:lnTo>
                    <a:pt x="133" y="45"/>
                  </a:lnTo>
                  <a:lnTo>
                    <a:pt x="129" y="47"/>
                  </a:lnTo>
                  <a:lnTo>
                    <a:pt x="127" y="47"/>
                  </a:lnTo>
                  <a:lnTo>
                    <a:pt x="124" y="51"/>
                  </a:lnTo>
                  <a:lnTo>
                    <a:pt x="126" y="47"/>
                  </a:lnTo>
                  <a:lnTo>
                    <a:pt x="123" y="46"/>
                  </a:lnTo>
                  <a:lnTo>
                    <a:pt x="126" y="45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27" y="35"/>
                  </a:lnTo>
                  <a:lnTo>
                    <a:pt x="125" y="37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7" y="34"/>
                  </a:lnTo>
                  <a:lnTo>
                    <a:pt x="130" y="33"/>
                  </a:lnTo>
                  <a:lnTo>
                    <a:pt x="132" y="30"/>
                  </a:lnTo>
                  <a:lnTo>
                    <a:pt x="133" y="27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9" y="21"/>
                  </a:lnTo>
                  <a:lnTo>
                    <a:pt x="129" y="18"/>
                  </a:lnTo>
                  <a:lnTo>
                    <a:pt x="126" y="17"/>
                  </a:lnTo>
                  <a:lnTo>
                    <a:pt x="124" y="16"/>
                  </a:lnTo>
                  <a:lnTo>
                    <a:pt x="120" y="15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9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3"/>
                  </a:lnTo>
                  <a:lnTo>
                    <a:pt x="109" y="2"/>
                  </a:lnTo>
                  <a:lnTo>
                    <a:pt x="106" y="3"/>
                  </a:lnTo>
                  <a:lnTo>
                    <a:pt x="103" y="3"/>
                  </a:lnTo>
                  <a:lnTo>
                    <a:pt x="100" y="2"/>
                  </a:lnTo>
                  <a:lnTo>
                    <a:pt x="98" y="3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6" y="7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7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7" y="16"/>
                  </a:lnTo>
                  <a:lnTo>
                    <a:pt x="74" y="15"/>
                  </a:lnTo>
                  <a:lnTo>
                    <a:pt x="72" y="11"/>
                  </a:lnTo>
                  <a:lnTo>
                    <a:pt x="68" y="12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2" y="18"/>
                  </a:lnTo>
                  <a:lnTo>
                    <a:pt x="75" y="19"/>
                  </a:lnTo>
                  <a:lnTo>
                    <a:pt x="77" y="19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79" y="21"/>
                  </a:lnTo>
                  <a:lnTo>
                    <a:pt x="77" y="20"/>
                  </a:lnTo>
                  <a:lnTo>
                    <a:pt x="74" y="20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61" y="21"/>
                  </a:lnTo>
                  <a:lnTo>
                    <a:pt x="65" y="21"/>
                  </a:lnTo>
                  <a:lnTo>
                    <a:pt x="67" y="21"/>
                  </a:lnTo>
                  <a:lnTo>
                    <a:pt x="69" y="23"/>
                  </a:lnTo>
                  <a:lnTo>
                    <a:pt x="73" y="25"/>
                  </a:lnTo>
                  <a:lnTo>
                    <a:pt x="75" y="25"/>
                  </a:lnTo>
                  <a:lnTo>
                    <a:pt x="78" y="26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5" y="26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7" y="24"/>
                  </a:lnTo>
                  <a:lnTo>
                    <a:pt x="65" y="23"/>
                  </a:lnTo>
                  <a:lnTo>
                    <a:pt x="61" y="23"/>
                  </a:lnTo>
                  <a:lnTo>
                    <a:pt x="60" y="25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61" y="33"/>
                  </a:lnTo>
                  <a:lnTo>
                    <a:pt x="61" y="35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69" y="37"/>
                  </a:lnTo>
                  <a:lnTo>
                    <a:pt x="73" y="38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73" y="42"/>
                  </a:lnTo>
                  <a:lnTo>
                    <a:pt x="75" y="44"/>
                  </a:lnTo>
                  <a:lnTo>
                    <a:pt x="78" y="46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4" y="44"/>
                  </a:lnTo>
                  <a:lnTo>
                    <a:pt x="72" y="43"/>
                  </a:lnTo>
                  <a:lnTo>
                    <a:pt x="69" y="42"/>
                  </a:lnTo>
                  <a:lnTo>
                    <a:pt x="66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7"/>
                  </a:lnTo>
                  <a:lnTo>
                    <a:pt x="55" y="47"/>
                  </a:lnTo>
                  <a:lnTo>
                    <a:pt x="58" y="49"/>
                  </a:lnTo>
                  <a:lnTo>
                    <a:pt x="60" y="50"/>
                  </a:lnTo>
                  <a:lnTo>
                    <a:pt x="62" y="53"/>
                  </a:lnTo>
                  <a:lnTo>
                    <a:pt x="64" y="55"/>
                  </a:lnTo>
                  <a:lnTo>
                    <a:pt x="67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5" y="61"/>
                  </a:lnTo>
                  <a:lnTo>
                    <a:pt x="73" y="62"/>
                  </a:lnTo>
                  <a:lnTo>
                    <a:pt x="72" y="66"/>
                  </a:lnTo>
                  <a:lnTo>
                    <a:pt x="73" y="68"/>
                  </a:lnTo>
                  <a:lnTo>
                    <a:pt x="72" y="70"/>
                  </a:lnTo>
                  <a:lnTo>
                    <a:pt x="72" y="73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70"/>
                  </a:lnTo>
                  <a:lnTo>
                    <a:pt x="55" y="71"/>
                  </a:lnTo>
                  <a:lnTo>
                    <a:pt x="51" y="72"/>
                  </a:lnTo>
                  <a:lnTo>
                    <a:pt x="49" y="73"/>
                  </a:lnTo>
                  <a:lnTo>
                    <a:pt x="45" y="72"/>
                  </a:lnTo>
                  <a:lnTo>
                    <a:pt x="49" y="72"/>
                  </a:lnTo>
                  <a:lnTo>
                    <a:pt x="51" y="71"/>
                  </a:lnTo>
                  <a:lnTo>
                    <a:pt x="55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6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59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2" y="52"/>
                  </a:lnTo>
                  <a:lnTo>
                    <a:pt x="50" y="49"/>
                  </a:lnTo>
                  <a:lnTo>
                    <a:pt x="49" y="46"/>
                  </a:lnTo>
                  <a:lnTo>
                    <a:pt x="49" y="41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48" y="33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9" y="23"/>
                  </a:lnTo>
                  <a:lnTo>
                    <a:pt x="51" y="20"/>
                  </a:lnTo>
                  <a:lnTo>
                    <a:pt x="52" y="17"/>
                  </a:lnTo>
                  <a:lnTo>
                    <a:pt x="55" y="15"/>
                  </a:lnTo>
                  <a:lnTo>
                    <a:pt x="57" y="11"/>
                  </a:lnTo>
                  <a:lnTo>
                    <a:pt x="62" y="8"/>
                  </a:lnTo>
                  <a:lnTo>
                    <a:pt x="66" y="7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3" y="8"/>
                  </a:lnTo>
                  <a:lnTo>
                    <a:pt x="21" y="10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1" y="17"/>
                  </a:lnTo>
                  <a:lnTo>
                    <a:pt x="10" y="20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8"/>
                  </a:lnTo>
                  <a:lnTo>
                    <a:pt x="6" y="29"/>
                  </a:lnTo>
                  <a:lnTo>
                    <a:pt x="6" y="32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1" y="38"/>
                  </a:lnTo>
                  <a:lnTo>
                    <a:pt x="1" y="41"/>
                  </a:lnTo>
                  <a:lnTo>
                    <a:pt x="2" y="44"/>
                  </a:lnTo>
                  <a:lnTo>
                    <a:pt x="6" y="44"/>
                  </a:lnTo>
                  <a:lnTo>
                    <a:pt x="4" y="45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2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35A96843-D6B8-4483-9589-84800230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28850"/>
              <a:ext cx="128587" cy="311150"/>
            </a:xfrm>
            <a:custGeom>
              <a:avLst/>
              <a:gdLst>
                <a:gd name="T0" fmla="*/ 55 w 81"/>
                <a:gd name="T1" fmla="*/ 196 h 196"/>
                <a:gd name="T2" fmla="*/ 55 w 81"/>
                <a:gd name="T3" fmla="*/ 194 h 196"/>
                <a:gd name="T4" fmla="*/ 35 w 81"/>
                <a:gd name="T5" fmla="*/ 30 h 196"/>
                <a:gd name="T6" fmla="*/ 41 w 81"/>
                <a:gd name="T7" fmla="*/ 29 h 196"/>
                <a:gd name="T8" fmla="*/ 48 w 81"/>
                <a:gd name="T9" fmla="*/ 28 h 196"/>
                <a:gd name="T10" fmla="*/ 54 w 81"/>
                <a:gd name="T11" fmla="*/ 26 h 196"/>
                <a:gd name="T12" fmla="*/ 58 w 81"/>
                <a:gd name="T13" fmla="*/ 25 h 196"/>
                <a:gd name="T14" fmla="*/ 57 w 81"/>
                <a:gd name="T15" fmla="*/ 20 h 196"/>
                <a:gd name="T16" fmla="*/ 57 w 81"/>
                <a:gd name="T17" fmla="*/ 16 h 196"/>
                <a:gd name="T18" fmla="*/ 59 w 81"/>
                <a:gd name="T19" fmla="*/ 13 h 196"/>
                <a:gd name="T20" fmla="*/ 54 w 81"/>
                <a:gd name="T21" fmla="*/ 11 h 196"/>
                <a:gd name="T22" fmla="*/ 48 w 81"/>
                <a:gd name="T23" fmla="*/ 11 h 196"/>
                <a:gd name="T24" fmla="*/ 42 w 81"/>
                <a:gd name="T25" fmla="*/ 9 h 196"/>
                <a:gd name="T26" fmla="*/ 40 w 81"/>
                <a:gd name="T27" fmla="*/ 6 h 196"/>
                <a:gd name="T28" fmla="*/ 34 w 81"/>
                <a:gd name="T29" fmla="*/ 5 h 196"/>
                <a:gd name="T30" fmla="*/ 29 w 81"/>
                <a:gd name="T31" fmla="*/ 3 h 196"/>
                <a:gd name="T32" fmla="*/ 23 w 81"/>
                <a:gd name="T33" fmla="*/ 1 h 196"/>
                <a:gd name="T34" fmla="*/ 17 w 81"/>
                <a:gd name="T35" fmla="*/ 0 h 196"/>
                <a:gd name="T36" fmla="*/ 13 w 81"/>
                <a:gd name="T37" fmla="*/ 4 h 196"/>
                <a:gd name="T38" fmla="*/ 17 w 81"/>
                <a:gd name="T39" fmla="*/ 8 h 196"/>
                <a:gd name="T40" fmla="*/ 13 w 81"/>
                <a:gd name="T41" fmla="*/ 12 h 196"/>
                <a:gd name="T42" fmla="*/ 16 w 81"/>
                <a:gd name="T43" fmla="*/ 16 h 196"/>
                <a:gd name="T44" fmla="*/ 22 w 81"/>
                <a:gd name="T45" fmla="*/ 18 h 196"/>
                <a:gd name="T46" fmla="*/ 27 w 81"/>
                <a:gd name="T47" fmla="*/ 20 h 196"/>
                <a:gd name="T48" fmla="*/ 33 w 81"/>
                <a:gd name="T49" fmla="*/ 22 h 196"/>
                <a:gd name="T50" fmla="*/ 27 w 81"/>
                <a:gd name="T51" fmla="*/ 23 h 196"/>
                <a:gd name="T52" fmla="*/ 22 w 81"/>
                <a:gd name="T53" fmla="*/ 24 h 196"/>
                <a:gd name="T54" fmla="*/ 27 w 81"/>
                <a:gd name="T55" fmla="*/ 26 h 196"/>
                <a:gd name="T56" fmla="*/ 30 w 81"/>
                <a:gd name="T57" fmla="*/ 30 h 196"/>
                <a:gd name="T58" fmla="*/ 33 w 81"/>
                <a:gd name="T59" fmla="*/ 31 h 196"/>
                <a:gd name="T60" fmla="*/ 57 w 81"/>
                <a:gd name="T61" fmla="*/ 93 h 196"/>
                <a:gd name="T62" fmla="*/ 52 w 81"/>
                <a:gd name="T63" fmla="*/ 94 h 196"/>
                <a:gd name="T64" fmla="*/ 49 w 81"/>
                <a:gd name="T65" fmla="*/ 99 h 196"/>
                <a:gd name="T66" fmla="*/ 44 w 81"/>
                <a:gd name="T67" fmla="*/ 99 h 196"/>
                <a:gd name="T68" fmla="*/ 44 w 81"/>
                <a:gd name="T69" fmla="*/ 102 h 196"/>
                <a:gd name="T70" fmla="*/ 39 w 81"/>
                <a:gd name="T71" fmla="*/ 106 h 196"/>
                <a:gd name="T72" fmla="*/ 40 w 81"/>
                <a:gd name="T73" fmla="*/ 110 h 196"/>
                <a:gd name="T74" fmla="*/ 43 w 81"/>
                <a:gd name="T75" fmla="*/ 110 h 196"/>
                <a:gd name="T76" fmla="*/ 47 w 81"/>
                <a:gd name="T77" fmla="*/ 115 h 196"/>
                <a:gd name="T78" fmla="*/ 52 w 81"/>
                <a:gd name="T79" fmla="*/ 117 h 196"/>
                <a:gd name="T80" fmla="*/ 58 w 81"/>
                <a:gd name="T81" fmla="*/ 117 h 196"/>
                <a:gd name="T82" fmla="*/ 64 w 81"/>
                <a:gd name="T83" fmla="*/ 120 h 196"/>
                <a:gd name="T84" fmla="*/ 68 w 81"/>
                <a:gd name="T85" fmla="*/ 120 h 196"/>
                <a:gd name="T86" fmla="*/ 75 w 81"/>
                <a:gd name="T87" fmla="*/ 120 h 196"/>
                <a:gd name="T88" fmla="*/ 80 w 81"/>
                <a:gd name="T89" fmla="*/ 117 h 196"/>
                <a:gd name="T90" fmla="*/ 80 w 81"/>
                <a:gd name="T91" fmla="*/ 111 h 196"/>
                <a:gd name="T92" fmla="*/ 80 w 81"/>
                <a:gd name="T93" fmla="*/ 107 h 196"/>
                <a:gd name="T94" fmla="*/ 76 w 81"/>
                <a:gd name="T95" fmla="*/ 102 h 196"/>
                <a:gd name="T96" fmla="*/ 72 w 81"/>
                <a:gd name="T97" fmla="*/ 97 h 196"/>
                <a:gd name="T98" fmla="*/ 66 w 81"/>
                <a:gd name="T99" fmla="*/ 93 h 196"/>
                <a:gd name="T100" fmla="*/ 60 w 81"/>
                <a:gd name="T101" fmla="*/ 93 h 196"/>
                <a:gd name="T102" fmla="*/ 23 w 81"/>
                <a:gd name="T103" fmla="*/ 135 h 196"/>
                <a:gd name="T104" fmla="*/ 17 w 81"/>
                <a:gd name="T105" fmla="*/ 135 h 196"/>
                <a:gd name="T106" fmla="*/ 10 w 81"/>
                <a:gd name="T107" fmla="*/ 136 h 196"/>
                <a:gd name="T108" fmla="*/ 5 w 81"/>
                <a:gd name="T109" fmla="*/ 137 h 196"/>
                <a:gd name="T110" fmla="*/ 0 w 81"/>
                <a:gd name="T111" fmla="*/ 138 h 196"/>
                <a:gd name="T112" fmla="*/ 5 w 81"/>
                <a:gd name="T113" fmla="*/ 142 h 196"/>
                <a:gd name="T114" fmla="*/ 5 w 81"/>
                <a:gd name="T115" fmla="*/ 142 h 196"/>
                <a:gd name="T116" fmla="*/ 10 w 81"/>
                <a:gd name="T117" fmla="*/ 142 h 196"/>
                <a:gd name="T118" fmla="*/ 16 w 81"/>
                <a:gd name="T119" fmla="*/ 141 h 196"/>
                <a:gd name="T120" fmla="*/ 22 w 81"/>
                <a:gd name="T121" fmla="*/ 137 h 196"/>
                <a:gd name="T122" fmla="*/ 23 w 81"/>
                <a:gd name="T12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196">
                  <a:moveTo>
                    <a:pt x="55" y="194"/>
                  </a:moveTo>
                  <a:lnTo>
                    <a:pt x="55" y="196"/>
                  </a:lnTo>
                  <a:lnTo>
                    <a:pt x="55" y="194"/>
                  </a:lnTo>
                  <a:lnTo>
                    <a:pt x="55" y="194"/>
                  </a:lnTo>
                  <a:close/>
                  <a:moveTo>
                    <a:pt x="33" y="31"/>
                  </a:moveTo>
                  <a:lnTo>
                    <a:pt x="35" y="30"/>
                  </a:lnTo>
                  <a:lnTo>
                    <a:pt x="39" y="28"/>
                  </a:lnTo>
                  <a:lnTo>
                    <a:pt x="41" y="29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8" y="25"/>
                  </a:lnTo>
                  <a:lnTo>
                    <a:pt x="59" y="23"/>
                  </a:lnTo>
                  <a:lnTo>
                    <a:pt x="57" y="20"/>
                  </a:lnTo>
                  <a:lnTo>
                    <a:pt x="55" y="18"/>
                  </a:lnTo>
                  <a:lnTo>
                    <a:pt x="57" y="16"/>
                  </a:lnTo>
                  <a:lnTo>
                    <a:pt x="60" y="15"/>
                  </a:lnTo>
                  <a:lnTo>
                    <a:pt x="59" y="13"/>
                  </a:lnTo>
                  <a:lnTo>
                    <a:pt x="56" y="12"/>
                  </a:lnTo>
                  <a:lnTo>
                    <a:pt x="54" y="11"/>
                  </a:lnTo>
                  <a:lnTo>
                    <a:pt x="50" y="9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0" y="6"/>
                  </a:lnTo>
                  <a:lnTo>
                    <a:pt x="38" y="5"/>
                  </a:lnTo>
                  <a:lnTo>
                    <a:pt x="34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3" y="12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7" y="20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2" y="24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33" y="31"/>
                  </a:lnTo>
                  <a:lnTo>
                    <a:pt x="33" y="31"/>
                  </a:lnTo>
                  <a:close/>
                  <a:moveTo>
                    <a:pt x="60" y="93"/>
                  </a:moveTo>
                  <a:lnTo>
                    <a:pt x="57" y="93"/>
                  </a:lnTo>
                  <a:lnTo>
                    <a:pt x="55" y="94"/>
                  </a:lnTo>
                  <a:lnTo>
                    <a:pt x="52" y="94"/>
                  </a:lnTo>
                  <a:lnTo>
                    <a:pt x="49" y="95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4" y="99"/>
                  </a:lnTo>
                  <a:lnTo>
                    <a:pt x="47" y="100"/>
                  </a:lnTo>
                  <a:lnTo>
                    <a:pt x="44" y="102"/>
                  </a:lnTo>
                  <a:lnTo>
                    <a:pt x="41" y="103"/>
                  </a:lnTo>
                  <a:lnTo>
                    <a:pt x="39" y="106"/>
                  </a:lnTo>
                  <a:lnTo>
                    <a:pt x="37" y="109"/>
                  </a:lnTo>
                  <a:lnTo>
                    <a:pt x="40" y="110"/>
                  </a:lnTo>
                  <a:lnTo>
                    <a:pt x="41" y="112"/>
                  </a:lnTo>
                  <a:lnTo>
                    <a:pt x="43" y="110"/>
                  </a:lnTo>
                  <a:lnTo>
                    <a:pt x="44" y="112"/>
                  </a:lnTo>
                  <a:lnTo>
                    <a:pt x="47" y="115"/>
                  </a:lnTo>
                  <a:lnTo>
                    <a:pt x="49" y="116"/>
                  </a:lnTo>
                  <a:lnTo>
                    <a:pt x="52" y="117"/>
                  </a:lnTo>
                  <a:lnTo>
                    <a:pt x="55" y="116"/>
                  </a:lnTo>
                  <a:lnTo>
                    <a:pt x="58" y="117"/>
                  </a:lnTo>
                  <a:lnTo>
                    <a:pt x="60" y="119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80" y="117"/>
                  </a:lnTo>
                  <a:lnTo>
                    <a:pt x="81" y="115"/>
                  </a:lnTo>
                  <a:lnTo>
                    <a:pt x="80" y="111"/>
                  </a:lnTo>
                  <a:lnTo>
                    <a:pt x="77" y="109"/>
                  </a:lnTo>
                  <a:lnTo>
                    <a:pt x="80" y="107"/>
                  </a:lnTo>
                  <a:lnTo>
                    <a:pt x="80" y="103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2" y="97"/>
                  </a:lnTo>
                  <a:lnTo>
                    <a:pt x="68" y="94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60" y="93"/>
                  </a:lnTo>
                  <a:close/>
                  <a:moveTo>
                    <a:pt x="23" y="135"/>
                  </a:moveTo>
                  <a:lnTo>
                    <a:pt x="20" y="134"/>
                  </a:lnTo>
                  <a:lnTo>
                    <a:pt x="17" y="135"/>
                  </a:lnTo>
                  <a:lnTo>
                    <a:pt x="14" y="135"/>
                  </a:lnTo>
                  <a:lnTo>
                    <a:pt x="10" y="136"/>
                  </a:lnTo>
                  <a:lnTo>
                    <a:pt x="8" y="136"/>
                  </a:lnTo>
                  <a:lnTo>
                    <a:pt x="5" y="137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10" y="142"/>
                  </a:lnTo>
                  <a:lnTo>
                    <a:pt x="14" y="141"/>
                  </a:lnTo>
                  <a:lnTo>
                    <a:pt x="16" y="141"/>
                  </a:lnTo>
                  <a:lnTo>
                    <a:pt x="18" y="138"/>
                  </a:lnTo>
                  <a:lnTo>
                    <a:pt x="22" y="137"/>
                  </a:lnTo>
                  <a:lnTo>
                    <a:pt x="23" y="135"/>
                  </a:lnTo>
                  <a:lnTo>
                    <a:pt x="2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9EAAFFA-9246-4AC8-BF31-01A1F48A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8" y="2274888"/>
              <a:ext cx="203200" cy="104775"/>
            </a:xfrm>
            <a:custGeom>
              <a:avLst/>
              <a:gdLst>
                <a:gd name="T0" fmla="*/ 27 w 128"/>
                <a:gd name="T1" fmla="*/ 66 h 66"/>
                <a:gd name="T2" fmla="*/ 25 w 128"/>
                <a:gd name="T3" fmla="*/ 65 h 66"/>
                <a:gd name="T4" fmla="*/ 22 w 128"/>
                <a:gd name="T5" fmla="*/ 66 h 66"/>
                <a:gd name="T6" fmla="*/ 25 w 128"/>
                <a:gd name="T7" fmla="*/ 65 h 66"/>
                <a:gd name="T8" fmla="*/ 27 w 128"/>
                <a:gd name="T9" fmla="*/ 64 h 66"/>
                <a:gd name="T10" fmla="*/ 31 w 128"/>
                <a:gd name="T11" fmla="*/ 64 h 66"/>
                <a:gd name="T12" fmla="*/ 27 w 128"/>
                <a:gd name="T13" fmla="*/ 66 h 66"/>
                <a:gd name="T14" fmla="*/ 27 w 128"/>
                <a:gd name="T15" fmla="*/ 66 h 66"/>
                <a:gd name="T16" fmla="*/ 11 w 128"/>
                <a:gd name="T17" fmla="*/ 0 h 66"/>
                <a:gd name="T18" fmla="*/ 6 w 128"/>
                <a:gd name="T19" fmla="*/ 0 h 66"/>
                <a:gd name="T20" fmla="*/ 2 w 128"/>
                <a:gd name="T21" fmla="*/ 0 h 66"/>
                <a:gd name="T22" fmla="*/ 0 w 128"/>
                <a:gd name="T23" fmla="*/ 0 h 66"/>
                <a:gd name="T24" fmla="*/ 1 w 128"/>
                <a:gd name="T25" fmla="*/ 3 h 66"/>
                <a:gd name="T26" fmla="*/ 4 w 128"/>
                <a:gd name="T27" fmla="*/ 4 h 66"/>
                <a:gd name="T28" fmla="*/ 6 w 128"/>
                <a:gd name="T29" fmla="*/ 5 h 66"/>
                <a:gd name="T30" fmla="*/ 9 w 128"/>
                <a:gd name="T31" fmla="*/ 5 h 66"/>
                <a:gd name="T32" fmla="*/ 11 w 128"/>
                <a:gd name="T33" fmla="*/ 5 h 66"/>
                <a:gd name="T34" fmla="*/ 15 w 128"/>
                <a:gd name="T35" fmla="*/ 4 h 66"/>
                <a:gd name="T36" fmla="*/ 17 w 128"/>
                <a:gd name="T37" fmla="*/ 4 h 66"/>
                <a:gd name="T38" fmla="*/ 21 w 128"/>
                <a:gd name="T39" fmla="*/ 4 h 66"/>
                <a:gd name="T40" fmla="*/ 18 w 128"/>
                <a:gd name="T41" fmla="*/ 1 h 66"/>
                <a:gd name="T42" fmla="*/ 16 w 128"/>
                <a:gd name="T43" fmla="*/ 0 h 66"/>
                <a:gd name="T44" fmla="*/ 13 w 128"/>
                <a:gd name="T45" fmla="*/ 0 h 66"/>
                <a:gd name="T46" fmla="*/ 11 w 128"/>
                <a:gd name="T47" fmla="*/ 0 h 66"/>
                <a:gd name="T48" fmla="*/ 11 w 128"/>
                <a:gd name="T49" fmla="*/ 0 h 66"/>
                <a:gd name="T50" fmla="*/ 128 w 128"/>
                <a:gd name="T51" fmla="*/ 4 h 66"/>
                <a:gd name="T52" fmla="*/ 125 w 128"/>
                <a:gd name="T53" fmla="*/ 6 h 66"/>
                <a:gd name="T54" fmla="*/ 124 w 128"/>
                <a:gd name="T55" fmla="*/ 10 h 66"/>
                <a:gd name="T56" fmla="*/ 122 w 128"/>
                <a:gd name="T57" fmla="*/ 12 h 66"/>
                <a:gd name="T58" fmla="*/ 119 w 128"/>
                <a:gd name="T59" fmla="*/ 12 h 66"/>
                <a:gd name="T60" fmla="*/ 115 w 128"/>
                <a:gd name="T61" fmla="*/ 12 h 66"/>
                <a:gd name="T62" fmla="*/ 111 w 128"/>
                <a:gd name="T63" fmla="*/ 11 h 66"/>
                <a:gd name="T64" fmla="*/ 103 w 128"/>
                <a:gd name="T65" fmla="*/ 11 h 66"/>
                <a:gd name="T66" fmla="*/ 100 w 128"/>
                <a:gd name="T67" fmla="*/ 12 h 66"/>
                <a:gd name="T68" fmla="*/ 98 w 128"/>
                <a:gd name="T69" fmla="*/ 12 h 66"/>
                <a:gd name="T70" fmla="*/ 92 w 128"/>
                <a:gd name="T71" fmla="*/ 12 h 66"/>
                <a:gd name="T72" fmla="*/ 88 w 128"/>
                <a:gd name="T73" fmla="*/ 11 h 66"/>
                <a:gd name="T74" fmla="*/ 86 w 128"/>
                <a:gd name="T75" fmla="*/ 9 h 66"/>
                <a:gd name="T76" fmla="*/ 85 w 128"/>
                <a:gd name="T77" fmla="*/ 6 h 66"/>
                <a:gd name="T78" fmla="*/ 87 w 128"/>
                <a:gd name="T79" fmla="*/ 4 h 66"/>
                <a:gd name="T80" fmla="*/ 91 w 128"/>
                <a:gd name="T81" fmla="*/ 3 h 66"/>
                <a:gd name="T82" fmla="*/ 93 w 128"/>
                <a:gd name="T83" fmla="*/ 3 h 66"/>
                <a:gd name="T84" fmla="*/ 96 w 128"/>
                <a:gd name="T85" fmla="*/ 2 h 66"/>
                <a:gd name="T86" fmla="*/ 99 w 128"/>
                <a:gd name="T87" fmla="*/ 3 h 66"/>
                <a:gd name="T88" fmla="*/ 102 w 128"/>
                <a:gd name="T89" fmla="*/ 3 h 66"/>
                <a:gd name="T90" fmla="*/ 105 w 128"/>
                <a:gd name="T91" fmla="*/ 3 h 66"/>
                <a:gd name="T92" fmla="*/ 108 w 128"/>
                <a:gd name="T93" fmla="*/ 2 h 66"/>
                <a:gd name="T94" fmla="*/ 110 w 128"/>
                <a:gd name="T95" fmla="*/ 3 h 66"/>
                <a:gd name="T96" fmla="*/ 113 w 128"/>
                <a:gd name="T97" fmla="*/ 3 h 66"/>
                <a:gd name="T98" fmla="*/ 116 w 128"/>
                <a:gd name="T99" fmla="*/ 3 h 66"/>
                <a:gd name="T100" fmla="*/ 119 w 128"/>
                <a:gd name="T101" fmla="*/ 4 h 66"/>
                <a:gd name="T102" fmla="*/ 122 w 128"/>
                <a:gd name="T103" fmla="*/ 3 h 66"/>
                <a:gd name="T104" fmla="*/ 125 w 128"/>
                <a:gd name="T105" fmla="*/ 3 h 66"/>
                <a:gd name="T106" fmla="*/ 127 w 128"/>
                <a:gd name="T107" fmla="*/ 4 h 66"/>
                <a:gd name="T108" fmla="*/ 128 w 128"/>
                <a:gd name="T109" fmla="*/ 4 h 66"/>
                <a:gd name="T110" fmla="*/ 128 w 128"/>
                <a:gd name="T1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66">
                  <a:moveTo>
                    <a:pt x="27" y="66"/>
                  </a:moveTo>
                  <a:lnTo>
                    <a:pt x="25" y="65"/>
                  </a:lnTo>
                  <a:lnTo>
                    <a:pt x="22" y="66"/>
                  </a:lnTo>
                  <a:lnTo>
                    <a:pt x="25" y="65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27" y="66"/>
                  </a:lnTo>
                  <a:lnTo>
                    <a:pt x="27" y="66"/>
                  </a:lnTo>
                  <a:close/>
                  <a:moveTo>
                    <a:pt x="11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128" y="4"/>
                  </a:moveTo>
                  <a:lnTo>
                    <a:pt x="125" y="6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5" y="12"/>
                  </a:lnTo>
                  <a:lnTo>
                    <a:pt x="111" y="11"/>
                  </a:lnTo>
                  <a:lnTo>
                    <a:pt x="103" y="11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2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6"/>
                  </a:lnTo>
                  <a:lnTo>
                    <a:pt x="87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6" y="2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5" y="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3" y="3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2" y="3"/>
                  </a:lnTo>
                  <a:lnTo>
                    <a:pt x="125" y="3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695A1E9C-3242-419D-ADB1-86E45A8A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982788"/>
              <a:ext cx="1325562" cy="979488"/>
            </a:xfrm>
            <a:custGeom>
              <a:avLst/>
              <a:gdLst>
                <a:gd name="T0" fmla="*/ 711 w 835"/>
                <a:gd name="T1" fmla="*/ 101 h 617"/>
                <a:gd name="T2" fmla="*/ 827 w 835"/>
                <a:gd name="T3" fmla="*/ 64 h 617"/>
                <a:gd name="T4" fmla="*/ 721 w 835"/>
                <a:gd name="T5" fmla="*/ 67 h 617"/>
                <a:gd name="T6" fmla="*/ 682 w 835"/>
                <a:gd name="T7" fmla="*/ 53 h 617"/>
                <a:gd name="T8" fmla="*/ 597 w 835"/>
                <a:gd name="T9" fmla="*/ 57 h 617"/>
                <a:gd name="T10" fmla="*/ 612 w 835"/>
                <a:gd name="T11" fmla="*/ 49 h 617"/>
                <a:gd name="T12" fmla="*/ 648 w 835"/>
                <a:gd name="T13" fmla="*/ 30 h 617"/>
                <a:gd name="T14" fmla="*/ 537 w 835"/>
                <a:gd name="T15" fmla="*/ 26 h 617"/>
                <a:gd name="T16" fmla="*/ 637 w 835"/>
                <a:gd name="T17" fmla="*/ 15 h 617"/>
                <a:gd name="T18" fmla="*/ 527 w 835"/>
                <a:gd name="T19" fmla="*/ 2 h 617"/>
                <a:gd name="T20" fmla="*/ 483 w 835"/>
                <a:gd name="T21" fmla="*/ 21 h 617"/>
                <a:gd name="T22" fmla="*/ 380 w 835"/>
                <a:gd name="T23" fmla="*/ 17 h 617"/>
                <a:gd name="T24" fmla="*/ 423 w 835"/>
                <a:gd name="T25" fmla="*/ 26 h 617"/>
                <a:gd name="T26" fmla="*/ 392 w 835"/>
                <a:gd name="T27" fmla="*/ 39 h 617"/>
                <a:gd name="T28" fmla="*/ 344 w 835"/>
                <a:gd name="T29" fmla="*/ 45 h 617"/>
                <a:gd name="T30" fmla="*/ 285 w 835"/>
                <a:gd name="T31" fmla="*/ 56 h 617"/>
                <a:gd name="T32" fmla="*/ 199 w 835"/>
                <a:gd name="T33" fmla="*/ 51 h 617"/>
                <a:gd name="T34" fmla="*/ 166 w 835"/>
                <a:gd name="T35" fmla="*/ 83 h 617"/>
                <a:gd name="T36" fmla="*/ 84 w 835"/>
                <a:gd name="T37" fmla="*/ 118 h 617"/>
                <a:gd name="T38" fmla="*/ 49 w 835"/>
                <a:gd name="T39" fmla="*/ 156 h 617"/>
                <a:gd name="T40" fmla="*/ 39 w 835"/>
                <a:gd name="T41" fmla="*/ 193 h 617"/>
                <a:gd name="T42" fmla="*/ 89 w 835"/>
                <a:gd name="T43" fmla="*/ 205 h 617"/>
                <a:gd name="T44" fmla="*/ 65 w 835"/>
                <a:gd name="T45" fmla="*/ 219 h 617"/>
                <a:gd name="T46" fmla="*/ 122 w 835"/>
                <a:gd name="T47" fmla="*/ 230 h 617"/>
                <a:gd name="T48" fmla="*/ 221 w 835"/>
                <a:gd name="T49" fmla="*/ 270 h 617"/>
                <a:gd name="T50" fmla="*/ 252 w 835"/>
                <a:gd name="T51" fmla="*/ 321 h 617"/>
                <a:gd name="T52" fmla="*/ 262 w 835"/>
                <a:gd name="T53" fmla="*/ 354 h 617"/>
                <a:gd name="T54" fmla="*/ 282 w 835"/>
                <a:gd name="T55" fmla="*/ 364 h 617"/>
                <a:gd name="T56" fmla="*/ 277 w 835"/>
                <a:gd name="T57" fmla="*/ 376 h 617"/>
                <a:gd name="T58" fmla="*/ 307 w 835"/>
                <a:gd name="T59" fmla="*/ 407 h 617"/>
                <a:gd name="T60" fmla="*/ 280 w 835"/>
                <a:gd name="T61" fmla="*/ 436 h 617"/>
                <a:gd name="T62" fmla="*/ 286 w 835"/>
                <a:gd name="T63" fmla="*/ 444 h 617"/>
                <a:gd name="T64" fmla="*/ 311 w 835"/>
                <a:gd name="T65" fmla="*/ 449 h 617"/>
                <a:gd name="T66" fmla="*/ 311 w 835"/>
                <a:gd name="T67" fmla="*/ 461 h 617"/>
                <a:gd name="T68" fmla="*/ 277 w 835"/>
                <a:gd name="T69" fmla="*/ 476 h 617"/>
                <a:gd name="T70" fmla="*/ 288 w 835"/>
                <a:gd name="T71" fmla="*/ 477 h 617"/>
                <a:gd name="T72" fmla="*/ 298 w 835"/>
                <a:gd name="T73" fmla="*/ 494 h 617"/>
                <a:gd name="T74" fmla="*/ 315 w 835"/>
                <a:gd name="T75" fmla="*/ 514 h 617"/>
                <a:gd name="T76" fmla="*/ 297 w 835"/>
                <a:gd name="T77" fmla="*/ 537 h 617"/>
                <a:gd name="T78" fmla="*/ 318 w 835"/>
                <a:gd name="T79" fmla="*/ 569 h 617"/>
                <a:gd name="T80" fmla="*/ 340 w 835"/>
                <a:gd name="T81" fmla="*/ 602 h 617"/>
                <a:gd name="T82" fmla="*/ 380 w 835"/>
                <a:gd name="T83" fmla="*/ 607 h 617"/>
                <a:gd name="T84" fmla="*/ 413 w 835"/>
                <a:gd name="T85" fmla="*/ 600 h 617"/>
                <a:gd name="T86" fmla="*/ 413 w 835"/>
                <a:gd name="T87" fmla="*/ 562 h 617"/>
                <a:gd name="T88" fmla="*/ 442 w 835"/>
                <a:gd name="T89" fmla="*/ 530 h 617"/>
                <a:gd name="T90" fmla="*/ 483 w 835"/>
                <a:gd name="T91" fmla="*/ 480 h 617"/>
                <a:gd name="T92" fmla="*/ 551 w 835"/>
                <a:gd name="T93" fmla="*/ 449 h 617"/>
                <a:gd name="T94" fmla="*/ 631 w 835"/>
                <a:gd name="T95" fmla="*/ 427 h 617"/>
                <a:gd name="T96" fmla="*/ 668 w 835"/>
                <a:gd name="T97" fmla="*/ 390 h 617"/>
                <a:gd name="T98" fmla="*/ 611 w 835"/>
                <a:gd name="T99" fmla="*/ 382 h 617"/>
                <a:gd name="T100" fmla="*/ 617 w 835"/>
                <a:gd name="T101" fmla="*/ 355 h 617"/>
                <a:gd name="T102" fmla="*/ 694 w 835"/>
                <a:gd name="T103" fmla="*/ 381 h 617"/>
                <a:gd name="T104" fmla="*/ 668 w 835"/>
                <a:gd name="T105" fmla="*/ 337 h 617"/>
                <a:gd name="T106" fmla="*/ 653 w 835"/>
                <a:gd name="T107" fmla="*/ 316 h 617"/>
                <a:gd name="T108" fmla="*/ 668 w 835"/>
                <a:gd name="T109" fmla="*/ 299 h 617"/>
                <a:gd name="T110" fmla="*/ 700 w 835"/>
                <a:gd name="T111" fmla="*/ 295 h 617"/>
                <a:gd name="T112" fmla="*/ 717 w 835"/>
                <a:gd name="T113" fmla="*/ 267 h 617"/>
                <a:gd name="T114" fmla="*/ 730 w 835"/>
                <a:gd name="T115" fmla="*/ 262 h 617"/>
                <a:gd name="T116" fmla="*/ 704 w 835"/>
                <a:gd name="T117" fmla="*/ 228 h 617"/>
                <a:gd name="T118" fmla="*/ 748 w 835"/>
                <a:gd name="T119" fmla="*/ 214 h 617"/>
                <a:gd name="T120" fmla="*/ 724 w 835"/>
                <a:gd name="T121" fmla="*/ 184 h 617"/>
                <a:gd name="T122" fmla="*/ 732 w 835"/>
                <a:gd name="T123" fmla="*/ 1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5" h="617">
                  <a:moveTo>
                    <a:pt x="721" y="119"/>
                  </a:moveTo>
                  <a:lnTo>
                    <a:pt x="719" y="118"/>
                  </a:lnTo>
                  <a:lnTo>
                    <a:pt x="720" y="116"/>
                  </a:lnTo>
                  <a:lnTo>
                    <a:pt x="723" y="115"/>
                  </a:lnTo>
                  <a:lnTo>
                    <a:pt x="726" y="113"/>
                  </a:lnTo>
                  <a:lnTo>
                    <a:pt x="729" y="111"/>
                  </a:lnTo>
                  <a:lnTo>
                    <a:pt x="731" y="110"/>
                  </a:lnTo>
                  <a:lnTo>
                    <a:pt x="734" y="110"/>
                  </a:lnTo>
                  <a:lnTo>
                    <a:pt x="738" y="111"/>
                  </a:lnTo>
                  <a:lnTo>
                    <a:pt x="740" y="111"/>
                  </a:lnTo>
                  <a:lnTo>
                    <a:pt x="742" y="112"/>
                  </a:lnTo>
                  <a:lnTo>
                    <a:pt x="746" y="112"/>
                  </a:lnTo>
                  <a:lnTo>
                    <a:pt x="749" y="112"/>
                  </a:lnTo>
                  <a:lnTo>
                    <a:pt x="751" y="112"/>
                  </a:lnTo>
                  <a:lnTo>
                    <a:pt x="755" y="112"/>
                  </a:lnTo>
                  <a:lnTo>
                    <a:pt x="757" y="112"/>
                  </a:lnTo>
                  <a:lnTo>
                    <a:pt x="760" y="112"/>
                  </a:lnTo>
                  <a:lnTo>
                    <a:pt x="766" y="112"/>
                  </a:lnTo>
                  <a:lnTo>
                    <a:pt x="768" y="111"/>
                  </a:lnTo>
                  <a:lnTo>
                    <a:pt x="772" y="110"/>
                  </a:lnTo>
                  <a:lnTo>
                    <a:pt x="774" y="109"/>
                  </a:lnTo>
                  <a:lnTo>
                    <a:pt x="773" y="107"/>
                  </a:lnTo>
                  <a:lnTo>
                    <a:pt x="775" y="108"/>
                  </a:lnTo>
                  <a:lnTo>
                    <a:pt x="779" y="106"/>
                  </a:lnTo>
                  <a:lnTo>
                    <a:pt x="780" y="102"/>
                  </a:lnTo>
                  <a:lnTo>
                    <a:pt x="777" y="102"/>
                  </a:lnTo>
                  <a:lnTo>
                    <a:pt x="772" y="101"/>
                  </a:lnTo>
                  <a:lnTo>
                    <a:pt x="768" y="101"/>
                  </a:lnTo>
                  <a:lnTo>
                    <a:pt x="765" y="100"/>
                  </a:lnTo>
                  <a:lnTo>
                    <a:pt x="763" y="100"/>
                  </a:lnTo>
                  <a:lnTo>
                    <a:pt x="759" y="101"/>
                  </a:lnTo>
                  <a:lnTo>
                    <a:pt x="757" y="101"/>
                  </a:lnTo>
                  <a:lnTo>
                    <a:pt x="754" y="102"/>
                  </a:lnTo>
                  <a:lnTo>
                    <a:pt x="751" y="102"/>
                  </a:lnTo>
                  <a:lnTo>
                    <a:pt x="748" y="102"/>
                  </a:lnTo>
                  <a:lnTo>
                    <a:pt x="746" y="101"/>
                  </a:lnTo>
                  <a:lnTo>
                    <a:pt x="742" y="101"/>
                  </a:lnTo>
                  <a:lnTo>
                    <a:pt x="739" y="101"/>
                  </a:lnTo>
                  <a:lnTo>
                    <a:pt x="737" y="101"/>
                  </a:lnTo>
                  <a:lnTo>
                    <a:pt x="733" y="100"/>
                  </a:lnTo>
                  <a:lnTo>
                    <a:pt x="730" y="99"/>
                  </a:lnTo>
                  <a:lnTo>
                    <a:pt x="728" y="99"/>
                  </a:lnTo>
                  <a:lnTo>
                    <a:pt x="725" y="100"/>
                  </a:lnTo>
                  <a:lnTo>
                    <a:pt x="722" y="101"/>
                  </a:lnTo>
                  <a:lnTo>
                    <a:pt x="720" y="102"/>
                  </a:lnTo>
                  <a:lnTo>
                    <a:pt x="716" y="103"/>
                  </a:lnTo>
                  <a:lnTo>
                    <a:pt x="713" y="102"/>
                  </a:lnTo>
                  <a:lnTo>
                    <a:pt x="711" y="101"/>
                  </a:lnTo>
                  <a:lnTo>
                    <a:pt x="713" y="101"/>
                  </a:lnTo>
                  <a:lnTo>
                    <a:pt x="716" y="101"/>
                  </a:lnTo>
                  <a:lnTo>
                    <a:pt x="720" y="101"/>
                  </a:lnTo>
                  <a:lnTo>
                    <a:pt x="722" y="100"/>
                  </a:lnTo>
                  <a:lnTo>
                    <a:pt x="724" y="98"/>
                  </a:lnTo>
                  <a:lnTo>
                    <a:pt x="728" y="98"/>
                  </a:lnTo>
                  <a:lnTo>
                    <a:pt x="733" y="99"/>
                  </a:lnTo>
                  <a:lnTo>
                    <a:pt x="737" y="99"/>
                  </a:lnTo>
                  <a:lnTo>
                    <a:pt x="739" y="99"/>
                  </a:lnTo>
                  <a:lnTo>
                    <a:pt x="742" y="100"/>
                  </a:lnTo>
                  <a:lnTo>
                    <a:pt x="746" y="100"/>
                  </a:lnTo>
                  <a:lnTo>
                    <a:pt x="748" y="99"/>
                  </a:lnTo>
                  <a:lnTo>
                    <a:pt x="751" y="98"/>
                  </a:lnTo>
                  <a:lnTo>
                    <a:pt x="754" y="96"/>
                  </a:lnTo>
                  <a:lnTo>
                    <a:pt x="755" y="94"/>
                  </a:lnTo>
                  <a:lnTo>
                    <a:pt x="757" y="94"/>
                  </a:lnTo>
                  <a:lnTo>
                    <a:pt x="760" y="96"/>
                  </a:lnTo>
                  <a:lnTo>
                    <a:pt x="763" y="96"/>
                  </a:lnTo>
                  <a:lnTo>
                    <a:pt x="766" y="95"/>
                  </a:lnTo>
                  <a:lnTo>
                    <a:pt x="768" y="96"/>
                  </a:lnTo>
                  <a:lnTo>
                    <a:pt x="772" y="96"/>
                  </a:lnTo>
                  <a:lnTo>
                    <a:pt x="774" y="96"/>
                  </a:lnTo>
                  <a:lnTo>
                    <a:pt x="777" y="96"/>
                  </a:lnTo>
                  <a:lnTo>
                    <a:pt x="780" y="96"/>
                  </a:lnTo>
                  <a:lnTo>
                    <a:pt x="783" y="96"/>
                  </a:lnTo>
                  <a:lnTo>
                    <a:pt x="785" y="93"/>
                  </a:lnTo>
                  <a:lnTo>
                    <a:pt x="788" y="92"/>
                  </a:lnTo>
                  <a:lnTo>
                    <a:pt x="797" y="92"/>
                  </a:lnTo>
                  <a:lnTo>
                    <a:pt x="800" y="91"/>
                  </a:lnTo>
                  <a:lnTo>
                    <a:pt x="800" y="89"/>
                  </a:lnTo>
                  <a:lnTo>
                    <a:pt x="797" y="86"/>
                  </a:lnTo>
                  <a:lnTo>
                    <a:pt x="797" y="84"/>
                  </a:lnTo>
                  <a:lnTo>
                    <a:pt x="800" y="83"/>
                  </a:lnTo>
                  <a:lnTo>
                    <a:pt x="808" y="83"/>
                  </a:lnTo>
                  <a:lnTo>
                    <a:pt x="811" y="83"/>
                  </a:lnTo>
                  <a:lnTo>
                    <a:pt x="815" y="81"/>
                  </a:lnTo>
                  <a:lnTo>
                    <a:pt x="817" y="78"/>
                  </a:lnTo>
                  <a:lnTo>
                    <a:pt x="819" y="78"/>
                  </a:lnTo>
                  <a:lnTo>
                    <a:pt x="823" y="77"/>
                  </a:lnTo>
                  <a:lnTo>
                    <a:pt x="825" y="75"/>
                  </a:lnTo>
                  <a:lnTo>
                    <a:pt x="827" y="74"/>
                  </a:lnTo>
                  <a:lnTo>
                    <a:pt x="831" y="73"/>
                  </a:lnTo>
                  <a:lnTo>
                    <a:pt x="833" y="72"/>
                  </a:lnTo>
                  <a:lnTo>
                    <a:pt x="835" y="70"/>
                  </a:lnTo>
                  <a:lnTo>
                    <a:pt x="835" y="67"/>
                  </a:lnTo>
                  <a:lnTo>
                    <a:pt x="833" y="67"/>
                  </a:lnTo>
                  <a:lnTo>
                    <a:pt x="830" y="65"/>
                  </a:lnTo>
                  <a:lnTo>
                    <a:pt x="827" y="64"/>
                  </a:lnTo>
                  <a:lnTo>
                    <a:pt x="825" y="62"/>
                  </a:lnTo>
                  <a:lnTo>
                    <a:pt x="822" y="61"/>
                  </a:lnTo>
                  <a:lnTo>
                    <a:pt x="819" y="61"/>
                  </a:lnTo>
                  <a:lnTo>
                    <a:pt x="816" y="61"/>
                  </a:lnTo>
                  <a:lnTo>
                    <a:pt x="814" y="61"/>
                  </a:lnTo>
                  <a:lnTo>
                    <a:pt x="810" y="60"/>
                  </a:lnTo>
                  <a:lnTo>
                    <a:pt x="808" y="59"/>
                  </a:lnTo>
                  <a:lnTo>
                    <a:pt x="805" y="59"/>
                  </a:lnTo>
                  <a:lnTo>
                    <a:pt x="801" y="58"/>
                  </a:lnTo>
                  <a:lnTo>
                    <a:pt x="799" y="58"/>
                  </a:lnTo>
                  <a:lnTo>
                    <a:pt x="796" y="57"/>
                  </a:lnTo>
                  <a:lnTo>
                    <a:pt x="793" y="58"/>
                  </a:lnTo>
                  <a:lnTo>
                    <a:pt x="790" y="58"/>
                  </a:lnTo>
                  <a:lnTo>
                    <a:pt x="786" y="58"/>
                  </a:lnTo>
                  <a:lnTo>
                    <a:pt x="784" y="58"/>
                  </a:lnTo>
                  <a:lnTo>
                    <a:pt x="782" y="57"/>
                  </a:lnTo>
                  <a:lnTo>
                    <a:pt x="779" y="58"/>
                  </a:lnTo>
                  <a:lnTo>
                    <a:pt x="776" y="58"/>
                  </a:lnTo>
                  <a:lnTo>
                    <a:pt x="773" y="57"/>
                  </a:lnTo>
                  <a:lnTo>
                    <a:pt x="770" y="60"/>
                  </a:lnTo>
                  <a:lnTo>
                    <a:pt x="767" y="59"/>
                  </a:lnTo>
                  <a:lnTo>
                    <a:pt x="765" y="60"/>
                  </a:lnTo>
                  <a:lnTo>
                    <a:pt x="762" y="60"/>
                  </a:lnTo>
                  <a:lnTo>
                    <a:pt x="763" y="62"/>
                  </a:lnTo>
                  <a:lnTo>
                    <a:pt x="764" y="65"/>
                  </a:lnTo>
                  <a:lnTo>
                    <a:pt x="760" y="64"/>
                  </a:lnTo>
                  <a:lnTo>
                    <a:pt x="757" y="65"/>
                  </a:lnTo>
                  <a:lnTo>
                    <a:pt x="757" y="67"/>
                  </a:lnTo>
                  <a:lnTo>
                    <a:pt x="759" y="68"/>
                  </a:lnTo>
                  <a:lnTo>
                    <a:pt x="757" y="69"/>
                  </a:lnTo>
                  <a:lnTo>
                    <a:pt x="754" y="70"/>
                  </a:lnTo>
                  <a:lnTo>
                    <a:pt x="755" y="73"/>
                  </a:lnTo>
                  <a:lnTo>
                    <a:pt x="753" y="73"/>
                  </a:lnTo>
                  <a:lnTo>
                    <a:pt x="750" y="73"/>
                  </a:lnTo>
                  <a:lnTo>
                    <a:pt x="747" y="72"/>
                  </a:lnTo>
                  <a:lnTo>
                    <a:pt x="743" y="72"/>
                  </a:lnTo>
                  <a:lnTo>
                    <a:pt x="741" y="70"/>
                  </a:lnTo>
                  <a:lnTo>
                    <a:pt x="739" y="69"/>
                  </a:lnTo>
                  <a:lnTo>
                    <a:pt x="736" y="69"/>
                  </a:lnTo>
                  <a:lnTo>
                    <a:pt x="732" y="70"/>
                  </a:lnTo>
                  <a:lnTo>
                    <a:pt x="730" y="72"/>
                  </a:lnTo>
                  <a:lnTo>
                    <a:pt x="726" y="73"/>
                  </a:lnTo>
                  <a:lnTo>
                    <a:pt x="724" y="74"/>
                  </a:lnTo>
                  <a:lnTo>
                    <a:pt x="724" y="72"/>
                  </a:lnTo>
                  <a:lnTo>
                    <a:pt x="724" y="68"/>
                  </a:lnTo>
                  <a:lnTo>
                    <a:pt x="728" y="67"/>
                  </a:lnTo>
                  <a:lnTo>
                    <a:pt x="724" y="67"/>
                  </a:lnTo>
                  <a:lnTo>
                    <a:pt x="721" y="67"/>
                  </a:lnTo>
                  <a:lnTo>
                    <a:pt x="719" y="68"/>
                  </a:lnTo>
                  <a:lnTo>
                    <a:pt x="715" y="69"/>
                  </a:lnTo>
                  <a:lnTo>
                    <a:pt x="713" y="72"/>
                  </a:lnTo>
                  <a:lnTo>
                    <a:pt x="709" y="73"/>
                  </a:lnTo>
                  <a:lnTo>
                    <a:pt x="707" y="76"/>
                  </a:lnTo>
                  <a:lnTo>
                    <a:pt x="704" y="77"/>
                  </a:lnTo>
                  <a:lnTo>
                    <a:pt x="702" y="81"/>
                  </a:lnTo>
                  <a:lnTo>
                    <a:pt x="698" y="81"/>
                  </a:lnTo>
                  <a:lnTo>
                    <a:pt x="695" y="83"/>
                  </a:lnTo>
                  <a:lnTo>
                    <a:pt x="692" y="84"/>
                  </a:lnTo>
                  <a:lnTo>
                    <a:pt x="690" y="86"/>
                  </a:lnTo>
                  <a:lnTo>
                    <a:pt x="687" y="89"/>
                  </a:lnTo>
                  <a:lnTo>
                    <a:pt x="685" y="90"/>
                  </a:lnTo>
                  <a:lnTo>
                    <a:pt x="681" y="91"/>
                  </a:lnTo>
                  <a:lnTo>
                    <a:pt x="679" y="91"/>
                  </a:lnTo>
                  <a:lnTo>
                    <a:pt x="679" y="94"/>
                  </a:lnTo>
                  <a:lnTo>
                    <a:pt x="677" y="95"/>
                  </a:lnTo>
                  <a:lnTo>
                    <a:pt x="674" y="98"/>
                  </a:lnTo>
                  <a:lnTo>
                    <a:pt x="672" y="100"/>
                  </a:lnTo>
                  <a:lnTo>
                    <a:pt x="669" y="101"/>
                  </a:lnTo>
                  <a:lnTo>
                    <a:pt x="666" y="102"/>
                  </a:lnTo>
                  <a:lnTo>
                    <a:pt x="668" y="100"/>
                  </a:lnTo>
                  <a:lnTo>
                    <a:pt x="670" y="98"/>
                  </a:lnTo>
                  <a:lnTo>
                    <a:pt x="668" y="98"/>
                  </a:lnTo>
                  <a:lnTo>
                    <a:pt x="671" y="96"/>
                  </a:lnTo>
                  <a:lnTo>
                    <a:pt x="673" y="95"/>
                  </a:lnTo>
                  <a:lnTo>
                    <a:pt x="673" y="92"/>
                  </a:lnTo>
                  <a:lnTo>
                    <a:pt x="675" y="90"/>
                  </a:lnTo>
                  <a:lnTo>
                    <a:pt x="679" y="87"/>
                  </a:lnTo>
                  <a:lnTo>
                    <a:pt x="681" y="85"/>
                  </a:lnTo>
                  <a:lnTo>
                    <a:pt x="683" y="83"/>
                  </a:lnTo>
                  <a:lnTo>
                    <a:pt x="687" y="82"/>
                  </a:lnTo>
                  <a:lnTo>
                    <a:pt x="688" y="79"/>
                  </a:lnTo>
                  <a:lnTo>
                    <a:pt x="691" y="77"/>
                  </a:lnTo>
                  <a:lnTo>
                    <a:pt x="694" y="75"/>
                  </a:lnTo>
                  <a:lnTo>
                    <a:pt x="697" y="73"/>
                  </a:lnTo>
                  <a:lnTo>
                    <a:pt x="698" y="69"/>
                  </a:lnTo>
                  <a:lnTo>
                    <a:pt x="699" y="67"/>
                  </a:lnTo>
                  <a:lnTo>
                    <a:pt x="699" y="64"/>
                  </a:lnTo>
                  <a:lnTo>
                    <a:pt x="699" y="61"/>
                  </a:lnTo>
                  <a:lnTo>
                    <a:pt x="699" y="59"/>
                  </a:lnTo>
                  <a:lnTo>
                    <a:pt x="699" y="56"/>
                  </a:lnTo>
                  <a:lnTo>
                    <a:pt x="697" y="53"/>
                  </a:lnTo>
                  <a:lnTo>
                    <a:pt x="694" y="52"/>
                  </a:lnTo>
                  <a:lnTo>
                    <a:pt x="691" y="52"/>
                  </a:lnTo>
                  <a:lnTo>
                    <a:pt x="688" y="53"/>
                  </a:lnTo>
                  <a:lnTo>
                    <a:pt x="686" y="53"/>
                  </a:lnTo>
                  <a:lnTo>
                    <a:pt x="682" y="53"/>
                  </a:lnTo>
                  <a:lnTo>
                    <a:pt x="680" y="53"/>
                  </a:lnTo>
                  <a:lnTo>
                    <a:pt x="677" y="53"/>
                  </a:lnTo>
                  <a:lnTo>
                    <a:pt x="674" y="55"/>
                  </a:lnTo>
                  <a:lnTo>
                    <a:pt x="671" y="56"/>
                  </a:lnTo>
                  <a:lnTo>
                    <a:pt x="671" y="58"/>
                  </a:lnTo>
                  <a:lnTo>
                    <a:pt x="670" y="61"/>
                  </a:lnTo>
                  <a:lnTo>
                    <a:pt x="670" y="64"/>
                  </a:lnTo>
                  <a:lnTo>
                    <a:pt x="668" y="65"/>
                  </a:lnTo>
                  <a:lnTo>
                    <a:pt x="664" y="65"/>
                  </a:lnTo>
                  <a:lnTo>
                    <a:pt x="661" y="65"/>
                  </a:lnTo>
                  <a:lnTo>
                    <a:pt x="658" y="66"/>
                  </a:lnTo>
                  <a:lnTo>
                    <a:pt x="656" y="67"/>
                  </a:lnTo>
                  <a:lnTo>
                    <a:pt x="649" y="68"/>
                  </a:lnTo>
                  <a:lnTo>
                    <a:pt x="647" y="69"/>
                  </a:lnTo>
                  <a:lnTo>
                    <a:pt x="640" y="70"/>
                  </a:lnTo>
                  <a:lnTo>
                    <a:pt x="638" y="72"/>
                  </a:lnTo>
                  <a:lnTo>
                    <a:pt x="635" y="73"/>
                  </a:lnTo>
                  <a:lnTo>
                    <a:pt x="632" y="74"/>
                  </a:lnTo>
                  <a:lnTo>
                    <a:pt x="630" y="75"/>
                  </a:lnTo>
                  <a:lnTo>
                    <a:pt x="627" y="75"/>
                  </a:lnTo>
                  <a:lnTo>
                    <a:pt x="623" y="75"/>
                  </a:lnTo>
                  <a:lnTo>
                    <a:pt x="627" y="75"/>
                  </a:lnTo>
                  <a:lnTo>
                    <a:pt x="623" y="73"/>
                  </a:lnTo>
                  <a:lnTo>
                    <a:pt x="627" y="70"/>
                  </a:lnTo>
                  <a:lnTo>
                    <a:pt x="632" y="69"/>
                  </a:lnTo>
                  <a:lnTo>
                    <a:pt x="636" y="68"/>
                  </a:lnTo>
                  <a:lnTo>
                    <a:pt x="638" y="67"/>
                  </a:lnTo>
                  <a:lnTo>
                    <a:pt x="645" y="66"/>
                  </a:lnTo>
                  <a:lnTo>
                    <a:pt x="651" y="64"/>
                  </a:lnTo>
                  <a:lnTo>
                    <a:pt x="653" y="62"/>
                  </a:lnTo>
                  <a:lnTo>
                    <a:pt x="655" y="60"/>
                  </a:lnTo>
                  <a:lnTo>
                    <a:pt x="654" y="57"/>
                  </a:lnTo>
                  <a:lnTo>
                    <a:pt x="652" y="55"/>
                  </a:lnTo>
                  <a:lnTo>
                    <a:pt x="648" y="55"/>
                  </a:lnTo>
                  <a:lnTo>
                    <a:pt x="646" y="55"/>
                  </a:lnTo>
                  <a:lnTo>
                    <a:pt x="643" y="55"/>
                  </a:lnTo>
                  <a:lnTo>
                    <a:pt x="635" y="55"/>
                  </a:lnTo>
                  <a:lnTo>
                    <a:pt x="631" y="55"/>
                  </a:lnTo>
                  <a:lnTo>
                    <a:pt x="626" y="55"/>
                  </a:lnTo>
                  <a:lnTo>
                    <a:pt x="623" y="55"/>
                  </a:lnTo>
                  <a:lnTo>
                    <a:pt x="617" y="55"/>
                  </a:lnTo>
                  <a:lnTo>
                    <a:pt x="614" y="55"/>
                  </a:lnTo>
                  <a:lnTo>
                    <a:pt x="612" y="55"/>
                  </a:lnTo>
                  <a:lnTo>
                    <a:pt x="609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0" y="56"/>
                  </a:lnTo>
                  <a:lnTo>
                    <a:pt x="597" y="57"/>
                  </a:lnTo>
                  <a:lnTo>
                    <a:pt x="594" y="59"/>
                  </a:lnTo>
                  <a:lnTo>
                    <a:pt x="592" y="57"/>
                  </a:lnTo>
                  <a:lnTo>
                    <a:pt x="585" y="58"/>
                  </a:lnTo>
                  <a:lnTo>
                    <a:pt x="583" y="59"/>
                  </a:lnTo>
                  <a:lnTo>
                    <a:pt x="579" y="59"/>
                  </a:lnTo>
                  <a:lnTo>
                    <a:pt x="577" y="59"/>
                  </a:lnTo>
                  <a:lnTo>
                    <a:pt x="570" y="60"/>
                  </a:lnTo>
                  <a:lnTo>
                    <a:pt x="568" y="60"/>
                  </a:lnTo>
                  <a:lnTo>
                    <a:pt x="564" y="61"/>
                  </a:lnTo>
                  <a:lnTo>
                    <a:pt x="562" y="61"/>
                  </a:lnTo>
                  <a:lnTo>
                    <a:pt x="559" y="62"/>
                  </a:lnTo>
                  <a:lnTo>
                    <a:pt x="557" y="64"/>
                  </a:lnTo>
                  <a:lnTo>
                    <a:pt x="553" y="66"/>
                  </a:lnTo>
                  <a:lnTo>
                    <a:pt x="551" y="66"/>
                  </a:lnTo>
                  <a:lnTo>
                    <a:pt x="550" y="64"/>
                  </a:lnTo>
                  <a:lnTo>
                    <a:pt x="549" y="60"/>
                  </a:lnTo>
                  <a:lnTo>
                    <a:pt x="552" y="59"/>
                  </a:lnTo>
                  <a:lnTo>
                    <a:pt x="555" y="59"/>
                  </a:lnTo>
                  <a:lnTo>
                    <a:pt x="558" y="58"/>
                  </a:lnTo>
                  <a:lnTo>
                    <a:pt x="560" y="58"/>
                  </a:lnTo>
                  <a:lnTo>
                    <a:pt x="563" y="57"/>
                  </a:lnTo>
                  <a:lnTo>
                    <a:pt x="566" y="57"/>
                  </a:lnTo>
                  <a:lnTo>
                    <a:pt x="569" y="57"/>
                  </a:lnTo>
                  <a:lnTo>
                    <a:pt x="571" y="56"/>
                  </a:lnTo>
                  <a:lnTo>
                    <a:pt x="574" y="56"/>
                  </a:lnTo>
                  <a:lnTo>
                    <a:pt x="577" y="55"/>
                  </a:lnTo>
                  <a:lnTo>
                    <a:pt x="588" y="52"/>
                  </a:lnTo>
                  <a:lnTo>
                    <a:pt x="591" y="52"/>
                  </a:lnTo>
                  <a:lnTo>
                    <a:pt x="588" y="50"/>
                  </a:lnTo>
                  <a:lnTo>
                    <a:pt x="586" y="49"/>
                  </a:lnTo>
                  <a:lnTo>
                    <a:pt x="583" y="49"/>
                  </a:lnTo>
                  <a:lnTo>
                    <a:pt x="574" y="49"/>
                  </a:lnTo>
                  <a:lnTo>
                    <a:pt x="568" y="49"/>
                  </a:lnTo>
                  <a:lnTo>
                    <a:pt x="571" y="49"/>
                  </a:lnTo>
                  <a:lnTo>
                    <a:pt x="574" y="48"/>
                  </a:lnTo>
                  <a:lnTo>
                    <a:pt x="577" y="48"/>
                  </a:lnTo>
                  <a:lnTo>
                    <a:pt x="580" y="49"/>
                  </a:lnTo>
                  <a:lnTo>
                    <a:pt x="583" y="49"/>
                  </a:lnTo>
                  <a:lnTo>
                    <a:pt x="586" y="49"/>
                  </a:lnTo>
                  <a:lnTo>
                    <a:pt x="588" y="49"/>
                  </a:lnTo>
                  <a:lnTo>
                    <a:pt x="592" y="50"/>
                  </a:lnTo>
                  <a:lnTo>
                    <a:pt x="594" y="50"/>
                  </a:lnTo>
                  <a:lnTo>
                    <a:pt x="597" y="50"/>
                  </a:lnTo>
                  <a:lnTo>
                    <a:pt x="600" y="50"/>
                  </a:lnTo>
                  <a:lnTo>
                    <a:pt x="603" y="50"/>
                  </a:lnTo>
                  <a:lnTo>
                    <a:pt x="606" y="49"/>
                  </a:lnTo>
                  <a:lnTo>
                    <a:pt x="609" y="49"/>
                  </a:lnTo>
                  <a:lnTo>
                    <a:pt x="612" y="49"/>
                  </a:lnTo>
                  <a:lnTo>
                    <a:pt x="615" y="49"/>
                  </a:lnTo>
                  <a:lnTo>
                    <a:pt x="618" y="49"/>
                  </a:lnTo>
                  <a:lnTo>
                    <a:pt x="621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4" y="49"/>
                  </a:lnTo>
                  <a:lnTo>
                    <a:pt x="639" y="50"/>
                  </a:lnTo>
                  <a:lnTo>
                    <a:pt x="643" y="50"/>
                  </a:lnTo>
                  <a:lnTo>
                    <a:pt x="645" y="50"/>
                  </a:lnTo>
                  <a:lnTo>
                    <a:pt x="657" y="50"/>
                  </a:lnTo>
                  <a:lnTo>
                    <a:pt x="660" y="49"/>
                  </a:lnTo>
                  <a:lnTo>
                    <a:pt x="663" y="49"/>
                  </a:lnTo>
                  <a:lnTo>
                    <a:pt x="665" y="48"/>
                  </a:lnTo>
                  <a:lnTo>
                    <a:pt x="669" y="47"/>
                  </a:lnTo>
                  <a:lnTo>
                    <a:pt x="671" y="47"/>
                  </a:lnTo>
                  <a:lnTo>
                    <a:pt x="674" y="45"/>
                  </a:lnTo>
                  <a:lnTo>
                    <a:pt x="683" y="45"/>
                  </a:lnTo>
                  <a:lnTo>
                    <a:pt x="687" y="45"/>
                  </a:lnTo>
                  <a:lnTo>
                    <a:pt x="689" y="44"/>
                  </a:lnTo>
                  <a:lnTo>
                    <a:pt x="691" y="44"/>
                  </a:lnTo>
                  <a:lnTo>
                    <a:pt x="695" y="43"/>
                  </a:lnTo>
                  <a:lnTo>
                    <a:pt x="696" y="40"/>
                  </a:lnTo>
                  <a:lnTo>
                    <a:pt x="699" y="40"/>
                  </a:lnTo>
                  <a:lnTo>
                    <a:pt x="703" y="39"/>
                  </a:lnTo>
                  <a:lnTo>
                    <a:pt x="705" y="38"/>
                  </a:lnTo>
                  <a:lnTo>
                    <a:pt x="708" y="36"/>
                  </a:lnTo>
                  <a:lnTo>
                    <a:pt x="707" y="34"/>
                  </a:lnTo>
                  <a:lnTo>
                    <a:pt x="704" y="32"/>
                  </a:lnTo>
                  <a:lnTo>
                    <a:pt x="700" y="31"/>
                  </a:lnTo>
                  <a:lnTo>
                    <a:pt x="698" y="31"/>
                  </a:lnTo>
                  <a:lnTo>
                    <a:pt x="695" y="30"/>
                  </a:lnTo>
                  <a:lnTo>
                    <a:pt x="691" y="29"/>
                  </a:lnTo>
                  <a:lnTo>
                    <a:pt x="689" y="30"/>
                  </a:lnTo>
                  <a:lnTo>
                    <a:pt x="687" y="29"/>
                  </a:lnTo>
                  <a:lnTo>
                    <a:pt x="683" y="29"/>
                  </a:lnTo>
                  <a:lnTo>
                    <a:pt x="681" y="26"/>
                  </a:lnTo>
                  <a:lnTo>
                    <a:pt x="678" y="26"/>
                  </a:lnTo>
                  <a:lnTo>
                    <a:pt x="674" y="29"/>
                  </a:lnTo>
                  <a:lnTo>
                    <a:pt x="672" y="30"/>
                  </a:lnTo>
                  <a:lnTo>
                    <a:pt x="672" y="26"/>
                  </a:lnTo>
                  <a:lnTo>
                    <a:pt x="670" y="25"/>
                  </a:lnTo>
                  <a:lnTo>
                    <a:pt x="666" y="25"/>
                  </a:lnTo>
                  <a:lnTo>
                    <a:pt x="664" y="25"/>
                  </a:lnTo>
                  <a:lnTo>
                    <a:pt x="661" y="26"/>
                  </a:lnTo>
                  <a:lnTo>
                    <a:pt x="657" y="27"/>
                  </a:lnTo>
                  <a:lnTo>
                    <a:pt x="655" y="27"/>
                  </a:lnTo>
                  <a:lnTo>
                    <a:pt x="652" y="29"/>
                  </a:lnTo>
                  <a:lnTo>
                    <a:pt x="648" y="30"/>
                  </a:lnTo>
                  <a:lnTo>
                    <a:pt x="652" y="27"/>
                  </a:lnTo>
                  <a:lnTo>
                    <a:pt x="655" y="26"/>
                  </a:lnTo>
                  <a:lnTo>
                    <a:pt x="657" y="24"/>
                  </a:lnTo>
                  <a:lnTo>
                    <a:pt x="661" y="23"/>
                  </a:lnTo>
                  <a:lnTo>
                    <a:pt x="660" y="19"/>
                  </a:lnTo>
                  <a:lnTo>
                    <a:pt x="660" y="17"/>
                  </a:lnTo>
                  <a:lnTo>
                    <a:pt x="656" y="16"/>
                  </a:lnTo>
                  <a:lnTo>
                    <a:pt x="651" y="16"/>
                  </a:lnTo>
                  <a:lnTo>
                    <a:pt x="648" y="17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39" y="18"/>
                  </a:lnTo>
                  <a:lnTo>
                    <a:pt x="636" y="19"/>
                  </a:lnTo>
                  <a:lnTo>
                    <a:pt x="634" y="19"/>
                  </a:lnTo>
                  <a:lnTo>
                    <a:pt x="630" y="19"/>
                  </a:lnTo>
                  <a:lnTo>
                    <a:pt x="627" y="19"/>
                  </a:lnTo>
                  <a:lnTo>
                    <a:pt x="625" y="19"/>
                  </a:lnTo>
                  <a:lnTo>
                    <a:pt x="622" y="18"/>
                  </a:lnTo>
                  <a:lnTo>
                    <a:pt x="619" y="18"/>
                  </a:lnTo>
                  <a:lnTo>
                    <a:pt x="617" y="19"/>
                  </a:lnTo>
                  <a:lnTo>
                    <a:pt x="613" y="19"/>
                  </a:lnTo>
                  <a:lnTo>
                    <a:pt x="611" y="18"/>
                  </a:lnTo>
                  <a:lnTo>
                    <a:pt x="608" y="17"/>
                  </a:lnTo>
                  <a:lnTo>
                    <a:pt x="604" y="17"/>
                  </a:lnTo>
                  <a:lnTo>
                    <a:pt x="602" y="17"/>
                  </a:lnTo>
                  <a:lnTo>
                    <a:pt x="598" y="17"/>
                  </a:lnTo>
                  <a:lnTo>
                    <a:pt x="593" y="17"/>
                  </a:lnTo>
                  <a:lnTo>
                    <a:pt x="589" y="17"/>
                  </a:lnTo>
                  <a:lnTo>
                    <a:pt x="587" y="17"/>
                  </a:lnTo>
                  <a:lnTo>
                    <a:pt x="584" y="18"/>
                  </a:lnTo>
                  <a:lnTo>
                    <a:pt x="581" y="18"/>
                  </a:lnTo>
                  <a:lnTo>
                    <a:pt x="578" y="18"/>
                  </a:lnTo>
                  <a:lnTo>
                    <a:pt x="575" y="19"/>
                  </a:lnTo>
                  <a:lnTo>
                    <a:pt x="572" y="21"/>
                  </a:lnTo>
                  <a:lnTo>
                    <a:pt x="569" y="22"/>
                  </a:lnTo>
                  <a:lnTo>
                    <a:pt x="567" y="24"/>
                  </a:lnTo>
                  <a:lnTo>
                    <a:pt x="563" y="22"/>
                  </a:lnTo>
                  <a:lnTo>
                    <a:pt x="560" y="22"/>
                  </a:lnTo>
                  <a:lnTo>
                    <a:pt x="557" y="22"/>
                  </a:lnTo>
                  <a:lnTo>
                    <a:pt x="554" y="22"/>
                  </a:lnTo>
                  <a:lnTo>
                    <a:pt x="552" y="23"/>
                  </a:lnTo>
                  <a:lnTo>
                    <a:pt x="547" y="23"/>
                  </a:lnTo>
                  <a:lnTo>
                    <a:pt x="545" y="23"/>
                  </a:lnTo>
                  <a:lnTo>
                    <a:pt x="543" y="23"/>
                  </a:lnTo>
                  <a:lnTo>
                    <a:pt x="540" y="24"/>
                  </a:lnTo>
                  <a:lnTo>
                    <a:pt x="540" y="26"/>
                  </a:lnTo>
                  <a:lnTo>
                    <a:pt x="536" y="29"/>
                  </a:lnTo>
                  <a:lnTo>
                    <a:pt x="537" y="26"/>
                  </a:lnTo>
                  <a:lnTo>
                    <a:pt x="535" y="24"/>
                  </a:lnTo>
                  <a:lnTo>
                    <a:pt x="528" y="24"/>
                  </a:lnTo>
                  <a:lnTo>
                    <a:pt x="526" y="24"/>
                  </a:lnTo>
                  <a:lnTo>
                    <a:pt x="523" y="25"/>
                  </a:lnTo>
                  <a:lnTo>
                    <a:pt x="519" y="25"/>
                  </a:lnTo>
                  <a:lnTo>
                    <a:pt x="517" y="27"/>
                  </a:lnTo>
                  <a:lnTo>
                    <a:pt x="515" y="30"/>
                  </a:lnTo>
                  <a:lnTo>
                    <a:pt x="516" y="27"/>
                  </a:lnTo>
                  <a:lnTo>
                    <a:pt x="514" y="24"/>
                  </a:lnTo>
                  <a:lnTo>
                    <a:pt x="517" y="24"/>
                  </a:lnTo>
                  <a:lnTo>
                    <a:pt x="520" y="24"/>
                  </a:lnTo>
                  <a:lnTo>
                    <a:pt x="523" y="24"/>
                  </a:lnTo>
                  <a:lnTo>
                    <a:pt x="526" y="24"/>
                  </a:lnTo>
                  <a:lnTo>
                    <a:pt x="532" y="24"/>
                  </a:lnTo>
                  <a:lnTo>
                    <a:pt x="534" y="23"/>
                  </a:lnTo>
                  <a:lnTo>
                    <a:pt x="537" y="23"/>
                  </a:lnTo>
                  <a:lnTo>
                    <a:pt x="541" y="22"/>
                  </a:lnTo>
                  <a:lnTo>
                    <a:pt x="543" y="22"/>
                  </a:lnTo>
                  <a:lnTo>
                    <a:pt x="550" y="21"/>
                  </a:lnTo>
                  <a:lnTo>
                    <a:pt x="552" y="21"/>
                  </a:lnTo>
                  <a:lnTo>
                    <a:pt x="555" y="21"/>
                  </a:lnTo>
                  <a:lnTo>
                    <a:pt x="552" y="18"/>
                  </a:lnTo>
                  <a:lnTo>
                    <a:pt x="550" y="17"/>
                  </a:lnTo>
                  <a:lnTo>
                    <a:pt x="546" y="17"/>
                  </a:lnTo>
                  <a:lnTo>
                    <a:pt x="543" y="17"/>
                  </a:lnTo>
                  <a:lnTo>
                    <a:pt x="546" y="16"/>
                  </a:lnTo>
                  <a:lnTo>
                    <a:pt x="550" y="17"/>
                  </a:lnTo>
                  <a:lnTo>
                    <a:pt x="552" y="17"/>
                  </a:lnTo>
                  <a:lnTo>
                    <a:pt x="555" y="18"/>
                  </a:lnTo>
                  <a:lnTo>
                    <a:pt x="561" y="19"/>
                  </a:lnTo>
                  <a:lnTo>
                    <a:pt x="567" y="19"/>
                  </a:lnTo>
                  <a:lnTo>
                    <a:pt x="572" y="18"/>
                  </a:lnTo>
                  <a:lnTo>
                    <a:pt x="576" y="17"/>
                  </a:lnTo>
                  <a:lnTo>
                    <a:pt x="578" y="17"/>
                  </a:lnTo>
                  <a:lnTo>
                    <a:pt x="581" y="16"/>
                  </a:lnTo>
                  <a:lnTo>
                    <a:pt x="584" y="16"/>
                  </a:lnTo>
                  <a:lnTo>
                    <a:pt x="591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602" y="15"/>
                  </a:lnTo>
                  <a:lnTo>
                    <a:pt x="605" y="15"/>
                  </a:lnTo>
                  <a:lnTo>
                    <a:pt x="608" y="16"/>
                  </a:lnTo>
                  <a:lnTo>
                    <a:pt x="617" y="16"/>
                  </a:lnTo>
                  <a:lnTo>
                    <a:pt x="619" y="16"/>
                  </a:lnTo>
                  <a:lnTo>
                    <a:pt x="622" y="17"/>
                  </a:lnTo>
                  <a:lnTo>
                    <a:pt x="626" y="16"/>
                  </a:lnTo>
                  <a:lnTo>
                    <a:pt x="631" y="16"/>
                  </a:lnTo>
                  <a:lnTo>
                    <a:pt x="637" y="15"/>
                  </a:lnTo>
                  <a:lnTo>
                    <a:pt x="639" y="15"/>
                  </a:lnTo>
                  <a:lnTo>
                    <a:pt x="643" y="14"/>
                  </a:lnTo>
                  <a:lnTo>
                    <a:pt x="645" y="14"/>
                  </a:lnTo>
                  <a:lnTo>
                    <a:pt x="648" y="13"/>
                  </a:lnTo>
                  <a:lnTo>
                    <a:pt x="645" y="9"/>
                  </a:lnTo>
                  <a:lnTo>
                    <a:pt x="642" y="8"/>
                  </a:lnTo>
                  <a:lnTo>
                    <a:pt x="639" y="8"/>
                  </a:lnTo>
                  <a:lnTo>
                    <a:pt x="636" y="7"/>
                  </a:lnTo>
                  <a:lnTo>
                    <a:pt x="631" y="6"/>
                  </a:lnTo>
                  <a:lnTo>
                    <a:pt x="628" y="6"/>
                  </a:lnTo>
                  <a:lnTo>
                    <a:pt x="626" y="5"/>
                  </a:lnTo>
                  <a:lnTo>
                    <a:pt x="622" y="5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3" y="5"/>
                  </a:lnTo>
                  <a:lnTo>
                    <a:pt x="610" y="7"/>
                  </a:lnTo>
                  <a:lnTo>
                    <a:pt x="608" y="6"/>
                  </a:lnTo>
                  <a:lnTo>
                    <a:pt x="604" y="5"/>
                  </a:lnTo>
                  <a:lnTo>
                    <a:pt x="608" y="5"/>
                  </a:lnTo>
                  <a:lnTo>
                    <a:pt x="604" y="4"/>
                  </a:lnTo>
                  <a:lnTo>
                    <a:pt x="602" y="5"/>
                  </a:lnTo>
                  <a:lnTo>
                    <a:pt x="598" y="2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89" y="1"/>
                  </a:lnTo>
                  <a:lnTo>
                    <a:pt x="587" y="0"/>
                  </a:lnTo>
                  <a:lnTo>
                    <a:pt x="584" y="0"/>
                  </a:lnTo>
                  <a:lnTo>
                    <a:pt x="580" y="0"/>
                  </a:lnTo>
                  <a:lnTo>
                    <a:pt x="577" y="1"/>
                  </a:lnTo>
                  <a:lnTo>
                    <a:pt x="571" y="1"/>
                  </a:lnTo>
                  <a:lnTo>
                    <a:pt x="569" y="1"/>
                  </a:lnTo>
                  <a:lnTo>
                    <a:pt x="566" y="0"/>
                  </a:lnTo>
                  <a:lnTo>
                    <a:pt x="563" y="0"/>
                  </a:lnTo>
                  <a:lnTo>
                    <a:pt x="560" y="1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0"/>
                  </a:lnTo>
                  <a:lnTo>
                    <a:pt x="547" y="0"/>
                  </a:lnTo>
                  <a:lnTo>
                    <a:pt x="545" y="0"/>
                  </a:lnTo>
                  <a:lnTo>
                    <a:pt x="542" y="0"/>
                  </a:lnTo>
                  <a:lnTo>
                    <a:pt x="540" y="0"/>
                  </a:lnTo>
                  <a:lnTo>
                    <a:pt x="536" y="0"/>
                  </a:lnTo>
                  <a:lnTo>
                    <a:pt x="536" y="4"/>
                  </a:lnTo>
                  <a:lnTo>
                    <a:pt x="538" y="5"/>
                  </a:lnTo>
                  <a:lnTo>
                    <a:pt x="536" y="5"/>
                  </a:lnTo>
                  <a:lnTo>
                    <a:pt x="533" y="4"/>
                  </a:lnTo>
                  <a:lnTo>
                    <a:pt x="530" y="0"/>
                  </a:lnTo>
                  <a:lnTo>
                    <a:pt x="527" y="2"/>
                  </a:lnTo>
                  <a:lnTo>
                    <a:pt x="525" y="0"/>
                  </a:lnTo>
                  <a:lnTo>
                    <a:pt x="521" y="1"/>
                  </a:lnTo>
                  <a:lnTo>
                    <a:pt x="519" y="2"/>
                  </a:lnTo>
                  <a:lnTo>
                    <a:pt x="516" y="2"/>
                  </a:lnTo>
                  <a:lnTo>
                    <a:pt x="510" y="2"/>
                  </a:lnTo>
                  <a:lnTo>
                    <a:pt x="507" y="2"/>
                  </a:lnTo>
                  <a:lnTo>
                    <a:pt x="503" y="2"/>
                  </a:lnTo>
                  <a:lnTo>
                    <a:pt x="500" y="2"/>
                  </a:lnTo>
                  <a:lnTo>
                    <a:pt x="498" y="2"/>
                  </a:lnTo>
                  <a:lnTo>
                    <a:pt x="500" y="6"/>
                  </a:lnTo>
                  <a:lnTo>
                    <a:pt x="502" y="8"/>
                  </a:lnTo>
                  <a:lnTo>
                    <a:pt x="499" y="8"/>
                  </a:lnTo>
                  <a:lnTo>
                    <a:pt x="497" y="6"/>
                  </a:lnTo>
                  <a:lnTo>
                    <a:pt x="493" y="6"/>
                  </a:lnTo>
                  <a:lnTo>
                    <a:pt x="491" y="6"/>
                  </a:lnTo>
                  <a:lnTo>
                    <a:pt x="487" y="5"/>
                  </a:lnTo>
                  <a:lnTo>
                    <a:pt x="485" y="4"/>
                  </a:lnTo>
                  <a:lnTo>
                    <a:pt x="482" y="5"/>
                  </a:lnTo>
                  <a:lnTo>
                    <a:pt x="481" y="7"/>
                  </a:lnTo>
                  <a:lnTo>
                    <a:pt x="484" y="8"/>
                  </a:lnTo>
                  <a:lnTo>
                    <a:pt x="481" y="8"/>
                  </a:lnTo>
                  <a:lnTo>
                    <a:pt x="477" y="8"/>
                  </a:lnTo>
                  <a:lnTo>
                    <a:pt x="475" y="7"/>
                  </a:lnTo>
                  <a:lnTo>
                    <a:pt x="473" y="7"/>
                  </a:lnTo>
                  <a:lnTo>
                    <a:pt x="469" y="6"/>
                  </a:lnTo>
                  <a:lnTo>
                    <a:pt x="469" y="9"/>
                  </a:lnTo>
                  <a:lnTo>
                    <a:pt x="470" y="12"/>
                  </a:lnTo>
                  <a:lnTo>
                    <a:pt x="473" y="15"/>
                  </a:lnTo>
                  <a:lnTo>
                    <a:pt x="476" y="15"/>
                  </a:lnTo>
                  <a:lnTo>
                    <a:pt x="478" y="14"/>
                  </a:lnTo>
                  <a:lnTo>
                    <a:pt x="482" y="15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92" y="16"/>
                  </a:lnTo>
                  <a:lnTo>
                    <a:pt x="494" y="16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3" y="17"/>
                  </a:lnTo>
                  <a:lnTo>
                    <a:pt x="480" y="17"/>
                  </a:lnTo>
                  <a:lnTo>
                    <a:pt x="477" y="17"/>
                  </a:lnTo>
                  <a:lnTo>
                    <a:pt x="472" y="18"/>
                  </a:lnTo>
                  <a:lnTo>
                    <a:pt x="474" y="21"/>
                  </a:lnTo>
                  <a:lnTo>
                    <a:pt x="477" y="21"/>
                  </a:lnTo>
                  <a:lnTo>
                    <a:pt x="481" y="19"/>
                  </a:lnTo>
                  <a:lnTo>
                    <a:pt x="483" y="19"/>
                  </a:lnTo>
                  <a:lnTo>
                    <a:pt x="489" y="21"/>
                  </a:lnTo>
                  <a:lnTo>
                    <a:pt x="485" y="21"/>
                  </a:lnTo>
                  <a:lnTo>
                    <a:pt x="483" y="21"/>
                  </a:lnTo>
                  <a:lnTo>
                    <a:pt x="480" y="21"/>
                  </a:lnTo>
                  <a:lnTo>
                    <a:pt x="476" y="21"/>
                  </a:lnTo>
                  <a:lnTo>
                    <a:pt x="474" y="21"/>
                  </a:lnTo>
                  <a:lnTo>
                    <a:pt x="468" y="21"/>
                  </a:lnTo>
                  <a:lnTo>
                    <a:pt x="465" y="22"/>
                  </a:lnTo>
                  <a:lnTo>
                    <a:pt x="468" y="23"/>
                  </a:lnTo>
                  <a:lnTo>
                    <a:pt x="469" y="26"/>
                  </a:lnTo>
                  <a:lnTo>
                    <a:pt x="473" y="27"/>
                  </a:lnTo>
                  <a:lnTo>
                    <a:pt x="469" y="29"/>
                  </a:lnTo>
                  <a:lnTo>
                    <a:pt x="467" y="26"/>
                  </a:lnTo>
                  <a:lnTo>
                    <a:pt x="464" y="24"/>
                  </a:lnTo>
                  <a:lnTo>
                    <a:pt x="461" y="23"/>
                  </a:lnTo>
                  <a:lnTo>
                    <a:pt x="458" y="23"/>
                  </a:lnTo>
                  <a:lnTo>
                    <a:pt x="455" y="23"/>
                  </a:lnTo>
                  <a:lnTo>
                    <a:pt x="452" y="23"/>
                  </a:lnTo>
                  <a:lnTo>
                    <a:pt x="449" y="23"/>
                  </a:lnTo>
                  <a:lnTo>
                    <a:pt x="447" y="23"/>
                  </a:lnTo>
                  <a:lnTo>
                    <a:pt x="443" y="22"/>
                  </a:lnTo>
                  <a:lnTo>
                    <a:pt x="441" y="21"/>
                  </a:lnTo>
                  <a:lnTo>
                    <a:pt x="438" y="19"/>
                  </a:lnTo>
                  <a:lnTo>
                    <a:pt x="434" y="18"/>
                  </a:lnTo>
                  <a:lnTo>
                    <a:pt x="432" y="17"/>
                  </a:lnTo>
                  <a:lnTo>
                    <a:pt x="429" y="17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21" y="14"/>
                  </a:lnTo>
                  <a:lnTo>
                    <a:pt x="417" y="13"/>
                  </a:lnTo>
                  <a:lnTo>
                    <a:pt x="415" y="12"/>
                  </a:lnTo>
                  <a:lnTo>
                    <a:pt x="412" y="12"/>
                  </a:lnTo>
                  <a:lnTo>
                    <a:pt x="409" y="13"/>
                  </a:lnTo>
                  <a:lnTo>
                    <a:pt x="412" y="14"/>
                  </a:lnTo>
                  <a:lnTo>
                    <a:pt x="408" y="14"/>
                  </a:lnTo>
                  <a:lnTo>
                    <a:pt x="406" y="14"/>
                  </a:lnTo>
                  <a:lnTo>
                    <a:pt x="404" y="14"/>
                  </a:lnTo>
                  <a:lnTo>
                    <a:pt x="400" y="14"/>
                  </a:lnTo>
                  <a:lnTo>
                    <a:pt x="404" y="15"/>
                  </a:lnTo>
                  <a:lnTo>
                    <a:pt x="406" y="16"/>
                  </a:lnTo>
                  <a:lnTo>
                    <a:pt x="413" y="17"/>
                  </a:lnTo>
                  <a:lnTo>
                    <a:pt x="409" y="17"/>
                  </a:lnTo>
                  <a:lnTo>
                    <a:pt x="406" y="16"/>
                  </a:lnTo>
                  <a:lnTo>
                    <a:pt x="404" y="17"/>
                  </a:lnTo>
                  <a:lnTo>
                    <a:pt x="400" y="17"/>
                  </a:lnTo>
                  <a:lnTo>
                    <a:pt x="398" y="16"/>
                  </a:lnTo>
                  <a:lnTo>
                    <a:pt x="395" y="16"/>
                  </a:lnTo>
                  <a:lnTo>
                    <a:pt x="389" y="16"/>
                  </a:lnTo>
                  <a:lnTo>
                    <a:pt x="386" y="17"/>
                  </a:lnTo>
                  <a:lnTo>
                    <a:pt x="383" y="16"/>
                  </a:lnTo>
                  <a:lnTo>
                    <a:pt x="380" y="17"/>
                  </a:lnTo>
                  <a:lnTo>
                    <a:pt x="378" y="17"/>
                  </a:lnTo>
                  <a:lnTo>
                    <a:pt x="380" y="18"/>
                  </a:lnTo>
                  <a:lnTo>
                    <a:pt x="383" y="19"/>
                  </a:lnTo>
                  <a:lnTo>
                    <a:pt x="386" y="22"/>
                  </a:lnTo>
                  <a:lnTo>
                    <a:pt x="389" y="22"/>
                  </a:lnTo>
                  <a:lnTo>
                    <a:pt x="391" y="23"/>
                  </a:lnTo>
                  <a:lnTo>
                    <a:pt x="395" y="23"/>
                  </a:lnTo>
                  <a:lnTo>
                    <a:pt x="397" y="24"/>
                  </a:lnTo>
                  <a:lnTo>
                    <a:pt x="400" y="24"/>
                  </a:lnTo>
                  <a:lnTo>
                    <a:pt x="406" y="24"/>
                  </a:lnTo>
                  <a:lnTo>
                    <a:pt x="401" y="24"/>
                  </a:lnTo>
                  <a:lnTo>
                    <a:pt x="398" y="24"/>
                  </a:lnTo>
                  <a:lnTo>
                    <a:pt x="395" y="24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2" y="22"/>
                  </a:lnTo>
                  <a:lnTo>
                    <a:pt x="379" y="21"/>
                  </a:lnTo>
                  <a:lnTo>
                    <a:pt x="375" y="21"/>
                  </a:lnTo>
                  <a:lnTo>
                    <a:pt x="373" y="18"/>
                  </a:lnTo>
                  <a:lnTo>
                    <a:pt x="370" y="18"/>
                  </a:lnTo>
                  <a:lnTo>
                    <a:pt x="367" y="19"/>
                  </a:lnTo>
                  <a:lnTo>
                    <a:pt x="364" y="19"/>
                  </a:lnTo>
                  <a:lnTo>
                    <a:pt x="362" y="22"/>
                  </a:lnTo>
                  <a:lnTo>
                    <a:pt x="364" y="22"/>
                  </a:lnTo>
                  <a:lnTo>
                    <a:pt x="367" y="22"/>
                  </a:lnTo>
                  <a:lnTo>
                    <a:pt x="371" y="24"/>
                  </a:lnTo>
                  <a:lnTo>
                    <a:pt x="367" y="23"/>
                  </a:lnTo>
                  <a:lnTo>
                    <a:pt x="364" y="23"/>
                  </a:lnTo>
                  <a:lnTo>
                    <a:pt x="361" y="24"/>
                  </a:lnTo>
                  <a:lnTo>
                    <a:pt x="364" y="25"/>
                  </a:lnTo>
                  <a:lnTo>
                    <a:pt x="366" y="26"/>
                  </a:lnTo>
                  <a:lnTo>
                    <a:pt x="370" y="26"/>
                  </a:lnTo>
                  <a:lnTo>
                    <a:pt x="373" y="26"/>
                  </a:lnTo>
                  <a:lnTo>
                    <a:pt x="375" y="25"/>
                  </a:lnTo>
                  <a:lnTo>
                    <a:pt x="379" y="26"/>
                  </a:lnTo>
                  <a:lnTo>
                    <a:pt x="381" y="26"/>
                  </a:lnTo>
                  <a:lnTo>
                    <a:pt x="384" y="24"/>
                  </a:lnTo>
                  <a:lnTo>
                    <a:pt x="387" y="25"/>
                  </a:lnTo>
                  <a:lnTo>
                    <a:pt x="390" y="26"/>
                  </a:lnTo>
                  <a:lnTo>
                    <a:pt x="396" y="26"/>
                  </a:lnTo>
                  <a:lnTo>
                    <a:pt x="399" y="26"/>
                  </a:lnTo>
                  <a:lnTo>
                    <a:pt x="401" y="26"/>
                  </a:lnTo>
                  <a:lnTo>
                    <a:pt x="405" y="26"/>
                  </a:lnTo>
                  <a:lnTo>
                    <a:pt x="410" y="26"/>
                  </a:lnTo>
                  <a:lnTo>
                    <a:pt x="413" y="26"/>
                  </a:lnTo>
                  <a:lnTo>
                    <a:pt x="423" y="26"/>
                  </a:lnTo>
                  <a:lnTo>
                    <a:pt x="425" y="26"/>
                  </a:lnTo>
                  <a:lnTo>
                    <a:pt x="429" y="27"/>
                  </a:lnTo>
                  <a:lnTo>
                    <a:pt x="438" y="29"/>
                  </a:lnTo>
                  <a:lnTo>
                    <a:pt x="441" y="30"/>
                  </a:lnTo>
                  <a:lnTo>
                    <a:pt x="443" y="31"/>
                  </a:lnTo>
                  <a:lnTo>
                    <a:pt x="447" y="31"/>
                  </a:lnTo>
                  <a:lnTo>
                    <a:pt x="450" y="31"/>
                  </a:lnTo>
                  <a:lnTo>
                    <a:pt x="453" y="32"/>
                  </a:lnTo>
                  <a:lnTo>
                    <a:pt x="455" y="34"/>
                  </a:lnTo>
                  <a:lnTo>
                    <a:pt x="453" y="38"/>
                  </a:lnTo>
                  <a:lnTo>
                    <a:pt x="455" y="40"/>
                  </a:lnTo>
                  <a:lnTo>
                    <a:pt x="455" y="43"/>
                  </a:lnTo>
                  <a:lnTo>
                    <a:pt x="451" y="41"/>
                  </a:lnTo>
                  <a:lnTo>
                    <a:pt x="451" y="38"/>
                  </a:lnTo>
                  <a:lnTo>
                    <a:pt x="449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0" y="33"/>
                  </a:lnTo>
                  <a:lnTo>
                    <a:pt x="438" y="32"/>
                  </a:lnTo>
                  <a:lnTo>
                    <a:pt x="434" y="31"/>
                  </a:lnTo>
                  <a:lnTo>
                    <a:pt x="432" y="31"/>
                  </a:lnTo>
                  <a:lnTo>
                    <a:pt x="429" y="32"/>
                  </a:lnTo>
                  <a:lnTo>
                    <a:pt x="431" y="34"/>
                  </a:lnTo>
                  <a:lnTo>
                    <a:pt x="432" y="38"/>
                  </a:lnTo>
                  <a:lnTo>
                    <a:pt x="429" y="39"/>
                  </a:lnTo>
                  <a:lnTo>
                    <a:pt x="427" y="35"/>
                  </a:lnTo>
                  <a:lnTo>
                    <a:pt x="427" y="33"/>
                  </a:lnTo>
                  <a:lnTo>
                    <a:pt x="425" y="32"/>
                  </a:lnTo>
                  <a:lnTo>
                    <a:pt x="423" y="30"/>
                  </a:lnTo>
                  <a:lnTo>
                    <a:pt x="419" y="29"/>
                  </a:lnTo>
                  <a:lnTo>
                    <a:pt x="417" y="29"/>
                  </a:lnTo>
                  <a:lnTo>
                    <a:pt x="414" y="29"/>
                  </a:lnTo>
                  <a:lnTo>
                    <a:pt x="412" y="29"/>
                  </a:lnTo>
                  <a:lnTo>
                    <a:pt x="402" y="29"/>
                  </a:lnTo>
                  <a:lnTo>
                    <a:pt x="399" y="29"/>
                  </a:lnTo>
                  <a:lnTo>
                    <a:pt x="397" y="30"/>
                  </a:lnTo>
                  <a:lnTo>
                    <a:pt x="391" y="30"/>
                  </a:lnTo>
                  <a:lnTo>
                    <a:pt x="388" y="29"/>
                  </a:lnTo>
                  <a:lnTo>
                    <a:pt x="384" y="29"/>
                  </a:lnTo>
                  <a:lnTo>
                    <a:pt x="382" y="29"/>
                  </a:lnTo>
                  <a:lnTo>
                    <a:pt x="379" y="29"/>
                  </a:lnTo>
                  <a:lnTo>
                    <a:pt x="375" y="31"/>
                  </a:lnTo>
                  <a:lnTo>
                    <a:pt x="379" y="32"/>
                  </a:lnTo>
                  <a:lnTo>
                    <a:pt x="381" y="33"/>
                  </a:lnTo>
                  <a:lnTo>
                    <a:pt x="384" y="34"/>
                  </a:lnTo>
                  <a:lnTo>
                    <a:pt x="387" y="35"/>
                  </a:lnTo>
                  <a:lnTo>
                    <a:pt x="390" y="36"/>
                  </a:lnTo>
                  <a:lnTo>
                    <a:pt x="392" y="39"/>
                  </a:lnTo>
                  <a:lnTo>
                    <a:pt x="396" y="40"/>
                  </a:lnTo>
                  <a:lnTo>
                    <a:pt x="398" y="40"/>
                  </a:lnTo>
                  <a:lnTo>
                    <a:pt x="401" y="41"/>
                  </a:lnTo>
                  <a:lnTo>
                    <a:pt x="400" y="44"/>
                  </a:lnTo>
                  <a:lnTo>
                    <a:pt x="404" y="44"/>
                  </a:lnTo>
                  <a:lnTo>
                    <a:pt x="406" y="45"/>
                  </a:lnTo>
                  <a:lnTo>
                    <a:pt x="409" y="45"/>
                  </a:lnTo>
                  <a:lnTo>
                    <a:pt x="413" y="45"/>
                  </a:lnTo>
                  <a:lnTo>
                    <a:pt x="415" y="45"/>
                  </a:lnTo>
                  <a:lnTo>
                    <a:pt x="418" y="47"/>
                  </a:lnTo>
                  <a:lnTo>
                    <a:pt x="421" y="48"/>
                  </a:lnTo>
                  <a:lnTo>
                    <a:pt x="417" y="48"/>
                  </a:lnTo>
                  <a:lnTo>
                    <a:pt x="415" y="47"/>
                  </a:lnTo>
                  <a:lnTo>
                    <a:pt x="412" y="47"/>
                  </a:lnTo>
                  <a:lnTo>
                    <a:pt x="408" y="47"/>
                  </a:lnTo>
                  <a:lnTo>
                    <a:pt x="406" y="47"/>
                  </a:lnTo>
                  <a:lnTo>
                    <a:pt x="402" y="45"/>
                  </a:lnTo>
                  <a:lnTo>
                    <a:pt x="400" y="45"/>
                  </a:lnTo>
                  <a:lnTo>
                    <a:pt x="397" y="44"/>
                  </a:lnTo>
                  <a:lnTo>
                    <a:pt x="393" y="44"/>
                  </a:lnTo>
                  <a:lnTo>
                    <a:pt x="391" y="45"/>
                  </a:lnTo>
                  <a:lnTo>
                    <a:pt x="388" y="47"/>
                  </a:lnTo>
                  <a:lnTo>
                    <a:pt x="389" y="49"/>
                  </a:lnTo>
                  <a:lnTo>
                    <a:pt x="391" y="52"/>
                  </a:lnTo>
                  <a:lnTo>
                    <a:pt x="389" y="53"/>
                  </a:lnTo>
                  <a:lnTo>
                    <a:pt x="386" y="56"/>
                  </a:lnTo>
                  <a:lnTo>
                    <a:pt x="388" y="56"/>
                  </a:lnTo>
                  <a:lnTo>
                    <a:pt x="391" y="57"/>
                  </a:lnTo>
                  <a:lnTo>
                    <a:pt x="389" y="57"/>
                  </a:lnTo>
                  <a:lnTo>
                    <a:pt x="391" y="59"/>
                  </a:lnTo>
                  <a:lnTo>
                    <a:pt x="393" y="61"/>
                  </a:lnTo>
                  <a:lnTo>
                    <a:pt x="391" y="61"/>
                  </a:lnTo>
                  <a:lnTo>
                    <a:pt x="388" y="62"/>
                  </a:lnTo>
                  <a:lnTo>
                    <a:pt x="386" y="62"/>
                  </a:lnTo>
                  <a:lnTo>
                    <a:pt x="382" y="61"/>
                  </a:lnTo>
                  <a:lnTo>
                    <a:pt x="380" y="60"/>
                  </a:lnTo>
                  <a:lnTo>
                    <a:pt x="376" y="58"/>
                  </a:lnTo>
                  <a:lnTo>
                    <a:pt x="373" y="57"/>
                  </a:lnTo>
                  <a:lnTo>
                    <a:pt x="371" y="57"/>
                  </a:lnTo>
                  <a:lnTo>
                    <a:pt x="370" y="53"/>
                  </a:lnTo>
                  <a:lnTo>
                    <a:pt x="366" y="52"/>
                  </a:lnTo>
                  <a:lnTo>
                    <a:pt x="364" y="51"/>
                  </a:lnTo>
                  <a:lnTo>
                    <a:pt x="361" y="51"/>
                  </a:lnTo>
                  <a:lnTo>
                    <a:pt x="358" y="50"/>
                  </a:lnTo>
                  <a:lnTo>
                    <a:pt x="355" y="50"/>
                  </a:lnTo>
                  <a:lnTo>
                    <a:pt x="353" y="49"/>
                  </a:lnTo>
                  <a:lnTo>
                    <a:pt x="347" y="47"/>
                  </a:lnTo>
                  <a:lnTo>
                    <a:pt x="344" y="45"/>
                  </a:lnTo>
                  <a:lnTo>
                    <a:pt x="341" y="44"/>
                  </a:lnTo>
                  <a:lnTo>
                    <a:pt x="338" y="44"/>
                  </a:lnTo>
                  <a:lnTo>
                    <a:pt x="335" y="44"/>
                  </a:lnTo>
                  <a:lnTo>
                    <a:pt x="332" y="42"/>
                  </a:lnTo>
                  <a:lnTo>
                    <a:pt x="329" y="40"/>
                  </a:lnTo>
                  <a:lnTo>
                    <a:pt x="327" y="39"/>
                  </a:lnTo>
                  <a:lnTo>
                    <a:pt x="321" y="38"/>
                  </a:lnTo>
                  <a:lnTo>
                    <a:pt x="318" y="38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08" y="38"/>
                  </a:lnTo>
                  <a:lnTo>
                    <a:pt x="303" y="38"/>
                  </a:lnTo>
                  <a:lnTo>
                    <a:pt x="302" y="41"/>
                  </a:lnTo>
                  <a:lnTo>
                    <a:pt x="304" y="43"/>
                  </a:lnTo>
                  <a:lnTo>
                    <a:pt x="305" y="45"/>
                  </a:lnTo>
                  <a:lnTo>
                    <a:pt x="306" y="49"/>
                  </a:lnTo>
                  <a:lnTo>
                    <a:pt x="308" y="50"/>
                  </a:lnTo>
                  <a:lnTo>
                    <a:pt x="312" y="51"/>
                  </a:lnTo>
                  <a:lnTo>
                    <a:pt x="314" y="53"/>
                  </a:lnTo>
                  <a:lnTo>
                    <a:pt x="316" y="55"/>
                  </a:lnTo>
                  <a:lnTo>
                    <a:pt x="320" y="56"/>
                  </a:lnTo>
                  <a:lnTo>
                    <a:pt x="322" y="57"/>
                  </a:lnTo>
                  <a:lnTo>
                    <a:pt x="320" y="59"/>
                  </a:lnTo>
                  <a:lnTo>
                    <a:pt x="316" y="59"/>
                  </a:lnTo>
                  <a:lnTo>
                    <a:pt x="314" y="58"/>
                  </a:lnTo>
                  <a:lnTo>
                    <a:pt x="311" y="58"/>
                  </a:lnTo>
                  <a:lnTo>
                    <a:pt x="308" y="58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4" y="59"/>
                  </a:lnTo>
                  <a:lnTo>
                    <a:pt x="306" y="60"/>
                  </a:lnTo>
                  <a:lnTo>
                    <a:pt x="310" y="62"/>
                  </a:lnTo>
                  <a:lnTo>
                    <a:pt x="312" y="62"/>
                  </a:lnTo>
                  <a:lnTo>
                    <a:pt x="315" y="64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19" y="68"/>
                  </a:lnTo>
                  <a:lnTo>
                    <a:pt x="315" y="67"/>
                  </a:lnTo>
                  <a:lnTo>
                    <a:pt x="313" y="66"/>
                  </a:lnTo>
                  <a:lnTo>
                    <a:pt x="311" y="64"/>
                  </a:lnTo>
                  <a:lnTo>
                    <a:pt x="308" y="64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299" y="59"/>
                  </a:lnTo>
                  <a:lnTo>
                    <a:pt x="297" y="58"/>
                  </a:lnTo>
                  <a:lnTo>
                    <a:pt x="290" y="58"/>
                  </a:lnTo>
                  <a:lnTo>
                    <a:pt x="288" y="57"/>
                  </a:lnTo>
                  <a:lnTo>
                    <a:pt x="285" y="56"/>
                  </a:lnTo>
                  <a:lnTo>
                    <a:pt x="281" y="55"/>
                  </a:lnTo>
                  <a:lnTo>
                    <a:pt x="279" y="55"/>
                  </a:lnTo>
                  <a:lnTo>
                    <a:pt x="277" y="53"/>
                  </a:lnTo>
                  <a:lnTo>
                    <a:pt x="276" y="57"/>
                  </a:lnTo>
                  <a:lnTo>
                    <a:pt x="276" y="59"/>
                  </a:lnTo>
                  <a:lnTo>
                    <a:pt x="273" y="61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0"/>
                  </a:lnTo>
                  <a:lnTo>
                    <a:pt x="264" y="68"/>
                  </a:lnTo>
                  <a:lnTo>
                    <a:pt x="263" y="65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68" y="57"/>
                  </a:lnTo>
                  <a:lnTo>
                    <a:pt x="267" y="53"/>
                  </a:lnTo>
                  <a:lnTo>
                    <a:pt x="268" y="51"/>
                  </a:lnTo>
                  <a:lnTo>
                    <a:pt x="264" y="49"/>
                  </a:lnTo>
                  <a:lnTo>
                    <a:pt x="262" y="45"/>
                  </a:lnTo>
                  <a:lnTo>
                    <a:pt x="259" y="44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47" y="44"/>
                  </a:lnTo>
                  <a:lnTo>
                    <a:pt x="245" y="44"/>
                  </a:lnTo>
                  <a:lnTo>
                    <a:pt x="242" y="44"/>
                  </a:lnTo>
                  <a:lnTo>
                    <a:pt x="239" y="45"/>
                  </a:lnTo>
                  <a:lnTo>
                    <a:pt x="242" y="45"/>
                  </a:lnTo>
                  <a:lnTo>
                    <a:pt x="245" y="47"/>
                  </a:lnTo>
                  <a:lnTo>
                    <a:pt x="246" y="49"/>
                  </a:lnTo>
                  <a:lnTo>
                    <a:pt x="243" y="49"/>
                  </a:lnTo>
                  <a:lnTo>
                    <a:pt x="241" y="47"/>
                  </a:lnTo>
                  <a:lnTo>
                    <a:pt x="238" y="47"/>
                  </a:lnTo>
                  <a:lnTo>
                    <a:pt x="235" y="45"/>
                  </a:lnTo>
                  <a:lnTo>
                    <a:pt x="233" y="47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5" y="48"/>
                  </a:lnTo>
                  <a:lnTo>
                    <a:pt x="222" y="48"/>
                  </a:lnTo>
                  <a:lnTo>
                    <a:pt x="219" y="49"/>
                  </a:lnTo>
                  <a:lnTo>
                    <a:pt x="216" y="49"/>
                  </a:lnTo>
                  <a:lnTo>
                    <a:pt x="213" y="49"/>
                  </a:lnTo>
                  <a:lnTo>
                    <a:pt x="210" y="50"/>
                  </a:lnTo>
                  <a:lnTo>
                    <a:pt x="208" y="50"/>
                  </a:lnTo>
                  <a:lnTo>
                    <a:pt x="204" y="50"/>
                  </a:lnTo>
                  <a:lnTo>
                    <a:pt x="202" y="51"/>
                  </a:lnTo>
                  <a:lnTo>
                    <a:pt x="199" y="51"/>
                  </a:lnTo>
                  <a:lnTo>
                    <a:pt x="196" y="52"/>
                  </a:lnTo>
                  <a:lnTo>
                    <a:pt x="193" y="53"/>
                  </a:lnTo>
                  <a:lnTo>
                    <a:pt x="187" y="55"/>
                  </a:lnTo>
                  <a:lnTo>
                    <a:pt x="191" y="57"/>
                  </a:lnTo>
                  <a:lnTo>
                    <a:pt x="193" y="57"/>
                  </a:lnTo>
                  <a:lnTo>
                    <a:pt x="195" y="58"/>
                  </a:lnTo>
                  <a:lnTo>
                    <a:pt x="199" y="59"/>
                  </a:lnTo>
                  <a:lnTo>
                    <a:pt x="201" y="61"/>
                  </a:lnTo>
                  <a:lnTo>
                    <a:pt x="203" y="65"/>
                  </a:lnTo>
                  <a:lnTo>
                    <a:pt x="207" y="66"/>
                  </a:lnTo>
                  <a:lnTo>
                    <a:pt x="209" y="66"/>
                  </a:lnTo>
                  <a:lnTo>
                    <a:pt x="212" y="68"/>
                  </a:lnTo>
                  <a:lnTo>
                    <a:pt x="216" y="69"/>
                  </a:lnTo>
                  <a:lnTo>
                    <a:pt x="218" y="72"/>
                  </a:lnTo>
                  <a:lnTo>
                    <a:pt x="221" y="74"/>
                  </a:lnTo>
                  <a:lnTo>
                    <a:pt x="224" y="75"/>
                  </a:lnTo>
                  <a:lnTo>
                    <a:pt x="227" y="76"/>
                  </a:lnTo>
                  <a:lnTo>
                    <a:pt x="224" y="75"/>
                  </a:lnTo>
                  <a:lnTo>
                    <a:pt x="218" y="74"/>
                  </a:lnTo>
                  <a:lnTo>
                    <a:pt x="216" y="72"/>
                  </a:lnTo>
                  <a:lnTo>
                    <a:pt x="212" y="70"/>
                  </a:lnTo>
                  <a:lnTo>
                    <a:pt x="210" y="68"/>
                  </a:lnTo>
                  <a:lnTo>
                    <a:pt x="207" y="68"/>
                  </a:lnTo>
                  <a:lnTo>
                    <a:pt x="204" y="67"/>
                  </a:lnTo>
                  <a:lnTo>
                    <a:pt x="201" y="67"/>
                  </a:lnTo>
                  <a:lnTo>
                    <a:pt x="199" y="66"/>
                  </a:lnTo>
                  <a:lnTo>
                    <a:pt x="196" y="64"/>
                  </a:lnTo>
                  <a:lnTo>
                    <a:pt x="195" y="60"/>
                  </a:lnTo>
                  <a:lnTo>
                    <a:pt x="193" y="59"/>
                  </a:lnTo>
                  <a:lnTo>
                    <a:pt x="186" y="58"/>
                  </a:lnTo>
                  <a:lnTo>
                    <a:pt x="184" y="58"/>
                  </a:lnTo>
                  <a:lnTo>
                    <a:pt x="180" y="57"/>
                  </a:lnTo>
                  <a:lnTo>
                    <a:pt x="178" y="57"/>
                  </a:lnTo>
                  <a:lnTo>
                    <a:pt x="176" y="57"/>
                  </a:lnTo>
                  <a:lnTo>
                    <a:pt x="174" y="58"/>
                  </a:lnTo>
                  <a:lnTo>
                    <a:pt x="170" y="58"/>
                  </a:lnTo>
                  <a:lnTo>
                    <a:pt x="168" y="59"/>
                  </a:lnTo>
                  <a:lnTo>
                    <a:pt x="165" y="60"/>
                  </a:lnTo>
                  <a:lnTo>
                    <a:pt x="162" y="61"/>
                  </a:lnTo>
                  <a:lnTo>
                    <a:pt x="159" y="62"/>
                  </a:lnTo>
                  <a:lnTo>
                    <a:pt x="161" y="66"/>
                  </a:lnTo>
                  <a:lnTo>
                    <a:pt x="163" y="68"/>
                  </a:lnTo>
                  <a:lnTo>
                    <a:pt x="167" y="70"/>
                  </a:lnTo>
                  <a:lnTo>
                    <a:pt x="167" y="73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63" y="79"/>
                  </a:lnTo>
                  <a:lnTo>
                    <a:pt x="166" y="83"/>
                  </a:lnTo>
                  <a:lnTo>
                    <a:pt x="163" y="84"/>
                  </a:lnTo>
                  <a:lnTo>
                    <a:pt x="160" y="84"/>
                  </a:lnTo>
                  <a:lnTo>
                    <a:pt x="158" y="85"/>
                  </a:lnTo>
                  <a:lnTo>
                    <a:pt x="154" y="84"/>
                  </a:lnTo>
                  <a:lnTo>
                    <a:pt x="152" y="83"/>
                  </a:lnTo>
                  <a:lnTo>
                    <a:pt x="149" y="82"/>
                  </a:lnTo>
                  <a:lnTo>
                    <a:pt x="147" y="81"/>
                  </a:lnTo>
                  <a:lnTo>
                    <a:pt x="143" y="81"/>
                  </a:lnTo>
                  <a:lnTo>
                    <a:pt x="140" y="81"/>
                  </a:lnTo>
                  <a:lnTo>
                    <a:pt x="137" y="81"/>
                  </a:lnTo>
                  <a:lnTo>
                    <a:pt x="134" y="82"/>
                  </a:lnTo>
                  <a:lnTo>
                    <a:pt x="133" y="84"/>
                  </a:lnTo>
                  <a:lnTo>
                    <a:pt x="134" y="87"/>
                  </a:lnTo>
                  <a:lnTo>
                    <a:pt x="136" y="90"/>
                  </a:lnTo>
                  <a:lnTo>
                    <a:pt x="139" y="92"/>
                  </a:lnTo>
                  <a:lnTo>
                    <a:pt x="141" y="95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4" y="89"/>
                  </a:lnTo>
                  <a:lnTo>
                    <a:pt x="132" y="86"/>
                  </a:lnTo>
                  <a:lnTo>
                    <a:pt x="131" y="84"/>
                  </a:lnTo>
                  <a:lnTo>
                    <a:pt x="128" y="83"/>
                  </a:lnTo>
                  <a:lnTo>
                    <a:pt x="125" y="85"/>
                  </a:lnTo>
                  <a:lnTo>
                    <a:pt x="123" y="86"/>
                  </a:lnTo>
                  <a:lnTo>
                    <a:pt x="119" y="87"/>
                  </a:lnTo>
                  <a:lnTo>
                    <a:pt x="117" y="87"/>
                  </a:lnTo>
                  <a:lnTo>
                    <a:pt x="114" y="87"/>
                  </a:lnTo>
                  <a:lnTo>
                    <a:pt x="113" y="91"/>
                  </a:lnTo>
                  <a:lnTo>
                    <a:pt x="110" y="92"/>
                  </a:lnTo>
                  <a:lnTo>
                    <a:pt x="109" y="94"/>
                  </a:lnTo>
                  <a:lnTo>
                    <a:pt x="107" y="95"/>
                  </a:lnTo>
                  <a:lnTo>
                    <a:pt x="103" y="96"/>
                  </a:lnTo>
                  <a:lnTo>
                    <a:pt x="101" y="98"/>
                  </a:lnTo>
                  <a:lnTo>
                    <a:pt x="103" y="99"/>
                  </a:lnTo>
                  <a:lnTo>
                    <a:pt x="101" y="99"/>
                  </a:lnTo>
                  <a:lnTo>
                    <a:pt x="98" y="98"/>
                  </a:lnTo>
                  <a:lnTo>
                    <a:pt x="94" y="100"/>
                  </a:lnTo>
                  <a:lnTo>
                    <a:pt x="92" y="101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5" y="106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8" y="117"/>
                  </a:lnTo>
                  <a:lnTo>
                    <a:pt x="90" y="117"/>
                  </a:lnTo>
                  <a:lnTo>
                    <a:pt x="93" y="117"/>
                  </a:lnTo>
                  <a:lnTo>
                    <a:pt x="96" y="119"/>
                  </a:lnTo>
                  <a:lnTo>
                    <a:pt x="99" y="119"/>
                  </a:lnTo>
                  <a:lnTo>
                    <a:pt x="101" y="118"/>
                  </a:lnTo>
                  <a:lnTo>
                    <a:pt x="105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6" y="117"/>
                  </a:lnTo>
                  <a:lnTo>
                    <a:pt x="119" y="116"/>
                  </a:lnTo>
                  <a:lnTo>
                    <a:pt x="122" y="113"/>
                  </a:lnTo>
                  <a:lnTo>
                    <a:pt x="124" y="115"/>
                  </a:lnTo>
                  <a:lnTo>
                    <a:pt x="127" y="115"/>
                  </a:lnTo>
                  <a:lnTo>
                    <a:pt x="122" y="116"/>
                  </a:lnTo>
                  <a:lnTo>
                    <a:pt x="118" y="117"/>
                  </a:lnTo>
                  <a:lnTo>
                    <a:pt x="113" y="118"/>
                  </a:lnTo>
                  <a:lnTo>
                    <a:pt x="109" y="119"/>
                  </a:lnTo>
                  <a:lnTo>
                    <a:pt x="110" y="122"/>
                  </a:lnTo>
                  <a:lnTo>
                    <a:pt x="110" y="125"/>
                  </a:lnTo>
                  <a:lnTo>
                    <a:pt x="111" y="127"/>
                  </a:lnTo>
                  <a:lnTo>
                    <a:pt x="110" y="130"/>
                  </a:lnTo>
                  <a:lnTo>
                    <a:pt x="113" y="133"/>
                  </a:lnTo>
                  <a:lnTo>
                    <a:pt x="109" y="138"/>
                  </a:lnTo>
                  <a:lnTo>
                    <a:pt x="106" y="139"/>
                  </a:lnTo>
                  <a:lnTo>
                    <a:pt x="103" y="141"/>
                  </a:lnTo>
                  <a:lnTo>
                    <a:pt x="100" y="144"/>
                  </a:lnTo>
                  <a:lnTo>
                    <a:pt x="98" y="146"/>
                  </a:lnTo>
                  <a:lnTo>
                    <a:pt x="94" y="146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6" y="146"/>
                  </a:lnTo>
                  <a:lnTo>
                    <a:pt x="83" y="146"/>
                  </a:lnTo>
                  <a:lnTo>
                    <a:pt x="80" y="146"/>
                  </a:lnTo>
                  <a:lnTo>
                    <a:pt x="77" y="146"/>
                  </a:lnTo>
                  <a:lnTo>
                    <a:pt x="75" y="147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5" y="154"/>
                  </a:lnTo>
                  <a:lnTo>
                    <a:pt x="51" y="155"/>
                  </a:lnTo>
                  <a:lnTo>
                    <a:pt x="49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39" y="158"/>
                  </a:lnTo>
                  <a:lnTo>
                    <a:pt x="37" y="159"/>
                  </a:lnTo>
                  <a:lnTo>
                    <a:pt x="33" y="159"/>
                  </a:lnTo>
                  <a:lnTo>
                    <a:pt x="31" y="162"/>
                  </a:lnTo>
                  <a:lnTo>
                    <a:pt x="29" y="162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2"/>
                  </a:lnTo>
                  <a:lnTo>
                    <a:pt x="16" y="163"/>
                  </a:lnTo>
                  <a:lnTo>
                    <a:pt x="14" y="163"/>
                  </a:lnTo>
                  <a:lnTo>
                    <a:pt x="11" y="164"/>
                  </a:lnTo>
                  <a:lnTo>
                    <a:pt x="8" y="164"/>
                  </a:lnTo>
                  <a:lnTo>
                    <a:pt x="5" y="167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4" y="173"/>
                  </a:lnTo>
                  <a:lnTo>
                    <a:pt x="0" y="175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9" y="178"/>
                  </a:lnTo>
                  <a:lnTo>
                    <a:pt x="12" y="181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20" y="183"/>
                  </a:lnTo>
                  <a:lnTo>
                    <a:pt x="23" y="184"/>
                  </a:lnTo>
                  <a:lnTo>
                    <a:pt x="25" y="184"/>
                  </a:lnTo>
                  <a:lnTo>
                    <a:pt x="22" y="186"/>
                  </a:lnTo>
                  <a:lnTo>
                    <a:pt x="25" y="187"/>
                  </a:lnTo>
                  <a:lnTo>
                    <a:pt x="31" y="187"/>
                  </a:lnTo>
                  <a:lnTo>
                    <a:pt x="34" y="186"/>
                  </a:lnTo>
                  <a:lnTo>
                    <a:pt x="37" y="184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9" y="185"/>
                  </a:lnTo>
                  <a:lnTo>
                    <a:pt x="37" y="187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39" y="189"/>
                  </a:lnTo>
                  <a:lnTo>
                    <a:pt x="42" y="189"/>
                  </a:lnTo>
                  <a:lnTo>
                    <a:pt x="45" y="189"/>
                  </a:lnTo>
                  <a:lnTo>
                    <a:pt x="48" y="188"/>
                  </a:lnTo>
                  <a:lnTo>
                    <a:pt x="45" y="190"/>
                  </a:lnTo>
                  <a:lnTo>
                    <a:pt x="39" y="193"/>
                  </a:lnTo>
                  <a:lnTo>
                    <a:pt x="42" y="194"/>
                  </a:lnTo>
                  <a:lnTo>
                    <a:pt x="45" y="194"/>
                  </a:lnTo>
                  <a:lnTo>
                    <a:pt x="48" y="195"/>
                  </a:lnTo>
                  <a:lnTo>
                    <a:pt x="50" y="196"/>
                  </a:lnTo>
                  <a:lnTo>
                    <a:pt x="54" y="196"/>
                  </a:lnTo>
                  <a:lnTo>
                    <a:pt x="56" y="195"/>
                  </a:lnTo>
                  <a:lnTo>
                    <a:pt x="59" y="195"/>
                  </a:lnTo>
                  <a:lnTo>
                    <a:pt x="60" y="193"/>
                  </a:lnTo>
                  <a:lnTo>
                    <a:pt x="64" y="193"/>
                  </a:lnTo>
                  <a:lnTo>
                    <a:pt x="64" y="195"/>
                  </a:lnTo>
                  <a:lnTo>
                    <a:pt x="71" y="194"/>
                  </a:lnTo>
                  <a:lnTo>
                    <a:pt x="73" y="194"/>
                  </a:lnTo>
                  <a:lnTo>
                    <a:pt x="76" y="194"/>
                  </a:lnTo>
                  <a:lnTo>
                    <a:pt x="79" y="193"/>
                  </a:lnTo>
                  <a:lnTo>
                    <a:pt x="81" y="190"/>
                  </a:lnTo>
                  <a:lnTo>
                    <a:pt x="84" y="189"/>
                  </a:lnTo>
                  <a:lnTo>
                    <a:pt x="86" y="188"/>
                  </a:lnTo>
                  <a:lnTo>
                    <a:pt x="90" y="190"/>
                  </a:lnTo>
                  <a:lnTo>
                    <a:pt x="92" y="192"/>
                  </a:lnTo>
                  <a:lnTo>
                    <a:pt x="94" y="194"/>
                  </a:lnTo>
                  <a:lnTo>
                    <a:pt x="96" y="197"/>
                  </a:lnTo>
                  <a:lnTo>
                    <a:pt x="92" y="197"/>
                  </a:lnTo>
                  <a:lnTo>
                    <a:pt x="90" y="197"/>
                  </a:lnTo>
                  <a:lnTo>
                    <a:pt x="90" y="200"/>
                  </a:lnTo>
                  <a:lnTo>
                    <a:pt x="92" y="201"/>
                  </a:lnTo>
                  <a:lnTo>
                    <a:pt x="90" y="201"/>
                  </a:lnTo>
                  <a:lnTo>
                    <a:pt x="86" y="200"/>
                  </a:lnTo>
                  <a:lnTo>
                    <a:pt x="83" y="198"/>
                  </a:lnTo>
                  <a:lnTo>
                    <a:pt x="81" y="198"/>
                  </a:lnTo>
                  <a:lnTo>
                    <a:pt x="75" y="198"/>
                  </a:lnTo>
                  <a:lnTo>
                    <a:pt x="72" y="198"/>
                  </a:lnTo>
                  <a:lnTo>
                    <a:pt x="68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0" y="200"/>
                  </a:lnTo>
                  <a:lnTo>
                    <a:pt x="58" y="201"/>
                  </a:lnTo>
                  <a:lnTo>
                    <a:pt x="55" y="201"/>
                  </a:lnTo>
                  <a:lnTo>
                    <a:pt x="58" y="203"/>
                  </a:lnTo>
                  <a:lnTo>
                    <a:pt x="60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8" y="203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7" y="204"/>
                  </a:lnTo>
                  <a:lnTo>
                    <a:pt x="83" y="205"/>
                  </a:lnTo>
                  <a:lnTo>
                    <a:pt x="85" y="205"/>
                  </a:lnTo>
                  <a:lnTo>
                    <a:pt x="89" y="205"/>
                  </a:lnTo>
                  <a:lnTo>
                    <a:pt x="94" y="204"/>
                  </a:lnTo>
                  <a:lnTo>
                    <a:pt x="91" y="205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3" y="205"/>
                  </a:lnTo>
                  <a:lnTo>
                    <a:pt x="80" y="205"/>
                  </a:lnTo>
                  <a:lnTo>
                    <a:pt x="77" y="204"/>
                  </a:lnTo>
                  <a:lnTo>
                    <a:pt x="74" y="204"/>
                  </a:lnTo>
                  <a:lnTo>
                    <a:pt x="72" y="203"/>
                  </a:lnTo>
                  <a:lnTo>
                    <a:pt x="69" y="204"/>
                  </a:lnTo>
                  <a:lnTo>
                    <a:pt x="66" y="204"/>
                  </a:lnTo>
                  <a:lnTo>
                    <a:pt x="64" y="204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9" y="203"/>
                  </a:lnTo>
                  <a:lnTo>
                    <a:pt x="47" y="203"/>
                  </a:lnTo>
                  <a:lnTo>
                    <a:pt x="43" y="203"/>
                  </a:lnTo>
                  <a:lnTo>
                    <a:pt x="42" y="202"/>
                  </a:lnTo>
                  <a:lnTo>
                    <a:pt x="39" y="202"/>
                  </a:lnTo>
                  <a:lnTo>
                    <a:pt x="37" y="203"/>
                  </a:lnTo>
                  <a:lnTo>
                    <a:pt x="31" y="204"/>
                  </a:lnTo>
                  <a:lnTo>
                    <a:pt x="29" y="205"/>
                  </a:lnTo>
                  <a:lnTo>
                    <a:pt x="25" y="205"/>
                  </a:lnTo>
                  <a:lnTo>
                    <a:pt x="23" y="209"/>
                  </a:lnTo>
                  <a:lnTo>
                    <a:pt x="25" y="211"/>
                  </a:lnTo>
                  <a:lnTo>
                    <a:pt x="29" y="211"/>
                  </a:lnTo>
                  <a:lnTo>
                    <a:pt x="31" y="211"/>
                  </a:lnTo>
                  <a:lnTo>
                    <a:pt x="29" y="212"/>
                  </a:lnTo>
                  <a:lnTo>
                    <a:pt x="31" y="214"/>
                  </a:lnTo>
                  <a:lnTo>
                    <a:pt x="34" y="215"/>
                  </a:lnTo>
                  <a:lnTo>
                    <a:pt x="38" y="215"/>
                  </a:lnTo>
                  <a:lnTo>
                    <a:pt x="40" y="213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5" y="210"/>
                  </a:lnTo>
                  <a:lnTo>
                    <a:pt x="48" y="210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45" y="216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54" y="219"/>
                  </a:lnTo>
                  <a:lnTo>
                    <a:pt x="59" y="219"/>
                  </a:lnTo>
                  <a:lnTo>
                    <a:pt x="63" y="219"/>
                  </a:lnTo>
                  <a:lnTo>
                    <a:pt x="65" y="219"/>
                  </a:lnTo>
                  <a:lnTo>
                    <a:pt x="67" y="218"/>
                  </a:lnTo>
                  <a:lnTo>
                    <a:pt x="69" y="221"/>
                  </a:lnTo>
                  <a:lnTo>
                    <a:pt x="66" y="221"/>
                  </a:lnTo>
                  <a:lnTo>
                    <a:pt x="64" y="221"/>
                  </a:lnTo>
                  <a:lnTo>
                    <a:pt x="60" y="221"/>
                  </a:lnTo>
                  <a:lnTo>
                    <a:pt x="58" y="222"/>
                  </a:lnTo>
                  <a:lnTo>
                    <a:pt x="56" y="223"/>
                  </a:lnTo>
                  <a:lnTo>
                    <a:pt x="52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51" y="229"/>
                  </a:lnTo>
                  <a:lnTo>
                    <a:pt x="55" y="230"/>
                  </a:lnTo>
                  <a:lnTo>
                    <a:pt x="58" y="231"/>
                  </a:lnTo>
                  <a:lnTo>
                    <a:pt x="60" y="233"/>
                  </a:lnTo>
                  <a:lnTo>
                    <a:pt x="64" y="233"/>
                  </a:lnTo>
                  <a:lnTo>
                    <a:pt x="64" y="236"/>
                  </a:lnTo>
                  <a:lnTo>
                    <a:pt x="67" y="236"/>
                  </a:lnTo>
                  <a:lnTo>
                    <a:pt x="72" y="237"/>
                  </a:lnTo>
                  <a:lnTo>
                    <a:pt x="75" y="237"/>
                  </a:lnTo>
                  <a:lnTo>
                    <a:pt x="77" y="237"/>
                  </a:lnTo>
                  <a:lnTo>
                    <a:pt x="81" y="238"/>
                  </a:lnTo>
                  <a:lnTo>
                    <a:pt x="83" y="238"/>
                  </a:lnTo>
                  <a:lnTo>
                    <a:pt x="86" y="239"/>
                  </a:lnTo>
                  <a:lnTo>
                    <a:pt x="89" y="238"/>
                  </a:lnTo>
                  <a:lnTo>
                    <a:pt x="86" y="237"/>
                  </a:lnTo>
                  <a:lnTo>
                    <a:pt x="83" y="235"/>
                  </a:lnTo>
                  <a:lnTo>
                    <a:pt x="81" y="232"/>
                  </a:lnTo>
                  <a:lnTo>
                    <a:pt x="83" y="230"/>
                  </a:lnTo>
                  <a:lnTo>
                    <a:pt x="86" y="231"/>
                  </a:lnTo>
                  <a:lnTo>
                    <a:pt x="89" y="235"/>
                  </a:lnTo>
                  <a:lnTo>
                    <a:pt x="92" y="235"/>
                  </a:lnTo>
                  <a:lnTo>
                    <a:pt x="92" y="232"/>
                  </a:lnTo>
                  <a:lnTo>
                    <a:pt x="94" y="230"/>
                  </a:lnTo>
                  <a:lnTo>
                    <a:pt x="98" y="230"/>
                  </a:lnTo>
                  <a:lnTo>
                    <a:pt x="100" y="230"/>
                  </a:lnTo>
                  <a:lnTo>
                    <a:pt x="103" y="231"/>
                  </a:lnTo>
                  <a:lnTo>
                    <a:pt x="100" y="232"/>
                  </a:lnTo>
                  <a:lnTo>
                    <a:pt x="100" y="236"/>
                  </a:lnTo>
                  <a:lnTo>
                    <a:pt x="103" y="237"/>
                  </a:lnTo>
                  <a:lnTo>
                    <a:pt x="106" y="237"/>
                  </a:lnTo>
                  <a:lnTo>
                    <a:pt x="106" y="233"/>
                  </a:lnTo>
                  <a:lnTo>
                    <a:pt x="111" y="235"/>
                  </a:lnTo>
                  <a:lnTo>
                    <a:pt x="113" y="232"/>
                  </a:lnTo>
                  <a:lnTo>
                    <a:pt x="115" y="233"/>
                  </a:lnTo>
                  <a:lnTo>
                    <a:pt x="116" y="230"/>
                  </a:lnTo>
                  <a:lnTo>
                    <a:pt x="119" y="230"/>
                  </a:lnTo>
                  <a:lnTo>
                    <a:pt x="120" y="228"/>
                  </a:lnTo>
                  <a:lnTo>
                    <a:pt x="122" y="230"/>
                  </a:lnTo>
                  <a:lnTo>
                    <a:pt x="123" y="233"/>
                  </a:lnTo>
                  <a:lnTo>
                    <a:pt x="125" y="233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4" y="227"/>
                  </a:lnTo>
                  <a:lnTo>
                    <a:pt x="140" y="229"/>
                  </a:lnTo>
                  <a:lnTo>
                    <a:pt x="142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51" y="231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9" y="233"/>
                  </a:lnTo>
                  <a:lnTo>
                    <a:pt x="161" y="232"/>
                  </a:lnTo>
                  <a:lnTo>
                    <a:pt x="165" y="233"/>
                  </a:lnTo>
                  <a:lnTo>
                    <a:pt x="167" y="235"/>
                  </a:lnTo>
                  <a:lnTo>
                    <a:pt x="168" y="237"/>
                  </a:lnTo>
                  <a:lnTo>
                    <a:pt x="176" y="237"/>
                  </a:lnTo>
                  <a:lnTo>
                    <a:pt x="179" y="238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5" y="240"/>
                  </a:lnTo>
                  <a:lnTo>
                    <a:pt x="182" y="243"/>
                  </a:lnTo>
                  <a:lnTo>
                    <a:pt x="185" y="243"/>
                  </a:lnTo>
                  <a:lnTo>
                    <a:pt x="187" y="241"/>
                  </a:lnTo>
                  <a:lnTo>
                    <a:pt x="191" y="241"/>
                  </a:lnTo>
                  <a:lnTo>
                    <a:pt x="190" y="244"/>
                  </a:lnTo>
                  <a:lnTo>
                    <a:pt x="192" y="245"/>
                  </a:lnTo>
                  <a:lnTo>
                    <a:pt x="195" y="246"/>
                  </a:lnTo>
                  <a:lnTo>
                    <a:pt x="197" y="245"/>
                  </a:lnTo>
                  <a:lnTo>
                    <a:pt x="201" y="245"/>
                  </a:lnTo>
                  <a:lnTo>
                    <a:pt x="202" y="248"/>
                  </a:lnTo>
                  <a:lnTo>
                    <a:pt x="203" y="250"/>
                  </a:lnTo>
                  <a:lnTo>
                    <a:pt x="203" y="253"/>
                  </a:lnTo>
                  <a:lnTo>
                    <a:pt x="200" y="254"/>
                  </a:lnTo>
                  <a:lnTo>
                    <a:pt x="197" y="255"/>
                  </a:lnTo>
                  <a:lnTo>
                    <a:pt x="200" y="255"/>
                  </a:lnTo>
                  <a:lnTo>
                    <a:pt x="203" y="254"/>
                  </a:lnTo>
                  <a:lnTo>
                    <a:pt x="201" y="257"/>
                  </a:lnTo>
                  <a:lnTo>
                    <a:pt x="203" y="260"/>
                  </a:lnTo>
                  <a:lnTo>
                    <a:pt x="205" y="260"/>
                  </a:lnTo>
                  <a:lnTo>
                    <a:pt x="205" y="263"/>
                  </a:lnTo>
                  <a:lnTo>
                    <a:pt x="208" y="264"/>
                  </a:lnTo>
                  <a:lnTo>
                    <a:pt x="211" y="265"/>
                  </a:lnTo>
                  <a:lnTo>
                    <a:pt x="212" y="266"/>
                  </a:lnTo>
                  <a:lnTo>
                    <a:pt x="216" y="267"/>
                  </a:lnTo>
                  <a:lnTo>
                    <a:pt x="218" y="267"/>
                  </a:lnTo>
                  <a:lnTo>
                    <a:pt x="221" y="270"/>
                  </a:lnTo>
                  <a:lnTo>
                    <a:pt x="218" y="271"/>
                  </a:lnTo>
                  <a:lnTo>
                    <a:pt x="220" y="274"/>
                  </a:lnTo>
                  <a:lnTo>
                    <a:pt x="222" y="274"/>
                  </a:lnTo>
                  <a:lnTo>
                    <a:pt x="226" y="275"/>
                  </a:lnTo>
                  <a:lnTo>
                    <a:pt x="228" y="278"/>
                  </a:lnTo>
                  <a:lnTo>
                    <a:pt x="231" y="278"/>
                  </a:lnTo>
                  <a:lnTo>
                    <a:pt x="228" y="280"/>
                  </a:lnTo>
                  <a:lnTo>
                    <a:pt x="226" y="280"/>
                  </a:lnTo>
                  <a:lnTo>
                    <a:pt x="222" y="280"/>
                  </a:lnTo>
                  <a:lnTo>
                    <a:pt x="226" y="281"/>
                  </a:lnTo>
                  <a:lnTo>
                    <a:pt x="231" y="281"/>
                  </a:lnTo>
                  <a:lnTo>
                    <a:pt x="229" y="283"/>
                  </a:lnTo>
                  <a:lnTo>
                    <a:pt x="226" y="283"/>
                  </a:lnTo>
                  <a:lnTo>
                    <a:pt x="228" y="284"/>
                  </a:lnTo>
                  <a:lnTo>
                    <a:pt x="226" y="286"/>
                  </a:lnTo>
                  <a:lnTo>
                    <a:pt x="222" y="287"/>
                  </a:lnTo>
                  <a:lnTo>
                    <a:pt x="220" y="288"/>
                  </a:lnTo>
                  <a:lnTo>
                    <a:pt x="218" y="288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6" y="288"/>
                  </a:lnTo>
                  <a:lnTo>
                    <a:pt x="229" y="287"/>
                  </a:lnTo>
                  <a:lnTo>
                    <a:pt x="231" y="284"/>
                  </a:lnTo>
                  <a:lnTo>
                    <a:pt x="230" y="288"/>
                  </a:lnTo>
                  <a:lnTo>
                    <a:pt x="229" y="290"/>
                  </a:lnTo>
                  <a:lnTo>
                    <a:pt x="233" y="291"/>
                  </a:lnTo>
                  <a:lnTo>
                    <a:pt x="235" y="293"/>
                  </a:lnTo>
                  <a:lnTo>
                    <a:pt x="237" y="296"/>
                  </a:lnTo>
                  <a:lnTo>
                    <a:pt x="235" y="298"/>
                  </a:lnTo>
                  <a:lnTo>
                    <a:pt x="238" y="300"/>
                  </a:lnTo>
                  <a:lnTo>
                    <a:pt x="236" y="299"/>
                  </a:lnTo>
                  <a:lnTo>
                    <a:pt x="233" y="301"/>
                  </a:lnTo>
                  <a:lnTo>
                    <a:pt x="236" y="303"/>
                  </a:lnTo>
                  <a:lnTo>
                    <a:pt x="238" y="304"/>
                  </a:lnTo>
                  <a:lnTo>
                    <a:pt x="241" y="306"/>
                  </a:lnTo>
                  <a:lnTo>
                    <a:pt x="243" y="307"/>
                  </a:lnTo>
                  <a:lnTo>
                    <a:pt x="246" y="308"/>
                  </a:lnTo>
                  <a:lnTo>
                    <a:pt x="246" y="309"/>
                  </a:lnTo>
                  <a:lnTo>
                    <a:pt x="243" y="309"/>
                  </a:lnTo>
                  <a:lnTo>
                    <a:pt x="242" y="312"/>
                  </a:lnTo>
                  <a:lnTo>
                    <a:pt x="244" y="313"/>
                  </a:lnTo>
                  <a:lnTo>
                    <a:pt x="242" y="314"/>
                  </a:lnTo>
                  <a:lnTo>
                    <a:pt x="238" y="315"/>
                  </a:lnTo>
                  <a:lnTo>
                    <a:pt x="242" y="317"/>
                  </a:lnTo>
                  <a:lnTo>
                    <a:pt x="244" y="318"/>
                  </a:lnTo>
                  <a:lnTo>
                    <a:pt x="247" y="317"/>
                  </a:lnTo>
                  <a:lnTo>
                    <a:pt x="250" y="318"/>
                  </a:lnTo>
                  <a:lnTo>
                    <a:pt x="252" y="321"/>
                  </a:lnTo>
                  <a:lnTo>
                    <a:pt x="252" y="324"/>
                  </a:lnTo>
                  <a:lnTo>
                    <a:pt x="250" y="324"/>
                  </a:lnTo>
                  <a:lnTo>
                    <a:pt x="252" y="325"/>
                  </a:lnTo>
                  <a:lnTo>
                    <a:pt x="251" y="327"/>
                  </a:lnTo>
                  <a:lnTo>
                    <a:pt x="247" y="330"/>
                  </a:lnTo>
                  <a:lnTo>
                    <a:pt x="251" y="332"/>
                  </a:lnTo>
                  <a:lnTo>
                    <a:pt x="253" y="332"/>
                  </a:lnTo>
                  <a:lnTo>
                    <a:pt x="255" y="332"/>
                  </a:lnTo>
                  <a:lnTo>
                    <a:pt x="253" y="332"/>
                  </a:lnTo>
                  <a:lnTo>
                    <a:pt x="251" y="332"/>
                  </a:lnTo>
                  <a:lnTo>
                    <a:pt x="247" y="332"/>
                  </a:lnTo>
                  <a:lnTo>
                    <a:pt x="243" y="332"/>
                  </a:lnTo>
                  <a:lnTo>
                    <a:pt x="239" y="332"/>
                  </a:lnTo>
                  <a:lnTo>
                    <a:pt x="243" y="334"/>
                  </a:lnTo>
                  <a:lnTo>
                    <a:pt x="245" y="335"/>
                  </a:lnTo>
                  <a:lnTo>
                    <a:pt x="247" y="334"/>
                  </a:lnTo>
                  <a:lnTo>
                    <a:pt x="251" y="335"/>
                  </a:lnTo>
                  <a:lnTo>
                    <a:pt x="248" y="338"/>
                  </a:lnTo>
                  <a:lnTo>
                    <a:pt x="246" y="340"/>
                  </a:lnTo>
                  <a:lnTo>
                    <a:pt x="246" y="340"/>
                  </a:lnTo>
                  <a:lnTo>
                    <a:pt x="244" y="343"/>
                  </a:lnTo>
                  <a:lnTo>
                    <a:pt x="242" y="346"/>
                  </a:lnTo>
                  <a:lnTo>
                    <a:pt x="244" y="347"/>
                  </a:lnTo>
                  <a:lnTo>
                    <a:pt x="247" y="347"/>
                  </a:lnTo>
                  <a:lnTo>
                    <a:pt x="250" y="346"/>
                  </a:lnTo>
                  <a:lnTo>
                    <a:pt x="253" y="344"/>
                  </a:lnTo>
                  <a:lnTo>
                    <a:pt x="254" y="341"/>
                  </a:lnTo>
                  <a:lnTo>
                    <a:pt x="253" y="344"/>
                  </a:lnTo>
                  <a:lnTo>
                    <a:pt x="251" y="346"/>
                  </a:lnTo>
                  <a:lnTo>
                    <a:pt x="248" y="348"/>
                  </a:lnTo>
                  <a:lnTo>
                    <a:pt x="245" y="348"/>
                  </a:lnTo>
                  <a:lnTo>
                    <a:pt x="243" y="348"/>
                  </a:lnTo>
                  <a:lnTo>
                    <a:pt x="244" y="350"/>
                  </a:lnTo>
                  <a:lnTo>
                    <a:pt x="241" y="350"/>
                  </a:lnTo>
                  <a:lnTo>
                    <a:pt x="238" y="351"/>
                  </a:lnTo>
                  <a:lnTo>
                    <a:pt x="235" y="354"/>
                  </a:lnTo>
                  <a:lnTo>
                    <a:pt x="238" y="355"/>
                  </a:lnTo>
                  <a:lnTo>
                    <a:pt x="239" y="357"/>
                  </a:lnTo>
                  <a:lnTo>
                    <a:pt x="243" y="360"/>
                  </a:lnTo>
                  <a:lnTo>
                    <a:pt x="245" y="358"/>
                  </a:lnTo>
                  <a:lnTo>
                    <a:pt x="247" y="359"/>
                  </a:lnTo>
                  <a:lnTo>
                    <a:pt x="251" y="361"/>
                  </a:lnTo>
                  <a:lnTo>
                    <a:pt x="253" y="361"/>
                  </a:lnTo>
                  <a:lnTo>
                    <a:pt x="256" y="360"/>
                  </a:lnTo>
                  <a:lnTo>
                    <a:pt x="259" y="360"/>
                  </a:lnTo>
                  <a:lnTo>
                    <a:pt x="261" y="359"/>
                  </a:lnTo>
                  <a:lnTo>
                    <a:pt x="263" y="357"/>
                  </a:lnTo>
                  <a:lnTo>
                    <a:pt x="262" y="354"/>
                  </a:lnTo>
                  <a:lnTo>
                    <a:pt x="264" y="354"/>
                  </a:lnTo>
                  <a:lnTo>
                    <a:pt x="264" y="351"/>
                  </a:lnTo>
                  <a:lnTo>
                    <a:pt x="267" y="351"/>
                  </a:lnTo>
                  <a:lnTo>
                    <a:pt x="269" y="349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4" y="341"/>
                  </a:lnTo>
                  <a:lnTo>
                    <a:pt x="263" y="339"/>
                  </a:lnTo>
                  <a:lnTo>
                    <a:pt x="263" y="335"/>
                  </a:lnTo>
                  <a:lnTo>
                    <a:pt x="267" y="335"/>
                  </a:lnTo>
                  <a:lnTo>
                    <a:pt x="263" y="337"/>
                  </a:lnTo>
                  <a:lnTo>
                    <a:pt x="264" y="340"/>
                  </a:lnTo>
                  <a:lnTo>
                    <a:pt x="267" y="342"/>
                  </a:lnTo>
                  <a:lnTo>
                    <a:pt x="269" y="344"/>
                  </a:lnTo>
                  <a:lnTo>
                    <a:pt x="270" y="347"/>
                  </a:lnTo>
                  <a:lnTo>
                    <a:pt x="272" y="349"/>
                  </a:lnTo>
                  <a:lnTo>
                    <a:pt x="276" y="349"/>
                  </a:lnTo>
                  <a:lnTo>
                    <a:pt x="276" y="346"/>
                  </a:lnTo>
                  <a:lnTo>
                    <a:pt x="279" y="344"/>
                  </a:lnTo>
                  <a:lnTo>
                    <a:pt x="276" y="347"/>
                  </a:lnTo>
                  <a:lnTo>
                    <a:pt x="275" y="350"/>
                  </a:lnTo>
                  <a:lnTo>
                    <a:pt x="271" y="352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2" y="354"/>
                  </a:lnTo>
                  <a:lnTo>
                    <a:pt x="286" y="355"/>
                  </a:lnTo>
                  <a:lnTo>
                    <a:pt x="288" y="354"/>
                  </a:lnTo>
                  <a:lnTo>
                    <a:pt x="290" y="354"/>
                  </a:lnTo>
                  <a:lnTo>
                    <a:pt x="294" y="352"/>
                  </a:lnTo>
                  <a:lnTo>
                    <a:pt x="291" y="355"/>
                  </a:lnTo>
                  <a:lnTo>
                    <a:pt x="286" y="356"/>
                  </a:lnTo>
                  <a:lnTo>
                    <a:pt x="284" y="356"/>
                  </a:lnTo>
                  <a:lnTo>
                    <a:pt x="280" y="357"/>
                  </a:lnTo>
                  <a:lnTo>
                    <a:pt x="278" y="358"/>
                  </a:lnTo>
                  <a:lnTo>
                    <a:pt x="276" y="359"/>
                  </a:lnTo>
                  <a:lnTo>
                    <a:pt x="278" y="360"/>
                  </a:lnTo>
                  <a:lnTo>
                    <a:pt x="281" y="360"/>
                  </a:lnTo>
                  <a:lnTo>
                    <a:pt x="284" y="360"/>
                  </a:lnTo>
                  <a:lnTo>
                    <a:pt x="286" y="359"/>
                  </a:lnTo>
                  <a:lnTo>
                    <a:pt x="289" y="358"/>
                  </a:lnTo>
                  <a:lnTo>
                    <a:pt x="291" y="357"/>
                  </a:lnTo>
                  <a:lnTo>
                    <a:pt x="295" y="357"/>
                  </a:lnTo>
                  <a:lnTo>
                    <a:pt x="297" y="358"/>
                  </a:lnTo>
                  <a:lnTo>
                    <a:pt x="295" y="358"/>
                  </a:lnTo>
                  <a:lnTo>
                    <a:pt x="289" y="359"/>
                  </a:lnTo>
                  <a:lnTo>
                    <a:pt x="286" y="360"/>
                  </a:lnTo>
                  <a:lnTo>
                    <a:pt x="285" y="363"/>
                  </a:lnTo>
                  <a:lnTo>
                    <a:pt x="282" y="364"/>
                  </a:lnTo>
                  <a:lnTo>
                    <a:pt x="285" y="365"/>
                  </a:lnTo>
                  <a:lnTo>
                    <a:pt x="288" y="364"/>
                  </a:lnTo>
                  <a:lnTo>
                    <a:pt x="290" y="361"/>
                  </a:lnTo>
                  <a:lnTo>
                    <a:pt x="294" y="361"/>
                  </a:lnTo>
                  <a:lnTo>
                    <a:pt x="295" y="364"/>
                  </a:lnTo>
                  <a:lnTo>
                    <a:pt x="291" y="364"/>
                  </a:lnTo>
                  <a:lnTo>
                    <a:pt x="289" y="365"/>
                  </a:lnTo>
                  <a:lnTo>
                    <a:pt x="286" y="366"/>
                  </a:lnTo>
                  <a:lnTo>
                    <a:pt x="289" y="367"/>
                  </a:lnTo>
                  <a:lnTo>
                    <a:pt x="291" y="366"/>
                  </a:lnTo>
                  <a:lnTo>
                    <a:pt x="295" y="367"/>
                  </a:lnTo>
                  <a:lnTo>
                    <a:pt x="297" y="366"/>
                  </a:lnTo>
                  <a:lnTo>
                    <a:pt x="298" y="369"/>
                  </a:lnTo>
                  <a:lnTo>
                    <a:pt x="302" y="369"/>
                  </a:lnTo>
                  <a:lnTo>
                    <a:pt x="298" y="370"/>
                  </a:lnTo>
                  <a:lnTo>
                    <a:pt x="296" y="369"/>
                  </a:lnTo>
                  <a:lnTo>
                    <a:pt x="293" y="369"/>
                  </a:lnTo>
                  <a:lnTo>
                    <a:pt x="290" y="368"/>
                  </a:lnTo>
                  <a:lnTo>
                    <a:pt x="293" y="370"/>
                  </a:lnTo>
                  <a:lnTo>
                    <a:pt x="296" y="372"/>
                  </a:lnTo>
                  <a:lnTo>
                    <a:pt x="298" y="373"/>
                  </a:lnTo>
                  <a:lnTo>
                    <a:pt x="302" y="374"/>
                  </a:lnTo>
                  <a:lnTo>
                    <a:pt x="304" y="373"/>
                  </a:lnTo>
                  <a:lnTo>
                    <a:pt x="306" y="376"/>
                  </a:lnTo>
                  <a:lnTo>
                    <a:pt x="303" y="376"/>
                  </a:lnTo>
                  <a:lnTo>
                    <a:pt x="301" y="375"/>
                  </a:lnTo>
                  <a:lnTo>
                    <a:pt x="297" y="376"/>
                  </a:lnTo>
                  <a:lnTo>
                    <a:pt x="299" y="377"/>
                  </a:lnTo>
                  <a:lnTo>
                    <a:pt x="306" y="378"/>
                  </a:lnTo>
                  <a:lnTo>
                    <a:pt x="303" y="380"/>
                  </a:lnTo>
                  <a:lnTo>
                    <a:pt x="305" y="381"/>
                  </a:lnTo>
                  <a:lnTo>
                    <a:pt x="303" y="382"/>
                  </a:lnTo>
                  <a:lnTo>
                    <a:pt x="299" y="381"/>
                  </a:lnTo>
                  <a:lnTo>
                    <a:pt x="303" y="383"/>
                  </a:lnTo>
                  <a:lnTo>
                    <a:pt x="305" y="384"/>
                  </a:lnTo>
                  <a:lnTo>
                    <a:pt x="308" y="382"/>
                  </a:lnTo>
                  <a:lnTo>
                    <a:pt x="307" y="384"/>
                  </a:lnTo>
                  <a:lnTo>
                    <a:pt x="304" y="386"/>
                  </a:lnTo>
                  <a:lnTo>
                    <a:pt x="302" y="385"/>
                  </a:lnTo>
                  <a:lnTo>
                    <a:pt x="298" y="385"/>
                  </a:lnTo>
                  <a:lnTo>
                    <a:pt x="296" y="384"/>
                  </a:lnTo>
                  <a:lnTo>
                    <a:pt x="294" y="383"/>
                  </a:lnTo>
                  <a:lnTo>
                    <a:pt x="290" y="382"/>
                  </a:lnTo>
                  <a:lnTo>
                    <a:pt x="288" y="381"/>
                  </a:lnTo>
                  <a:lnTo>
                    <a:pt x="285" y="380"/>
                  </a:lnTo>
                  <a:lnTo>
                    <a:pt x="282" y="377"/>
                  </a:lnTo>
                  <a:lnTo>
                    <a:pt x="279" y="376"/>
                  </a:lnTo>
                  <a:lnTo>
                    <a:pt x="277" y="376"/>
                  </a:lnTo>
                  <a:lnTo>
                    <a:pt x="273" y="375"/>
                  </a:lnTo>
                  <a:lnTo>
                    <a:pt x="271" y="376"/>
                  </a:lnTo>
                  <a:lnTo>
                    <a:pt x="268" y="376"/>
                  </a:lnTo>
                  <a:lnTo>
                    <a:pt x="265" y="375"/>
                  </a:lnTo>
                  <a:lnTo>
                    <a:pt x="262" y="375"/>
                  </a:lnTo>
                  <a:lnTo>
                    <a:pt x="260" y="374"/>
                  </a:lnTo>
                  <a:lnTo>
                    <a:pt x="256" y="375"/>
                  </a:lnTo>
                  <a:lnTo>
                    <a:pt x="254" y="376"/>
                  </a:lnTo>
                  <a:lnTo>
                    <a:pt x="254" y="380"/>
                  </a:lnTo>
                  <a:lnTo>
                    <a:pt x="258" y="381"/>
                  </a:lnTo>
                  <a:lnTo>
                    <a:pt x="260" y="384"/>
                  </a:lnTo>
                  <a:lnTo>
                    <a:pt x="263" y="385"/>
                  </a:lnTo>
                  <a:lnTo>
                    <a:pt x="265" y="385"/>
                  </a:lnTo>
                  <a:lnTo>
                    <a:pt x="269" y="386"/>
                  </a:lnTo>
                  <a:lnTo>
                    <a:pt x="271" y="386"/>
                  </a:lnTo>
                  <a:lnTo>
                    <a:pt x="273" y="387"/>
                  </a:lnTo>
                  <a:lnTo>
                    <a:pt x="277" y="387"/>
                  </a:lnTo>
                  <a:lnTo>
                    <a:pt x="280" y="389"/>
                  </a:lnTo>
                  <a:lnTo>
                    <a:pt x="282" y="392"/>
                  </a:lnTo>
                  <a:lnTo>
                    <a:pt x="285" y="393"/>
                  </a:lnTo>
                  <a:lnTo>
                    <a:pt x="288" y="393"/>
                  </a:lnTo>
                  <a:lnTo>
                    <a:pt x="290" y="394"/>
                  </a:lnTo>
                  <a:lnTo>
                    <a:pt x="294" y="394"/>
                  </a:lnTo>
                  <a:lnTo>
                    <a:pt x="295" y="394"/>
                  </a:lnTo>
                  <a:lnTo>
                    <a:pt x="295" y="395"/>
                  </a:lnTo>
                  <a:lnTo>
                    <a:pt x="297" y="394"/>
                  </a:lnTo>
                  <a:lnTo>
                    <a:pt x="299" y="393"/>
                  </a:lnTo>
                  <a:lnTo>
                    <a:pt x="303" y="394"/>
                  </a:lnTo>
                  <a:lnTo>
                    <a:pt x="301" y="394"/>
                  </a:lnTo>
                  <a:lnTo>
                    <a:pt x="303" y="395"/>
                  </a:lnTo>
                  <a:lnTo>
                    <a:pt x="306" y="394"/>
                  </a:lnTo>
                  <a:lnTo>
                    <a:pt x="307" y="394"/>
                  </a:lnTo>
                  <a:lnTo>
                    <a:pt x="310" y="393"/>
                  </a:lnTo>
                  <a:lnTo>
                    <a:pt x="312" y="393"/>
                  </a:lnTo>
                  <a:lnTo>
                    <a:pt x="313" y="394"/>
                  </a:lnTo>
                  <a:lnTo>
                    <a:pt x="312" y="395"/>
                  </a:lnTo>
                  <a:lnTo>
                    <a:pt x="308" y="397"/>
                  </a:lnTo>
                  <a:lnTo>
                    <a:pt x="312" y="398"/>
                  </a:lnTo>
                  <a:lnTo>
                    <a:pt x="313" y="401"/>
                  </a:lnTo>
                  <a:lnTo>
                    <a:pt x="311" y="400"/>
                  </a:lnTo>
                  <a:lnTo>
                    <a:pt x="307" y="400"/>
                  </a:lnTo>
                  <a:lnTo>
                    <a:pt x="305" y="402"/>
                  </a:lnTo>
                  <a:lnTo>
                    <a:pt x="307" y="402"/>
                  </a:lnTo>
                  <a:lnTo>
                    <a:pt x="311" y="404"/>
                  </a:lnTo>
                  <a:lnTo>
                    <a:pt x="307" y="403"/>
                  </a:lnTo>
                  <a:lnTo>
                    <a:pt x="305" y="404"/>
                  </a:lnTo>
                  <a:lnTo>
                    <a:pt x="304" y="408"/>
                  </a:lnTo>
                  <a:lnTo>
                    <a:pt x="307" y="407"/>
                  </a:lnTo>
                  <a:lnTo>
                    <a:pt x="310" y="406"/>
                  </a:lnTo>
                  <a:lnTo>
                    <a:pt x="312" y="407"/>
                  </a:lnTo>
                  <a:lnTo>
                    <a:pt x="310" y="407"/>
                  </a:lnTo>
                  <a:lnTo>
                    <a:pt x="307" y="408"/>
                  </a:lnTo>
                  <a:lnTo>
                    <a:pt x="304" y="409"/>
                  </a:lnTo>
                  <a:lnTo>
                    <a:pt x="303" y="411"/>
                  </a:lnTo>
                  <a:lnTo>
                    <a:pt x="302" y="415"/>
                  </a:lnTo>
                  <a:lnTo>
                    <a:pt x="304" y="415"/>
                  </a:lnTo>
                  <a:lnTo>
                    <a:pt x="307" y="414"/>
                  </a:lnTo>
                  <a:lnTo>
                    <a:pt x="310" y="411"/>
                  </a:lnTo>
                  <a:lnTo>
                    <a:pt x="310" y="415"/>
                  </a:lnTo>
                  <a:lnTo>
                    <a:pt x="312" y="416"/>
                  </a:lnTo>
                  <a:lnTo>
                    <a:pt x="310" y="416"/>
                  </a:lnTo>
                  <a:lnTo>
                    <a:pt x="307" y="417"/>
                  </a:lnTo>
                  <a:lnTo>
                    <a:pt x="310" y="418"/>
                  </a:lnTo>
                  <a:lnTo>
                    <a:pt x="312" y="418"/>
                  </a:lnTo>
                  <a:lnTo>
                    <a:pt x="310" y="418"/>
                  </a:lnTo>
                  <a:lnTo>
                    <a:pt x="312" y="421"/>
                  </a:lnTo>
                  <a:lnTo>
                    <a:pt x="308" y="419"/>
                  </a:lnTo>
                  <a:lnTo>
                    <a:pt x="307" y="417"/>
                  </a:lnTo>
                  <a:lnTo>
                    <a:pt x="304" y="416"/>
                  </a:lnTo>
                  <a:lnTo>
                    <a:pt x="302" y="416"/>
                  </a:lnTo>
                  <a:lnTo>
                    <a:pt x="301" y="419"/>
                  </a:lnTo>
                  <a:lnTo>
                    <a:pt x="302" y="421"/>
                  </a:lnTo>
                  <a:lnTo>
                    <a:pt x="303" y="420"/>
                  </a:lnTo>
                  <a:lnTo>
                    <a:pt x="299" y="423"/>
                  </a:lnTo>
                  <a:lnTo>
                    <a:pt x="299" y="425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4" y="427"/>
                  </a:lnTo>
                  <a:lnTo>
                    <a:pt x="302" y="427"/>
                  </a:lnTo>
                  <a:lnTo>
                    <a:pt x="299" y="429"/>
                  </a:lnTo>
                  <a:lnTo>
                    <a:pt x="297" y="429"/>
                  </a:lnTo>
                  <a:lnTo>
                    <a:pt x="295" y="431"/>
                  </a:lnTo>
                  <a:lnTo>
                    <a:pt x="291" y="431"/>
                  </a:lnTo>
                  <a:lnTo>
                    <a:pt x="289" y="429"/>
                  </a:lnTo>
                  <a:lnTo>
                    <a:pt x="284" y="429"/>
                  </a:lnTo>
                  <a:lnTo>
                    <a:pt x="280" y="431"/>
                  </a:lnTo>
                  <a:lnTo>
                    <a:pt x="284" y="431"/>
                  </a:lnTo>
                  <a:lnTo>
                    <a:pt x="280" y="432"/>
                  </a:lnTo>
                  <a:lnTo>
                    <a:pt x="278" y="434"/>
                  </a:lnTo>
                  <a:lnTo>
                    <a:pt x="275" y="435"/>
                  </a:lnTo>
                  <a:lnTo>
                    <a:pt x="272" y="435"/>
                  </a:lnTo>
                  <a:lnTo>
                    <a:pt x="275" y="436"/>
                  </a:lnTo>
                  <a:lnTo>
                    <a:pt x="278" y="435"/>
                  </a:lnTo>
                  <a:lnTo>
                    <a:pt x="280" y="435"/>
                  </a:lnTo>
                  <a:lnTo>
                    <a:pt x="278" y="436"/>
                  </a:lnTo>
                  <a:lnTo>
                    <a:pt x="280" y="436"/>
                  </a:lnTo>
                  <a:lnTo>
                    <a:pt x="284" y="438"/>
                  </a:lnTo>
                  <a:lnTo>
                    <a:pt x="286" y="437"/>
                  </a:lnTo>
                  <a:lnTo>
                    <a:pt x="288" y="437"/>
                  </a:lnTo>
                  <a:lnTo>
                    <a:pt x="291" y="437"/>
                  </a:lnTo>
                  <a:lnTo>
                    <a:pt x="294" y="436"/>
                  </a:lnTo>
                  <a:lnTo>
                    <a:pt x="297" y="434"/>
                  </a:lnTo>
                  <a:lnTo>
                    <a:pt x="294" y="433"/>
                  </a:lnTo>
                  <a:lnTo>
                    <a:pt x="297" y="433"/>
                  </a:lnTo>
                  <a:lnTo>
                    <a:pt x="299" y="433"/>
                  </a:lnTo>
                  <a:lnTo>
                    <a:pt x="303" y="432"/>
                  </a:lnTo>
                  <a:lnTo>
                    <a:pt x="305" y="432"/>
                  </a:lnTo>
                  <a:lnTo>
                    <a:pt x="303" y="432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7" y="436"/>
                  </a:lnTo>
                  <a:lnTo>
                    <a:pt x="299" y="437"/>
                  </a:lnTo>
                  <a:lnTo>
                    <a:pt x="303" y="438"/>
                  </a:lnTo>
                  <a:lnTo>
                    <a:pt x="299" y="438"/>
                  </a:lnTo>
                  <a:lnTo>
                    <a:pt x="297" y="438"/>
                  </a:lnTo>
                  <a:lnTo>
                    <a:pt x="299" y="440"/>
                  </a:lnTo>
                  <a:lnTo>
                    <a:pt x="303" y="441"/>
                  </a:lnTo>
                  <a:lnTo>
                    <a:pt x="305" y="442"/>
                  </a:lnTo>
                  <a:lnTo>
                    <a:pt x="308" y="443"/>
                  </a:lnTo>
                  <a:lnTo>
                    <a:pt x="313" y="444"/>
                  </a:lnTo>
                  <a:lnTo>
                    <a:pt x="311" y="444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3" y="443"/>
                  </a:lnTo>
                  <a:lnTo>
                    <a:pt x="299" y="441"/>
                  </a:lnTo>
                  <a:lnTo>
                    <a:pt x="294" y="441"/>
                  </a:lnTo>
                  <a:lnTo>
                    <a:pt x="291" y="442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0"/>
                  </a:lnTo>
                  <a:lnTo>
                    <a:pt x="280" y="438"/>
                  </a:lnTo>
                  <a:lnTo>
                    <a:pt x="278" y="438"/>
                  </a:lnTo>
                  <a:lnTo>
                    <a:pt x="280" y="440"/>
                  </a:lnTo>
                  <a:lnTo>
                    <a:pt x="284" y="441"/>
                  </a:lnTo>
                  <a:lnTo>
                    <a:pt x="280" y="441"/>
                  </a:lnTo>
                  <a:lnTo>
                    <a:pt x="278" y="440"/>
                  </a:lnTo>
                  <a:lnTo>
                    <a:pt x="275" y="438"/>
                  </a:lnTo>
                  <a:lnTo>
                    <a:pt x="272" y="438"/>
                  </a:lnTo>
                  <a:lnTo>
                    <a:pt x="269" y="438"/>
                  </a:lnTo>
                  <a:lnTo>
                    <a:pt x="272" y="440"/>
                  </a:lnTo>
                  <a:lnTo>
                    <a:pt x="275" y="441"/>
                  </a:lnTo>
                  <a:lnTo>
                    <a:pt x="278" y="443"/>
                  </a:lnTo>
                  <a:lnTo>
                    <a:pt x="280" y="443"/>
                  </a:lnTo>
                  <a:lnTo>
                    <a:pt x="286" y="444"/>
                  </a:lnTo>
                  <a:lnTo>
                    <a:pt x="284" y="444"/>
                  </a:lnTo>
                  <a:lnTo>
                    <a:pt x="280" y="444"/>
                  </a:lnTo>
                  <a:lnTo>
                    <a:pt x="278" y="443"/>
                  </a:lnTo>
                  <a:lnTo>
                    <a:pt x="275" y="442"/>
                  </a:lnTo>
                  <a:lnTo>
                    <a:pt x="272" y="442"/>
                  </a:lnTo>
                  <a:lnTo>
                    <a:pt x="275" y="443"/>
                  </a:lnTo>
                  <a:lnTo>
                    <a:pt x="272" y="443"/>
                  </a:lnTo>
                  <a:lnTo>
                    <a:pt x="271" y="446"/>
                  </a:lnTo>
                  <a:lnTo>
                    <a:pt x="269" y="445"/>
                  </a:lnTo>
                  <a:lnTo>
                    <a:pt x="271" y="446"/>
                  </a:lnTo>
                  <a:lnTo>
                    <a:pt x="269" y="448"/>
                  </a:lnTo>
                  <a:lnTo>
                    <a:pt x="265" y="448"/>
                  </a:lnTo>
                  <a:lnTo>
                    <a:pt x="268" y="450"/>
                  </a:lnTo>
                  <a:lnTo>
                    <a:pt x="264" y="452"/>
                  </a:lnTo>
                  <a:lnTo>
                    <a:pt x="268" y="453"/>
                  </a:lnTo>
                  <a:lnTo>
                    <a:pt x="270" y="452"/>
                  </a:lnTo>
                  <a:lnTo>
                    <a:pt x="273" y="450"/>
                  </a:lnTo>
                  <a:lnTo>
                    <a:pt x="276" y="449"/>
                  </a:lnTo>
                  <a:lnTo>
                    <a:pt x="278" y="448"/>
                  </a:lnTo>
                  <a:lnTo>
                    <a:pt x="281" y="448"/>
                  </a:lnTo>
                  <a:lnTo>
                    <a:pt x="284" y="445"/>
                  </a:lnTo>
                  <a:lnTo>
                    <a:pt x="286" y="445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9" y="449"/>
                  </a:lnTo>
                  <a:lnTo>
                    <a:pt x="291" y="448"/>
                  </a:lnTo>
                  <a:lnTo>
                    <a:pt x="294" y="449"/>
                  </a:lnTo>
                  <a:lnTo>
                    <a:pt x="297" y="449"/>
                  </a:lnTo>
                  <a:lnTo>
                    <a:pt x="296" y="445"/>
                  </a:lnTo>
                  <a:lnTo>
                    <a:pt x="298" y="444"/>
                  </a:lnTo>
                  <a:lnTo>
                    <a:pt x="302" y="443"/>
                  </a:lnTo>
                  <a:lnTo>
                    <a:pt x="298" y="445"/>
                  </a:lnTo>
                  <a:lnTo>
                    <a:pt x="299" y="448"/>
                  </a:lnTo>
                  <a:lnTo>
                    <a:pt x="302" y="448"/>
                  </a:lnTo>
                  <a:lnTo>
                    <a:pt x="304" y="448"/>
                  </a:lnTo>
                  <a:lnTo>
                    <a:pt x="305" y="445"/>
                  </a:lnTo>
                  <a:lnTo>
                    <a:pt x="308" y="445"/>
                  </a:lnTo>
                  <a:lnTo>
                    <a:pt x="311" y="446"/>
                  </a:lnTo>
                  <a:lnTo>
                    <a:pt x="308" y="446"/>
                  </a:lnTo>
                  <a:lnTo>
                    <a:pt x="305" y="448"/>
                  </a:lnTo>
                  <a:lnTo>
                    <a:pt x="303" y="449"/>
                  </a:lnTo>
                  <a:lnTo>
                    <a:pt x="299" y="449"/>
                  </a:lnTo>
                  <a:lnTo>
                    <a:pt x="303" y="451"/>
                  </a:lnTo>
                  <a:lnTo>
                    <a:pt x="305" y="451"/>
                  </a:lnTo>
                  <a:lnTo>
                    <a:pt x="308" y="450"/>
                  </a:lnTo>
                  <a:lnTo>
                    <a:pt x="311" y="449"/>
                  </a:lnTo>
                  <a:lnTo>
                    <a:pt x="313" y="449"/>
                  </a:lnTo>
                  <a:lnTo>
                    <a:pt x="316" y="450"/>
                  </a:lnTo>
                  <a:lnTo>
                    <a:pt x="316" y="450"/>
                  </a:lnTo>
                  <a:lnTo>
                    <a:pt x="313" y="449"/>
                  </a:lnTo>
                  <a:lnTo>
                    <a:pt x="311" y="450"/>
                  </a:lnTo>
                  <a:lnTo>
                    <a:pt x="308" y="451"/>
                  </a:lnTo>
                  <a:lnTo>
                    <a:pt x="305" y="452"/>
                  </a:lnTo>
                  <a:lnTo>
                    <a:pt x="308" y="454"/>
                  </a:lnTo>
                  <a:lnTo>
                    <a:pt x="311" y="454"/>
                  </a:lnTo>
                  <a:lnTo>
                    <a:pt x="313" y="454"/>
                  </a:lnTo>
                  <a:lnTo>
                    <a:pt x="311" y="454"/>
                  </a:lnTo>
                  <a:lnTo>
                    <a:pt x="308" y="454"/>
                  </a:lnTo>
                  <a:lnTo>
                    <a:pt x="305" y="454"/>
                  </a:lnTo>
                  <a:lnTo>
                    <a:pt x="303" y="452"/>
                  </a:lnTo>
                  <a:lnTo>
                    <a:pt x="299" y="451"/>
                  </a:lnTo>
                  <a:lnTo>
                    <a:pt x="297" y="450"/>
                  </a:lnTo>
                  <a:lnTo>
                    <a:pt x="294" y="451"/>
                  </a:lnTo>
                  <a:lnTo>
                    <a:pt x="291" y="451"/>
                  </a:lnTo>
                  <a:lnTo>
                    <a:pt x="288" y="450"/>
                  </a:lnTo>
                  <a:lnTo>
                    <a:pt x="286" y="449"/>
                  </a:lnTo>
                  <a:lnTo>
                    <a:pt x="284" y="449"/>
                  </a:lnTo>
                  <a:lnTo>
                    <a:pt x="280" y="449"/>
                  </a:lnTo>
                  <a:lnTo>
                    <a:pt x="278" y="449"/>
                  </a:lnTo>
                  <a:lnTo>
                    <a:pt x="280" y="449"/>
                  </a:lnTo>
                  <a:lnTo>
                    <a:pt x="275" y="450"/>
                  </a:lnTo>
                  <a:lnTo>
                    <a:pt x="272" y="452"/>
                  </a:lnTo>
                  <a:lnTo>
                    <a:pt x="269" y="454"/>
                  </a:lnTo>
                  <a:lnTo>
                    <a:pt x="267" y="454"/>
                  </a:lnTo>
                  <a:lnTo>
                    <a:pt x="264" y="457"/>
                  </a:lnTo>
                  <a:lnTo>
                    <a:pt x="263" y="459"/>
                  </a:lnTo>
                  <a:lnTo>
                    <a:pt x="265" y="461"/>
                  </a:lnTo>
                  <a:lnTo>
                    <a:pt x="271" y="459"/>
                  </a:lnTo>
                  <a:lnTo>
                    <a:pt x="275" y="459"/>
                  </a:lnTo>
                  <a:lnTo>
                    <a:pt x="277" y="459"/>
                  </a:lnTo>
                  <a:lnTo>
                    <a:pt x="280" y="458"/>
                  </a:lnTo>
                  <a:lnTo>
                    <a:pt x="282" y="458"/>
                  </a:lnTo>
                  <a:lnTo>
                    <a:pt x="285" y="457"/>
                  </a:lnTo>
                  <a:lnTo>
                    <a:pt x="288" y="458"/>
                  </a:lnTo>
                  <a:lnTo>
                    <a:pt x="294" y="458"/>
                  </a:lnTo>
                  <a:lnTo>
                    <a:pt x="296" y="457"/>
                  </a:lnTo>
                  <a:lnTo>
                    <a:pt x="299" y="457"/>
                  </a:lnTo>
                  <a:lnTo>
                    <a:pt x="296" y="458"/>
                  </a:lnTo>
                  <a:lnTo>
                    <a:pt x="297" y="460"/>
                  </a:lnTo>
                  <a:lnTo>
                    <a:pt x="299" y="462"/>
                  </a:lnTo>
                  <a:lnTo>
                    <a:pt x="303" y="462"/>
                  </a:lnTo>
                  <a:lnTo>
                    <a:pt x="305" y="461"/>
                  </a:lnTo>
                  <a:lnTo>
                    <a:pt x="308" y="461"/>
                  </a:lnTo>
                  <a:lnTo>
                    <a:pt x="311" y="461"/>
                  </a:lnTo>
                  <a:lnTo>
                    <a:pt x="308" y="462"/>
                  </a:lnTo>
                  <a:lnTo>
                    <a:pt x="305" y="462"/>
                  </a:lnTo>
                  <a:lnTo>
                    <a:pt x="303" y="462"/>
                  </a:lnTo>
                  <a:lnTo>
                    <a:pt x="299" y="463"/>
                  </a:lnTo>
                  <a:lnTo>
                    <a:pt x="297" y="461"/>
                  </a:lnTo>
                  <a:lnTo>
                    <a:pt x="295" y="459"/>
                  </a:lnTo>
                  <a:lnTo>
                    <a:pt x="293" y="458"/>
                  </a:lnTo>
                  <a:lnTo>
                    <a:pt x="289" y="458"/>
                  </a:lnTo>
                  <a:lnTo>
                    <a:pt x="287" y="458"/>
                  </a:lnTo>
                  <a:lnTo>
                    <a:pt x="285" y="458"/>
                  </a:lnTo>
                  <a:lnTo>
                    <a:pt x="281" y="459"/>
                  </a:lnTo>
                  <a:lnTo>
                    <a:pt x="279" y="459"/>
                  </a:lnTo>
                  <a:lnTo>
                    <a:pt x="276" y="460"/>
                  </a:lnTo>
                  <a:lnTo>
                    <a:pt x="271" y="460"/>
                  </a:lnTo>
                  <a:lnTo>
                    <a:pt x="268" y="460"/>
                  </a:lnTo>
                  <a:lnTo>
                    <a:pt x="265" y="462"/>
                  </a:lnTo>
                  <a:lnTo>
                    <a:pt x="263" y="462"/>
                  </a:lnTo>
                  <a:lnTo>
                    <a:pt x="265" y="463"/>
                  </a:lnTo>
                  <a:lnTo>
                    <a:pt x="268" y="463"/>
                  </a:lnTo>
                  <a:lnTo>
                    <a:pt x="265" y="464"/>
                  </a:lnTo>
                  <a:lnTo>
                    <a:pt x="268" y="466"/>
                  </a:lnTo>
                  <a:lnTo>
                    <a:pt x="271" y="466"/>
                  </a:lnTo>
                  <a:lnTo>
                    <a:pt x="268" y="467"/>
                  </a:lnTo>
                  <a:lnTo>
                    <a:pt x="265" y="467"/>
                  </a:lnTo>
                  <a:lnTo>
                    <a:pt x="268" y="468"/>
                  </a:lnTo>
                  <a:lnTo>
                    <a:pt x="271" y="468"/>
                  </a:lnTo>
                  <a:lnTo>
                    <a:pt x="273" y="468"/>
                  </a:lnTo>
                  <a:lnTo>
                    <a:pt x="277" y="468"/>
                  </a:lnTo>
                  <a:lnTo>
                    <a:pt x="279" y="468"/>
                  </a:lnTo>
                  <a:lnTo>
                    <a:pt x="281" y="467"/>
                  </a:lnTo>
                  <a:lnTo>
                    <a:pt x="285" y="468"/>
                  </a:lnTo>
                  <a:lnTo>
                    <a:pt x="281" y="469"/>
                  </a:lnTo>
                  <a:lnTo>
                    <a:pt x="279" y="469"/>
                  </a:lnTo>
                  <a:lnTo>
                    <a:pt x="277" y="470"/>
                  </a:lnTo>
                  <a:lnTo>
                    <a:pt x="273" y="470"/>
                  </a:lnTo>
                  <a:lnTo>
                    <a:pt x="277" y="470"/>
                  </a:lnTo>
                  <a:lnTo>
                    <a:pt x="279" y="470"/>
                  </a:lnTo>
                  <a:lnTo>
                    <a:pt x="277" y="471"/>
                  </a:lnTo>
                  <a:lnTo>
                    <a:pt x="273" y="471"/>
                  </a:lnTo>
                  <a:lnTo>
                    <a:pt x="277" y="472"/>
                  </a:lnTo>
                  <a:lnTo>
                    <a:pt x="279" y="472"/>
                  </a:lnTo>
                  <a:lnTo>
                    <a:pt x="277" y="474"/>
                  </a:lnTo>
                  <a:lnTo>
                    <a:pt x="273" y="474"/>
                  </a:lnTo>
                  <a:lnTo>
                    <a:pt x="271" y="474"/>
                  </a:lnTo>
                  <a:lnTo>
                    <a:pt x="269" y="475"/>
                  </a:lnTo>
                  <a:lnTo>
                    <a:pt x="271" y="476"/>
                  </a:lnTo>
                  <a:lnTo>
                    <a:pt x="273" y="476"/>
                  </a:lnTo>
                  <a:lnTo>
                    <a:pt x="277" y="476"/>
                  </a:lnTo>
                  <a:lnTo>
                    <a:pt x="279" y="476"/>
                  </a:lnTo>
                  <a:lnTo>
                    <a:pt x="281" y="476"/>
                  </a:lnTo>
                  <a:lnTo>
                    <a:pt x="279" y="477"/>
                  </a:lnTo>
                  <a:lnTo>
                    <a:pt x="277" y="476"/>
                  </a:lnTo>
                  <a:lnTo>
                    <a:pt x="273" y="477"/>
                  </a:lnTo>
                  <a:lnTo>
                    <a:pt x="271" y="477"/>
                  </a:lnTo>
                  <a:lnTo>
                    <a:pt x="269" y="477"/>
                  </a:lnTo>
                  <a:lnTo>
                    <a:pt x="265" y="479"/>
                  </a:lnTo>
                  <a:lnTo>
                    <a:pt x="265" y="483"/>
                  </a:lnTo>
                  <a:lnTo>
                    <a:pt x="269" y="483"/>
                  </a:lnTo>
                  <a:lnTo>
                    <a:pt x="271" y="483"/>
                  </a:lnTo>
                  <a:lnTo>
                    <a:pt x="269" y="484"/>
                  </a:lnTo>
                  <a:lnTo>
                    <a:pt x="265" y="486"/>
                  </a:lnTo>
                  <a:lnTo>
                    <a:pt x="267" y="486"/>
                  </a:lnTo>
                  <a:lnTo>
                    <a:pt x="269" y="486"/>
                  </a:lnTo>
                  <a:lnTo>
                    <a:pt x="272" y="486"/>
                  </a:lnTo>
                  <a:lnTo>
                    <a:pt x="275" y="485"/>
                  </a:lnTo>
                  <a:lnTo>
                    <a:pt x="277" y="483"/>
                  </a:lnTo>
                  <a:lnTo>
                    <a:pt x="280" y="480"/>
                  </a:lnTo>
                  <a:lnTo>
                    <a:pt x="282" y="479"/>
                  </a:lnTo>
                  <a:lnTo>
                    <a:pt x="286" y="477"/>
                  </a:lnTo>
                  <a:lnTo>
                    <a:pt x="288" y="475"/>
                  </a:lnTo>
                  <a:lnTo>
                    <a:pt x="290" y="474"/>
                  </a:lnTo>
                  <a:lnTo>
                    <a:pt x="294" y="471"/>
                  </a:lnTo>
                  <a:lnTo>
                    <a:pt x="296" y="470"/>
                  </a:lnTo>
                  <a:lnTo>
                    <a:pt x="299" y="468"/>
                  </a:lnTo>
                  <a:lnTo>
                    <a:pt x="302" y="467"/>
                  </a:lnTo>
                  <a:lnTo>
                    <a:pt x="304" y="466"/>
                  </a:lnTo>
                  <a:lnTo>
                    <a:pt x="307" y="466"/>
                  </a:lnTo>
                  <a:lnTo>
                    <a:pt x="310" y="464"/>
                  </a:lnTo>
                  <a:lnTo>
                    <a:pt x="307" y="466"/>
                  </a:lnTo>
                  <a:lnTo>
                    <a:pt x="310" y="466"/>
                  </a:lnTo>
                  <a:lnTo>
                    <a:pt x="313" y="467"/>
                  </a:lnTo>
                  <a:lnTo>
                    <a:pt x="315" y="467"/>
                  </a:lnTo>
                  <a:lnTo>
                    <a:pt x="313" y="467"/>
                  </a:lnTo>
                  <a:lnTo>
                    <a:pt x="307" y="466"/>
                  </a:lnTo>
                  <a:lnTo>
                    <a:pt x="305" y="467"/>
                  </a:lnTo>
                  <a:lnTo>
                    <a:pt x="304" y="469"/>
                  </a:lnTo>
                  <a:lnTo>
                    <a:pt x="307" y="469"/>
                  </a:lnTo>
                  <a:lnTo>
                    <a:pt x="310" y="469"/>
                  </a:lnTo>
                  <a:lnTo>
                    <a:pt x="307" y="469"/>
                  </a:lnTo>
                  <a:lnTo>
                    <a:pt x="304" y="470"/>
                  </a:lnTo>
                  <a:lnTo>
                    <a:pt x="302" y="469"/>
                  </a:lnTo>
                  <a:lnTo>
                    <a:pt x="299" y="469"/>
                  </a:lnTo>
                  <a:lnTo>
                    <a:pt x="296" y="471"/>
                  </a:lnTo>
                  <a:lnTo>
                    <a:pt x="294" y="472"/>
                  </a:lnTo>
                  <a:lnTo>
                    <a:pt x="290" y="474"/>
                  </a:lnTo>
                  <a:lnTo>
                    <a:pt x="288" y="477"/>
                  </a:lnTo>
                  <a:lnTo>
                    <a:pt x="286" y="478"/>
                  </a:lnTo>
                  <a:lnTo>
                    <a:pt x="282" y="479"/>
                  </a:lnTo>
                  <a:lnTo>
                    <a:pt x="280" y="481"/>
                  </a:lnTo>
                  <a:lnTo>
                    <a:pt x="277" y="484"/>
                  </a:lnTo>
                  <a:lnTo>
                    <a:pt x="275" y="485"/>
                  </a:lnTo>
                  <a:lnTo>
                    <a:pt x="272" y="486"/>
                  </a:lnTo>
                  <a:lnTo>
                    <a:pt x="269" y="487"/>
                  </a:lnTo>
                  <a:lnTo>
                    <a:pt x="272" y="488"/>
                  </a:lnTo>
                  <a:lnTo>
                    <a:pt x="269" y="489"/>
                  </a:lnTo>
                  <a:lnTo>
                    <a:pt x="272" y="491"/>
                  </a:lnTo>
                  <a:lnTo>
                    <a:pt x="275" y="488"/>
                  </a:lnTo>
                  <a:lnTo>
                    <a:pt x="272" y="491"/>
                  </a:lnTo>
                  <a:lnTo>
                    <a:pt x="275" y="492"/>
                  </a:lnTo>
                  <a:lnTo>
                    <a:pt x="280" y="489"/>
                  </a:lnTo>
                  <a:lnTo>
                    <a:pt x="282" y="491"/>
                  </a:lnTo>
                  <a:lnTo>
                    <a:pt x="286" y="489"/>
                  </a:lnTo>
                  <a:lnTo>
                    <a:pt x="288" y="488"/>
                  </a:lnTo>
                  <a:lnTo>
                    <a:pt x="290" y="487"/>
                  </a:lnTo>
                  <a:lnTo>
                    <a:pt x="293" y="491"/>
                  </a:lnTo>
                  <a:lnTo>
                    <a:pt x="290" y="488"/>
                  </a:lnTo>
                  <a:lnTo>
                    <a:pt x="287" y="489"/>
                  </a:lnTo>
                  <a:lnTo>
                    <a:pt x="285" y="493"/>
                  </a:lnTo>
                  <a:lnTo>
                    <a:pt x="281" y="492"/>
                  </a:lnTo>
                  <a:lnTo>
                    <a:pt x="279" y="491"/>
                  </a:lnTo>
                  <a:lnTo>
                    <a:pt x="277" y="492"/>
                  </a:lnTo>
                  <a:lnTo>
                    <a:pt x="273" y="493"/>
                  </a:lnTo>
                  <a:lnTo>
                    <a:pt x="277" y="493"/>
                  </a:lnTo>
                  <a:lnTo>
                    <a:pt x="273" y="495"/>
                  </a:lnTo>
                  <a:lnTo>
                    <a:pt x="277" y="496"/>
                  </a:lnTo>
                  <a:lnTo>
                    <a:pt x="279" y="493"/>
                  </a:lnTo>
                  <a:lnTo>
                    <a:pt x="279" y="496"/>
                  </a:lnTo>
                  <a:lnTo>
                    <a:pt x="278" y="498"/>
                  </a:lnTo>
                  <a:lnTo>
                    <a:pt x="281" y="498"/>
                  </a:lnTo>
                  <a:lnTo>
                    <a:pt x="280" y="501"/>
                  </a:lnTo>
                  <a:lnTo>
                    <a:pt x="282" y="502"/>
                  </a:lnTo>
                  <a:lnTo>
                    <a:pt x="286" y="501"/>
                  </a:lnTo>
                  <a:lnTo>
                    <a:pt x="288" y="500"/>
                  </a:lnTo>
                  <a:lnTo>
                    <a:pt x="289" y="497"/>
                  </a:lnTo>
                  <a:lnTo>
                    <a:pt x="291" y="496"/>
                  </a:lnTo>
                  <a:lnTo>
                    <a:pt x="295" y="495"/>
                  </a:lnTo>
                  <a:lnTo>
                    <a:pt x="297" y="494"/>
                  </a:lnTo>
                  <a:lnTo>
                    <a:pt x="299" y="494"/>
                  </a:lnTo>
                  <a:lnTo>
                    <a:pt x="303" y="494"/>
                  </a:lnTo>
                  <a:lnTo>
                    <a:pt x="305" y="494"/>
                  </a:lnTo>
                  <a:lnTo>
                    <a:pt x="306" y="494"/>
                  </a:lnTo>
                  <a:lnTo>
                    <a:pt x="306" y="496"/>
                  </a:lnTo>
                  <a:lnTo>
                    <a:pt x="304" y="494"/>
                  </a:lnTo>
                  <a:lnTo>
                    <a:pt x="298" y="494"/>
                  </a:lnTo>
                  <a:lnTo>
                    <a:pt x="295" y="495"/>
                  </a:lnTo>
                  <a:lnTo>
                    <a:pt x="293" y="496"/>
                  </a:lnTo>
                  <a:lnTo>
                    <a:pt x="290" y="498"/>
                  </a:lnTo>
                  <a:lnTo>
                    <a:pt x="288" y="501"/>
                  </a:lnTo>
                  <a:lnTo>
                    <a:pt x="286" y="502"/>
                  </a:lnTo>
                  <a:lnTo>
                    <a:pt x="282" y="503"/>
                  </a:lnTo>
                  <a:lnTo>
                    <a:pt x="284" y="505"/>
                  </a:lnTo>
                  <a:lnTo>
                    <a:pt x="286" y="504"/>
                  </a:lnTo>
                  <a:lnTo>
                    <a:pt x="286" y="506"/>
                  </a:lnTo>
                  <a:lnTo>
                    <a:pt x="288" y="505"/>
                  </a:lnTo>
                  <a:lnTo>
                    <a:pt x="286" y="508"/>
                  </a:lnTo>
                  <a:lnTo>
                    <a:pt x="286" y="510"/>
                  </a:lnTo>
                  <a:lnTo>
                    <a:pt x="287" y="513"/>
                  </a:lnTo>
                  <a:lnTo>
                    <a:pt x="286" y="515"/>
                  </a:lnTo>
                  <a:lnTo>
                    <a:pt x="288" y="515"/>
                  </a:lnTo>
                  <a:lnTo>
                    <a:pt x="291" y="513"/>
                  </a:lnTo>
                  <a:lnTo>
                    <a:pt x="293" y="511"/>
                  </a:lnTo>
                  <a:lnTo>
                    <a:pt x="295" y="513"/>
                  </a:lnTo>
                  <a:lnTo>
                    <a:pt x="298" y="512"/>
                  </a:lnTo>
                  <a:lnTo>
                    <a:pt x="295" y="514"/>
                  </a:lnTo>
                  <a:lnTo>
                    <a:pt x="293" y="514"/>
                  </a:lnTo>
                  <a:lnTo>
                    <a:pt x="289" y="515"/>
                  </a:lnTo>
                  <a:lnTo>
                    <a:pt x="287" y="518"/>
                  </a:lnTo>
                  <a:lnTo>
                    <a:pt x="288" y="520"/>
                  </a:lnTo>
                  <a:lnTo>
                    <a:pt x="287" y="523"/>
                  </a:lnTo>
                  <a:lnTo>
                    <a:pt x="288" y="526"/>
                  </a:lnTo>
                  <a:lnTo>
                    <a:pt x="289" y="529"/>
                  </a:lnTo>
                  <a:lnTo>
                    <a:pt x="291" y="528"/>
                  </a:lnTo>
                  <a:lnTo>
                    <a:pt x="293" y="525"/>
                  </a:lnTo>
                  <a:lnTo>
                    <a:pt x="296" y="522"/>
                  </a:lnTo>
                  <a:lnTo>
                    <a:pt x="296" y="520"/>
                  </a:lnTo>
                  <a:lnTo>
                    <a:pt x="298" y="518"/>
                  </a:lnTo>
                  <a:lnTo>
                    <a:pt x="301" y="517"/>
                  </a:lnTo>
                  <a:lnTo>
                    <a:pt x="301" y="520"/>
                  </a:lnTo>
                  <a:lnTo>
                    <a:pt x="304" y="518"/>
                  </a:lnTo>
                  <a:lnTo>
                    <a:pt x="306" y="515"/>
                  </a:lnTo>
                  <a:lnTo>
                    <a:pt x="306" y="513"/>
                  </a:lnTo>
                  <a:lnTo>
                    <a:pt x="304" y="510"/>
                  </a:lnTo>
                  <a:lnTo>
                    <a:pt x="304" y="508"/>
                  </a:lnTo>
                  <a:lnTo>
                    <a:pt x="306" y="508"/>
                  </a:lnTo>
                  <a:lnTo>
                    <a:pt x="305" y="510"/>
                  </a:lnTo>
                  <a:lnTo>
                    <a:pt x="306" y="512"/>
                  </a:lnTo>
                  <a:lnTo>
                    <a:pt x="308" y="515"/>
                  </a:lnTo>
                  <a:lnTo>
                    <a:pt x="311" y="517"/>
                  </a:lnTo>
                  <a:lnTo>
                    <a:pt x="313" y="515"/>
                  </a:lnTo>
                  <a:lnTo>
                    <a:pt x="316" y="514"/>
                  </a:lnTo>
                  <a:lnTo>
                    <a:pt x="316" y="514"/>
                  </a:lnTo>
                  <a:lnTo>
                    <a:pt x="315" y="514"/>
                  </a:lnTo>
                  <a:lnTo>
                    <a:pt x="313" y="518"/>
                  </a:lnTo>
                  <a:lnTo>
                    <a:pt x="316" y="518"/>
                  </a:lnTo>
                  <a:lnTo>
                    <a:pt x="316" y="519"/>
                  </a:lnTo>
                  <a:lnTo>
                    <a:pt x="314" y="519"/>
                  </a:lnTo>
                  <a:lnTo>
                    <a:pt x="316" y="522"/>
                  </a:lnTo>
                  <a:lnTo>
                    <a:pt x="319" y="523"/>
                  </a:lnTo>
                  <a:lnTo>
                    <a:pt x="321" y="526"/>
                  </a:lnTo>
                  <a:lnTo>
                    <a:pt x="319" y="525"/>
                  </a:lnTo>
                  <a:lnTo>
                    <a:pt x="316" y="523"/>
                  </a:lnTo>
                  <a:lnTo>
                    <a:pt x="313" y="522"/>
                  </a:lnTo>
                  <a:lnTo>
                    <a:pt x="312" y="519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10" y="519"/>
                  </a:lnTo>
                  <a:lnTo>
                    <a:pt x="307" y="519"/>
                  </a:lnTo>
                  <a:lnTo>
                    <a:pt x="304" y="519"/>
                  </a:lnTo>
                  <a:lnTo>
                    <a:pt x="307" y="520"/>
                  </a:lnTo>
                  <a:lnTo>
                    <a:pt x="310" y="521"/>
                  </a:lnTo>
                  <a:lnTo>
                    <a:pt x="311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7" y="523"/>
                  </a:lnTo>
                  <a:lnTo>
                    <a:pt x="305" y="523"/>
                  </a:lnTo>
                  <a:lnTo>
                    <a:pt x="303" y="527"/>
                  </a:lnTo>
                  <a:lnTo>
                    <a:pt x="299" y="529"/>
                  </a:lnTo>
                  <a:lnTo>
                    <a:pt x="297" y="529"/>
                  </a:lnTo>
                  <a:lnTo>
                    <a:pt x="295" y="528"/>
                  </a:lnTo>
                  <a:lnTo>
                    <a:pt x="297" y="530"/>
                  </a:lnTo>
                  <a:lnTo>
                    <a:pt x="295" y="530"/>
                  </a:lnTo>
                  <a:lnTo>
                    <a:pt x="297" y="531"/>
                  </a:lnTo>
                  <a:lnTo>
                    <a:pt x="299" y="531"/>
                  </a:lnTo>
                  <a:lnTo>
                    <a:pt x="303" y="530"/>
                  </a:lnTo>
                  <a:lnTo>
                    <a:pt x="308" y="528"/>
                  </a:lnTo>
                  <a:lnTo>
                    <a:pt x="311" y="526"/>
                  </a:lnTo>
                  <a:lnTo>
                    <a:pt x="308" y="528"/>
                  </a:lnTo>
                  <a:lnTo>
                    <a:pt x="312" y="529"/>
                  </a:lnTo>
                  <a:lnTo>
                    <a:pt x="314" y="528"/>
                  </a:lnTo>
                  <a:lnTo>
                    <a:pt x="315" y="531"/>
                  </a:lnTo>
                  <a:lnTo>
                    <a:pt x="312" y="529"/>
                  </a:lnTo>
                  <a:lnTo>
                    <a:pt x="310" y="530"/>
                  </a:lnTo>
                  <a:lnTo>
                    <a:pt x="307" y="529"/>
                  </a:lnTo>
                  <a:lnTo>
                    <a:pt x="304" y="531"/>
                  </a:lnTo>
                  <a:lnTo>
                    <a:pt x="302" y="531"/>
                  </a:lnTo>
                  <a:lnTo>
                    <a:pt x="299" y="531"/>
                  </a:lnTo>
                  <a:lnTo>
                    <a:pt x="296" y="532"/>
                  </a:lnTo>
                  <a:lnTo>
                    <a:pt x="295" y="532"/>
                  </a:lnTo>
                  <a:lnTo>
                    <a:pt x="297" y="534"/>
                  </a:lnTo>
                  <a:lnTo>
                    <a:pt x="297" y="537"/>
                  </a:lnTo>
                  <a:lnTo>
                    <a:pt x="299" y="536"/>
                  </a:lnTo>
                  <a:lnTo>
                    <a:pt x="303" y="535"/>
                  </a:lnTo>
                  <a:lnTo>
                    <a:pt x="299" y="537"/>
                  </a:lnTo>
                  <a:lnTo>
                    <a:pt x="297" y="538"/>
                  </a:lnTo>
                  <a:lnTo>
                    <a:pt x="295" y="540"/>
                  </a:lnTo>
                  <a:lnTo>
                    <a:pt x="298" y="541"/>
                  </a:lnTo>
                  <a:lnTo>
                    <a:pt x="301" y="540"/>
                  </a:lnTo>
                  <a:lnTo>
                    <a:pt x="304" y="541"/>
                  </a:lnTo>
                  <a:lnTo>
                    <a:pt x="306" y="540"/>
                  </a:lnTo>
                  <a:lnTo>
                    <a:pt x="308" y="540"/>
                  </a:lnTo>
                  <a:lnTo>
                    <a:pt x="306" y="541"/>
                  </a:lnTo>
                  <a:lnTo>
                    <a:pt x="304" y="541"/>
                  </a:lnTo>
                  <a:lnTo>
                    <a:pt x="301" y="541"/>
                  </a:lnTo>
                  <a:lnTo>
                    <a:pt x="304" y="544"/>
                  </a:lnTo>
                  <a:lnTo>
                    <a:pt x="301" y="545"/>
                  </a:lnTo>
                  <a:lnTo>
                    <a:pt x="304" y="547"/>
                  </a:lnTo>
                  <a:lnTo>
                    <a:pt x="306" y="546"/>
                  </a:lnTo>
                  <a:lnTo>
                    <a:pt x="308" y="546"/>
                  </a:lnTo>
                  <a:lnTo>
                    <a:pt x="312" y="546"/>
                  </a:lnTo>
                  <a:lnTo>
                    <a:pt x="308" y="547"/>
                  </a:lnTo>
                  <a:lnTo>
                    <a:pt x="306" y="547"/>
                  </a:lnTo>
                  <a:lnTo>
                    <a:pt x="304" y="547"/>
                  </a:lnTo>
                  <a:lnTo>
                    <a:pt x="301" y="547"/>
                  </a:lnTo>
                  <a:lnTo>
                    <a:pt x="302" y="551"/>
                  </a:lnTo>
                  <a:lnTo>
                    <a:pt x="304" y="549"/>
                  </a:lnTo>
                  <a:lnTo>
                    <a:pt x="307" y="551"/>
                  </a:lnTo>
                  <a:lnTo>
                    <a:pt x="310" y="551"/>
                  </a:lnTo>
                  <a:lnTo>
                    <a:pt x="312" y="549"/>
                  </a:lnTo>
                  <a:lnTo>
                    <a:pt x="315" y="549"/>
                  </a:lnTo>
                  <a:lnTo>
                    <a:pt x="312" y="551"/>
                  </a:lnTo>
                  <a:lnTo>
                    <a:pt x="310" y="552"/>
                  </a:lnTo>
                  <a:lnTo>
                    <a:pt x="308" y="555"/>
                  </a:lnTo>
                  <a:lnTo>
                    <a:pt x="312" y="555"/>
                  </a:lnTo>
                  <a:lnTo>
                    <a:pt x="311" y="558"/>
                  </a:lnTo>
                  <a:lnTo>
                    <a:pt x="313" y="556"/>
                  </a:lnTo>
                  <a:lnTo>
                    <a:pt x="316" y="555"/>
                  </a:lnTo>
                  <a:lnTo>
                    <a:pt x="319" y="554"/>
                  </a:lnTo>
                  <a:lnTo>
                    <a:pt x="316" y="555"/>
                  </a:lnTo>
                  <a:lnTo>
                    <a:pt x="314" y="556"/>
                  </a:lnTo>
                  <a:lnTo>
                    <a:pt x="313" y="560"/>
                  </a:lnTo>
                  <a:lnTo>
                    <a:pt x="316" y="558"/>
                  </a:lnTo>
                  <a:lnTo>
                    <a:pt x="316" y="558"/>
                  </a:lnTo>
                  <a:lnTo>
                    <a:pt x="315" y="560"/>
                  </a:lnTo>
                  <a:lnTo>
                    <a:pt x="313" y="562"/>
                  </a:lnTo>
                  <a:lnTo>
                    <a:pt x="312" y="565"/>
                  </a:lnTo>
                  <a:lnTo>
                    <a:pt x="313" y="568"/>
                  </a:lnTo>
                  <a:lnTo>
                    <a:pt x="316" y="570"/>
                  </a:lnTo>
                  <a:lnTo>
                    <a:pt x="318" y="569"/>
                  </a:lnTo>
                  <a:lnTo>
                    <a:pt x="319" y="571"/>
                  </a:lnTo>
                  <a:lnTo>
                    <a:pt x="321" y="571"/>
                  </a:lnTo>
                  <a:lnTo>
                    <a:pt x="323" y="571"/>
                  </a:lnTo>
                  <a:lnTo>
                    <a:pt x="321" y="573"/>
                  </a:lnTo>
                  <a:lnTo>
                    <a:pt x="323" y="574"/>
                  </a:lnTo>
                  <a:lnTo>
                    <a:pt x="321" y="573"/>
                  </a:lnTo>
                  <a:lnTo>
                    <a:pt x="322" y="577"/>
                  </a:lnTo>
                  <a:lnTo>
                    <a:pt x="325" y="577"/>
                  </a:lnTo>
                  <a:lnTo>
                    <a:pt x="328" y="575"/>
                  </a:lnTo>
                  <a:lnTo>
                    <a:pt x="329" y="573"/>
                  </a:lnTo>
                  <a:lnTo>
                    <a:pt x="330" y="575"/>
                  </a:lnTo>
                  <a:lnTo>
                    <a:pt x="327" y="577"/>
                  </a:lnTo>
                  <a:lnTo>
                    <a:pt x="324" y="578"/>
                  </a:lnTo>
                  <a:lnTo>
                    <a:pt x="324" y="580"/>
                  </a:lnTo>
                  <a:lnTo>
                    <a:pt x="327" y="580"/>
                  </a:lnTo>
                  <a:lnTo>
                    <a:pt x="330" y="578"/>
                  </a:lnTo>
                  <a:lnTo>
                    <a:pt x="332" y="577"/>
                  </a:lnTo>
                  <a:lnTo>
                    <a:pt x="330" y="579"/>
                  </a:lnTo>
                  <a:lnTo>
                    <a:pt x="329" y="582"/>
                  </a:lnTo>
                  <a:lnTo>
                    <a:pt x="331" y="581"/>
                  </a:lnTo>
                  <a:lnTo>
                    <a:pt x="331" y="585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5" y="586"/>
                  </a:lnTo>
                  <a:lnTo>
                    <a:pt x="329" y="587"/>
                  </a:lnTo>
                  <a:lnTo>
                    <a:pt x="331" y="587"/>
                  </a:lnTo>
                  <a:lnTo>
                    <a:pt x="333" y="587"/>
                  </a:lnTo>
                  <a:lnTo>
                    <a:pt x="337" y="586"/>
                  </a:lnTo>
                  <a:lnTo>
                    <a:pt x="339" y="586"/>
                  </a:lnTo>
                  <a:lnTo>
                    <a:pt x="337" y="587"/>
                  </a:lnTo>
                  <a:lnTo>
                    <a:pt x="333" y="588"/>
                  </a:lnTo>
                  <a:lnTo>
                    <a:pt x="331" y="589"/>
                  </a:lnTo>
                  <a:lnTo>
                    <a:pt x="333" y="589"/>
                  </a:lnTo>
                  <a:lnTo>
                    <a:pt x="337" y="589"/>
                  </a:lnTo>
                  <a:lnTo>
                    <a:pt x="337" y="591"/>
                  </a:lnTo>
                  <a:lnTo>
                    <a:pt x="338" y="595"/>
                  </a:lnTo>
                  <a:lnTo>
                    <a:pt x="340" y="592"/>
                  </a:lnTo>
                  <a:lnTo>
                    <a:pt x="342" y="591"/>
                  </a:lnTo>
                  <a:lnTo>
                    <a:pt x="340" y="594"/>
                  </a:lnTo>
                  <a:lnTo>
                    <a:pt x="342" y="595"/>
                  </a:lnTo>
                  <a:lnTo>
                    <a:pt x="346" y="594"/>
                  </a:lnTo>
                  <a:lnTo>
                    <a:pt x="342" y="596"/>
                  </a:lnTo>
                  <a:lnTo>
                    <a:pt x="340" y="597"/>
                  </a:lnTo>
                  <a:lnTo>
                    <a:pt x="342" y="597"/>
                  </a:lnTo>
                  <a:lnTo>
                    <a:pt x="346" y="598"/>
                  </a:lnTo>
                  <a:lnTo>
                    <a:pt x="342" y="599"/>
                  </a:lnTo>
                  <a:lnTo>
                    <a:pt x="340" y="602"/>
                  </a:lnTo>
                  <a:lnTo>
                    <a:pt x="342" y="600"/>
                  </a:lnTo>
                  <a:lnTo>
                    <a:pt x="346" y="600"/>
                  </a:lnTo>
                  <a:lnTo>
                    <a:pt x="348" y="602"/>
                  </a:lnTo>
                  <a:lnTo>
                    <a:pt x="352" y="599"/>
                  </a:lnTo>
                  <a:lnTo>
                    <a:pt x="346" y="599"/>
                  </a:lnTo>
                  <a:lnTo>
                    <a:pt x="352" y="598"/>
                  </a:lnTo>
                  <a:lnTo>
                    <a:pt x="354" y="599"/>
                  </a:lnTo>
                  <a:lnTo>
                    <a:pt x="357" y="598"/>
                  </a:lnTo>
                  <a:lnTo>
                    <a:pt x="356" y="600"/>
                  </a:lnTo>
                  <a:lnTo>
                    <a:pt x="359" y="602"/>
                  </a:lnTo>
                  <a:lnTo>
                    <a:pt x="361" y="598"/>
                  </a:lnTo>
                  <a:lnTo>
                    <a:pt x="364" y="597"/>
                  </a:lnTo>
                  <a:lnTo>
                    <a:pt x="366" y="596"/>
                  </a:lnTo>
                  <a:lnTo>
                    <a:pt x="369" y="596"/>
                  </a:lnTo>
                  <a:lnTo>
                    <a:pt x="372" y="595"/>
                  </a:lnTo>
                  <a:lnTo>
                    <a:pt x="372" y="592"/>
                  </a:lnTo>
                  <a:lnTo>
                    <a:pt x="374" y="590"/>
                  </a:lnTo>
                  <a:lnTo>
                    <a:pt x="373" y="592"/>
                  </a:lnTo>
                  <a:lnTo>
                    <a:pt x="375" y="596"/>
                  </a:lnTo>
                  <a:lnTo>
                    <a:pt x="373" y="596"/>
                  </a:lnTo>
                  <a:lnTo>
                    <a:pt x="370" y="598"/>
                  </a:lnTo>
                  <a:lnTo>
                    <a:pt x="373" y="598"/>
                  </a:lnTo>
                  <a:lnTo>
                    <a:pt x="375" y="597"/>
                  </a:lnTo>
                  <a:lnTo>
                    <a:pt x="378" y="595"/>
                  </a:lnTo>
                  <a:lnTo>
                    <a:pt x="378" y="592"/>
                  </a:lnTo>
                  <a:lnTo>
                    <a:pt x="379" y="595"/>
                  </a:lnTo>
                  <a:lnTo>
                    <a:pt x="382" y="592"/>
                  </a:lnTo>
                  <a:lnTo>
                    <a:pt x="379" y="596"/>
                  </a:lnTo>
                  <a:lnTo>
                    <a:pt x="376" y="598"/>
                  </a:lnTo>
                  <a:lnTo>
                    <a:pt x="374" y="598"/>
                  </a:lnTo>
                  <a:lnTo>
                    <a:pt x="371" y="599"/>
                  </a:lnTo>
                  <a:lnTo>
                    <a:pt x="369" y="602"/>
                  </a:lnTo>
                  <a:lnTo>
                    <a:pt x="371" y="600"/>
                  </a:lnTo>
                  <a:lnTo>
                    <a:pt x="370" y="603"/>
                  </a:lnTo>
                  <a:lnTo>
                    <a:pt x="373" y="603"/>
                  </a:lnTo>
                  <a:lnTo>
                    <a:pt x="375" y="602"/>
                  </a:lnTo>
                  <a:lnTo>
                    <a:pt x="378" y="599"/>
                  </a:lnTo>
                  <a:lnTo>
                    <a:pt x="381" y="599"/>
                  </a:lnTo>
                  <a:lnTo>
                    <a:pt x="378" y="600"/>
                  </a:lnTo>
                  <a:lnTo>
                    <a:pt x="375" y="603"/>
                  </a:lnTo>
                  <a:lnTo>
                    <a:pt x="373" y="604"/>
                  </a:lnTo>
                  <a:lnTo>
                    <a:pt x="375" y="604"/>
                  </a:lnTo>
                  <a:lnTo>
                    <a:pt x="373" y="606"/>
                  </a:lnTo>
                  <a:lnTo>
                    <a:pt x="375" y="605"/>
                  </a:lnTo>
                  <a:lnTo>
                    <a:pt x="376" y="607"/>
                  </a:lnTo>
                  <a:lnTo>
                    <a:pt x="378" y="605"/>
                  </a:lnTo>
                  <a:lnTo>
                    <a:pt x="381" y="605"/>
                  </a:lnTo>
                  <a:lnTo>
                    <a:pt x="380" y="607"/>
                  </a:lnTo>
                  <a:lnTo>
                    <a:pt x="382" y="606"/>
                  </a:lnTo>
                  <a:lnTo>
                    <a:pt x="381" y="608"/>
                  </a:lnTo>
                  <a:lnTo>
                    <a:pt x="383" y="608"/>
                  </a:lnTo>
                  <a:lnTo>
                    <a:pt x="387" y="606"/>
                  </a:lnTo>
                  <a:lnTo>
                    <a:pt x="389" y="603"/>
                  </a:lnTo>
                  <a:lnTo>
                    <a:pt x="388" y="606"/>
                  </a:lnTo>
                  <a:lnTo>
                    <a:pt x="384" y="612"/>
                  </a:lnTo>
                  <a:lnTo>
                    <a:pt x="383" y="614"/>
                  </a:lnTo>
                  <a:lnTo>
                    <a:pt x="386" y="614"/>
                  </a:lnTo>
                  <a:lnTo>
                    <a:pt x="388" y="611"/>
                  </a:lnTo>
                  <a:lnTo>
                    <a:pt x="390" y="608"/>
                  </a:lnTo>
                  <a:lnTo>
                    <a:pt x="388" y="612"/>
                  </a:lnTo>
                  <a:lnTo>
                    <a:pt x="387" y="614"/>
                  </a:lnTo>
                  <a:lnTo>
                    <a:pt x="383" y="616"/>
                  </a:lnTo>
                  <a:lnTo>
                    <a:pt x="387" y="615"/>
                  </a:lnTo>
                  <a:lnTo>
                    <a:pt x="388" y="617"/>
                  </a:lnTo>
                  <a:lnTo>
                    <a:pt x="390" y="617"/>
                  </a:lnTo>
                  <a:lnTo>
                    <a:pt x="391" y="615"/>
                  </a:lnTo>
                  <a:lnTo>
                    <a:pt x="395" y="615"/>
                  </a:lnTo>
                  <a:lnTo>
                    <a:pt x="396" y="612"/>
                  </a:lnTo>
                  <a:lnTo>
                    <a:pt x="398" y="612"/>
                  </a:lnTo>
                  <a:lnTo>
                    <a:pt x="398" y="614"/>
                  </a:lnTo>
                  <a:lnTo>
                    <a:pt x="401" y="615"/>
                  </a:lnTo>
                  <a:lnTo>
                    <a:pt x="404" y="615"/>
                  </a:lnTo>
                  <a:lnTo>
                    <a:pt x="406" y="615"/>
                  </a:lnTo>
                  <a:lnTo>
                    <a:pt x="409" y="615"/>
                  </a:lnTo>
                  <a:lnTo>
                    <a:pt x="409" y="613"/>
                  </a:lnTo>
                  <a:lnTo>
                    <a:pt x="408" y="609"/>
                  </a:lnTo>
                  <a:lnTo>
                    <a:pt x="405" y="611"/>
                  </a:lnTo>
                  <a:lnTo>
                    <a:pt x="406" y="608"/>
                  </a:lnTo>
                  <a:lnTo>
                    <a:pt x="402" y="607"/>
                  </a:lnTo>
                  <a:lnTo>
                    <a:pt x="400" y="606"/>
                  </a:lnTo>
                  <a:lnTo>
                    <a:pt x="397" y="606"/>
                  </a:lnTo>
                  <a:lnTo>
                    <a:pt x="400" y="606"/>
                  </a:lnTo>
                  <a:lnTo>
                    <a:pt x="402" y="604"/>
                  </a:lnTo>
                  <a:lnTo>
                    <a:pt x="404" y="607"/>
                  </a:lnTo>
                  <a:lnTo>
                    <a:pt x="407" y="607"/>
                  </a:lnTo>
                  <a:lnTo>
                    <a:pt x="409" y="607"/>
                  </a:lnTo>
                  <a:lnTo>
                    <a:pt x="413" y="606"/>
                  </a:lnTo>
                  <a:lnTo>
                    <a:pt x="415" y="604"/>
                  </a:lnTo>
                  <a:lnTo>
                    <a:pt x="413" y="605"/>
                  </a:lnTo>
                  <a:lnTo>
                    <a:pt x="409" y="604"/>
                  </a:lnTo>
                  <a:lnTo>
                    <a:pt x="413" y="605"/>
                  </a:lnTo>
                  <a:lnTo>
                    <a:pt x="413" y="602"/>
                  </a:lnTo>
                  <a:lnTo>
                    <a:pt x="409" y="602"/>
                  </a:lnTo>
                  <a:lnTo>
                    <a:pt x="407" y="600"/>
                  </a:lnTo>
                  <a:lnTo>
                    <a:pt x="410" y="602"/>
                  </a:lnTo>
                  <a:lnTo>
                    <a:pt x="413" y="600"/>
                  </a:lnTo>
                  <a:lnTo>
                    <a:pt x="410" y="600"/>
                  </a:lnTo>
                  <a:lnTo>
                    <a:pt x="407" y="599"/>
                  </a:lnTo>
                  <a:lnTo>
                    <a:pt x="410" y="599"/>
                  </a:lnTo>
                  <a:lnTo>
                    <a:pt x="413" y="599"/>
                  </a:lnTo>
                  <a:lnTo>
                    <a:pt x="416" y="598"/>
                  </a:lnTo>
                  <a:lnTo>
                    <a:pt x="416" y="596"/>
                  </a:lnTo>
                  <a:lnTo>
                    <a:pt x="413" y="596"/>
                  </a:lnTo>
                  <a:lnTo>
                    <a:pt x="410" y="595"/>
                  </a:lnTo>
                  <a:lnTo>
                    <a:pt x="408" y="595"/>
                  </a:lnTo>
                  <a:lnTo>
                    <a:pt x="406" y="595"/>
                  </a:lnTo>
                  <a:lnTo>
                    <a:pt x="408" y="595"/>
                  </a:lnTo>
                  <a:lnTo>
                    <a:pt x="414" y="595"/>
                  </a:lnTo>
                  <a:lnTo>
                    <a:pt x="416" y="595"/>
                  </a:lnTo>
                  <a:lnTo>
                    <a:pt x="412" y="592"/>
                  </a:lnTo>
                  <a:lnTo>
                    <a:pt x="414" y="592"/>
                  </a:lnTo>
                  <a:lnTo>
                    <a:pt x="416" y="591"/>
                  </a:lnTo>
                  <a:lnTo>
                    <a:pt x="412" y="590"/>
                  </a:lnTo>
                  <a:lnTo>
                    <a:pt x="414" y="590"/>
                  </a:lnTo>
                  <a:lnTo>
                    <a:pt x="416" y="590"/>
                  </a:lnTo>
                  <a:lnTo>
                    <a:pt x="419" y="588"/>
                  </a:lnTo>
                  <a:lnTo>
                    <a:pt x="417" y="586"/>
                  </a:lnTo>
                  <a:lnTo>
                    <a:pt x="414" y="586"/>
                  </a:lnTo>
                  <a:lnTo>
                    <a:pt x="412" y="585"/>
                  </a:lnTo>
                  <a:lnTo>
                    <a:pt x="414" y="586"/>
                  </a:lnTo>
                  <a:lnTo>
                    <a:pt x="417" y="586"/>
                  </a:lnTo>
                  <a:lnTo>
                    <a:pt x="419" y="585"/>
                  </a:lnTo>
                  <a:lnTo>
                    <a:pt x="421" y="582"/>
                  </a:lnTo>
                  <a:lnTo>
                    <a:pt x="418" y="582"/>
                  </a:lnTo>
                  <a:lnTo>
                    <a:pt x="416" y="581"/>
                  </a:lnTo>
                  <a:lnTo>
                    <a:pt x="418" y="582"/>
                  </a:lnTo>
                  <a:lnTo>
                    <a:pt x="421" y="581"/>
                  </a:lnTo>
                  <a:lnTo>
                    <a:pt x="421" y="579"/>
                  </a:lnTo>
                  <a:lnTo>
                    <a:pt x="422" y="575"/>
                  </a:lnTo>
                  <a:lnTo>
                    <a:pt x="419" y="577"/>
                  </a:lnTo>
                  <a:lnTo>
                    <a:pt x="419" y="575"/>
                  </a:lnTo>
                  <a:lnTo>
                    <a:pt x="422" y="572"/>
                  </a:lnTo>
                  <a:lnTo>
                    <a:pt x="421" y="570"/>
                  </a:lnTo>
                  <a:lnTo>
                    <a:pt x="418" y="569"/>
                  </a:lnTo>
                  <a:lnTo>
                    <a:pt x="415" y="568"/>
                  </a:lnTo>
                  <a:lnTo>
                    <a:pt x="413" y="565"/>
                  </a:lnTo>
                  <a:lnTo>
                    <a:pt x="415" y="565"/>
                  </a:lnTo>
                  <a:lnTo>
                    <a:pt x="418" y="568"/>
                  </a:lnTo>
                  <a:lnTo>
                    <a:pt x="421" y="566"/>
                  </a:lnTo>
                  <a:lnTo>
                    <a:pt x="418" y="565"/>
                  </a:lnTo>
                  <a:lnTo>
                    <a:pt x="421" y="566"/>
                  </a:lnTo>
                  <a:lnTo>
                    <a:pt x="418" y="563"/>
                  </a:lnTo>
                  <a:lnTo>
                    <a:pt x="416" y="563"/>
                  </a:lnTo>
                  <a:lnTo>
                    <a:pt x="413" y="562"/>
                  </a:lnTo>
                  <a:lnTo>
                    <a:pt x="410" y="560"/>
                  </a:lnTo>
                  <a:lnTo>
                    <a:pt x="413" y="561"/>
                  </a:lnTo>
                  <a:lnTo>
                    <a:pt x="416" y="560"/>
                  </a:lnTo>
                  <a:lnTo>
                    <a:pt x="418" y="561"/>
                  </a:lnTo>
                  <a:lnTo>
                    <a:pt x="418" y="557"/>
                  </a:lnTo>
                  <a:lnTo>
                    <a:pt x="421" y="557"/>
                  </a:lnTo>
                  <a:lnTo>
                    <a:pt x="424" y="558"/>
                  </a:lnTo>
                  <a:lnTo>
                    <a:pt x="426" y="558"/>
                  </a:lnTo>
                  <a:lnTo>
                    <a:pt x="429" y="558"/>
                  </a:lnTo>
                  <a:lnTo>
                    <a:pt x="431" y="555"/>
                  </a:lnTo>
                  <a:lnTo>
                    <a:pt x="429" y="554"/>
                  </a:lnTo>
                  <a:lnTo>
                    <a:pt x="425" y="554"/>
                  </a:lnTo>
                  <a:lnTo>
                    <a:pt x="423" y="551"/>
                  </a:lnTo>
                  <a:lnTo>
                    <a:pt x="426" y="554"/>
                  </a:lnTo>
                  <a:lnTo>
                    <a:pt x="429" y="554"/>
                  </a:lnTo>
                  <a:lnTo>
                    <a:pt x="432" y="554"/>
                  </a:lnTo>
                  <a:lnTo>
                    <a:pt x="429" y="552"/>
                  </a:lnTo>
                  <a:lnTo>
                    <a:pt x="426" y="551"/>
                  </a:lnTo>
                  <a:lnTo>
                    <a:pt x="429" y="551"/>
                  </a:lnTo>
                  <a:lnTo>
                    <a:pt x="432" y="553"/>
                  </a:lnTo>
                  <a:lnTo>
                    <a:pt x="433" y="551"/>
                  </a:lnTo>
                  <a:lnTo>
                    <a:pt x="430" y="548"/>
                  </a:lnTo>
                  <a:lnTo>
                    <a:pt x="427" y="546"/>
                  </a:lnTo>
                  <a:lnTo>
                    <a:pt x="429" y="544"/>
                  </a:lnTo>
                  <a:lnTo>
                    <a:pt x="432" y="546"/>
                  </a:lnTo>
                  <a:lnTo>
                    <a:pt x="434" y="547"/>
                  </a:lnTo>
                  <a:lnTo>
                    <a:pt x="438" y="548"/>
                  </a:lnTo>
                  <a:lnTo>
                    <a:pt x="434" y="546"/>
                  </a:lnTo>
                  <a:lnTo>
                    <a:pt x="432" y="545"/>
                  </a:lnTo>
                  <a:lnTo>
                    <a:pt x="434" y="546"/>
                  </a:lnTo>
                  <a:lnTo>
                    <a:pt x="433" y="543"/>
                  </a:lnTo>
                  <a:lnTo>
                    <a:pt x="436" y="545"/>
                  </a:lnTo>
                  <a:lnTo>
                    <a:pt x="439" y="546"/>
                  </a:lnTo>
                  <a:lnTo>
                    <a:pt x="436" y="544"/>
                  </a:lnTo>
                  <a:lnTo>
                    <a:pt x="439" y="545"/>
                  </a:lnTo>
                  <a:lnTo>
                    <a:pt x="441" y="544"/>
                  </a:lnTo>
                  <a:lnTo>
                    <a:pt x="441" y="541"/>
                  </a:lnTo>
                  <a:lnTo>
                    <a:pt x="439" y="540"/>
                  </a:lnTo>
                  <a:lnTo>
                    <a:pt x="436" y="540"/>
                  </a:lnTo>
                  <a:lnTo>
                    <a:pt x="433" y="538"/>
                  </a:lnTo>
                  <a:lnTo>
                    <a:pt x="435" y="538"/>
                  </a:lnTo>
                  <a:lnTo>
                    <a:pt x="439" y="539"/>
                  </a:lnTo>
                  <a:lnTo>
                    <a:pt x="441" y="540"/>
                  </a:lnTo>
                  <a:lnTo>
                    <a:pt x="444" y="539"/>
                  </a:lnTo>
                  <a:lnTo>
                    <a:pt x="446" y="537"/>
                  </a:lnTo>
                  <a:lnTo>
                    <a:pt x="442" y="535"/>
                  </a:lnTo>
                  <a:lnTo>
                    <a:pt x="446" y="532"/>
                  </a:lnTo>
                  <a:lnTo>
                    <a:pt x="442" y="530"/>
                  </a:lnTo>
                  <a:lnTo>
                    <a:pt x="440" y="530"/>
                  </a:lnTo>
                  <a:lnTo>
                    <a:pt x="436" y="530"/>
                  </a:lnTo>
                  <a:lnTo>
                    <a:pt x="434" y="529"/>
                  </a:lnTo>
                  <a:lnTo>
                    <a:pt x="432" y="528"/>
                  </a:lnTo>
                  <a:lnTo>
                    <a:pt x="434" y="526"/>
                  </a:lnTo>
                  <a:lnTo>
                    <a:pt x="436" y="527"/>
                  </a:lnTo>
                  <a:lnTo>
                    <a:pt x="440" y="527"/>
                  </a:lnTo>
                  <a:lnTo>
                    <a:pt x="442" y="526"/>
                  </a:lnTo>
                  <a:lnTo>
                    <a:pt x="446" y="526"/>
                  </a:lnTo>
                  <a:lnTo>
                    <a:pt x="448" y="526"/>
                  </a:lnTo>
                  <a:lnTo>
                    <a:pt x="446" y="523"/>
                  </a:lnTo>
                  <a:lnTo>
                    <a:pt x="444" y="521"/>
                  </a:lnTo>
                  <a:lnTo>
                    <a:pt x="443" y="518"/>
                  </a:lnTo>
                  <a:lnTo>
                    <a:pt x="441" y="515"/>
                  </a:lnTo>
                  <a:lnTo>
                    <a:pt x="438" y="513"/>
                  </a:lnTo>
                  <a:lnTo>
                    <a:pt x="439" y="511"/>
                  </a:lnTo>
                  <a:lnTo>
                    <a:pt x="442" y="510"/>
                  </a:lnTo>
                  <a:lnTo>
                    <a:pt x="444" y="508"/>
                  </a:lnTo>
                  <a:lnTo>
                    <a:pt x="447" y="511"/>
                  </a:lnTo>
                  <a:lnTo>
                    <a:pt x="450" y="510"/>
                  </a:lnTo>
                  <a:lnTo>
                    <a:pt x="452" y="510"/>
                  </a:lnTo>
                  <a:lnTo>
                    <a:pt x="452" y="510"/>
                  </a:lnTo>
                  <a:lnTo>
                    <a:pt x="452" y="506"/>
                  </a:lnTo>
                  <a:lnTo>
                    <a:pt x="456" y="506"/>
                  </a:lnTo>
                  <a:lnTo>
                    <a:pt x="453" y="503"/>
                  </a:lnTo>
                  <a:lnTo>
                    <a:pt x="452" y="502"/>
                  </a:lnTo>
                  <a:lnTo>
                    <a:pt x="450" y="501"/>
                  </a:lnTo>
                  <a:lnTo>
                    <a:pt x="452" y="498"/>
                  </a:lnTo>
                  <a:lnTo>
                    <a:pt x="456" y="500"/>
                  </a:lnTo>
                  <a:lnTo>
                    <a:pt x="457" y="497"/>
                  </a:lnTo>
                  <a:lnTo>
                    <a:pt x="459" y="497"/>
                  </a:lnTo>
                  <a:lnTo>
                    <a:pt x="463" y="500"/>
                  </a:lnTo>
                  <a:lnTo>
                    <a:pt x="464" y="496"/>
                  </a:lnTo>
                  <a:lnTo>
                    <a:pt x="467" y="498"/>
                  </a:lnTo>
                  <a:lnTo>
                    <a:pt x="469" y="496"/>
                  </a:lnTo>
                  <a:lnTo>
                    <a:pt x="473" y="497"/>
                  </a:lnTo>
                  <a:lnTo>
                    <a:pt x="475" y="497"/>
                  </a:lnTo>
                  <a:lnTo>
                    <a:pt x="477" y="495"/>
                  </a:lnTo>
                  <a:lnTo>
                    <a:pt x="477" y="493"/>
                  </a:lnTo>
                  <a:lnTo>
                    <a:pt x="475" y="492"/>
                  </a:lnTo>
                  <a:lnTo>
                    <a:pt x="475" y="488"/>
                  </a:lnTo>
                  <a:lnTo>
                    <a:pt x="477" y="489"/>
                  </a:lnTo>
                  <a:lnTo>
                    <a:pt x="481" y="488"/>
                  </a:lnTo>
                  <a:lnTo>
                    <a:pt x="481" y="486"/>
                  </a:lnTo>
                  <a:lnTo>
                    <a:pt x="481" y="484"/>
                  </a:lnTo>
                  <a:lnTo>
                    <a:pt x="483" y="483"/>
                  </a:lnTo>
                  <a:lnTo>
                    <a:pt x="481" y="480"/>
                  </a:lnTo>
                  <a:lnTo>
                    <a:pt x="483" y="480"/>
                  </a:lnTo>
                  <a:lnTo>
                    <a:pt x="486" y="481"/>
                  </a:lnTo>
                  <a:lnTo>
                    <a:pt x="489" y="481"/>
                  </a:lnTo>
                  <a:lnTo>
                    <a:pt x="491" y="481"/>
                  </a:lnTo>
                  <a:lnTo>
                    <a:pt x="489" y="484"/>
                  </a:lnTo>
                  <a:lnTo>
                    <a:pt x="486" y="486"/>
                  </a:lnTo>
                  <a:lnTo>
                    <a:pt x="483" y="488"/>
                  </a:lnTo>
                  <a:lnTo>
                    <a:pt x="483" y="491"/>
                  </a:lnTo>
                  <a:lnTo>
                    <a:pt x="486" y="491"/>
                  </a:lnTo>
                  <a:lnTo>
                    <a:pt x="489" y="493"/>
                  </a:lnTo>
                  <a:lnTo>
                    <a:pt x="491" y="494"/>
                  </a:lnTo>
                  <a:lnTo>
                    <a:pt x="492" y="491"/>
                  </a:lnTo>
                  <a:lnTo>
                    <a:pt x="493" y="488"/>
                  </a:lnTo>
                  <a:lnTo>
                    <a:pt x="493" y="491"/>
                  </a:lnTo>
                  <a:lnTo>
                    <a:pt x="495" y="491"/>
                  </a:lnTo>
                  <a:lnTo>
                    <a:pt x="499" y="489"/>
                  </a:lnTo>
                  <a:lnTo>
                    <a:pt x="501" y="487"/>
                  </a:lnTo>
                  <a:lnTo>
                    <a:pt x="503" y="489"/>
                  </a:lnTo>
                  <a:lnTo>
                    <a:pt x="507" y="491"/>
                  </a:lnTo>
                  <a:lnTo>
                    <a:pt x="509" y="488"/>
                  </a:lnTo>
                  <a:lnTo>
                    <a:pt x="509" y="486"/>
                  </a:lnTo>
                  <a:lnTo>
                    <a:pt x="512" y="486"/>
                  </a:lnTo>
                  <a:lnTo>
                    <a:pt x="514" y="484"/>
                  </a:lnTo>
                  <a:lnTo>
                    <a:pt x="511" y="480"/>
                  </a:lnTo>
                  <a:lnTo>
                    <a:pt x="514" y="483"/>
                  </a:lnTo>
                  <a:lnTo>
                    <a:pt x="517" y="483"/>
                  </a:lnTo>
                  <a:lnTo>
                    <a:pt x="519" y="484"/>
                  </a:lnTo>
                  <a:lnTo>
                    <a:pt x="518" y="480"/>
                  </a:lnTo>
                  <a:lnTo>
                    <a:pt x="521" y="481"/>
                  </a:lnTo>
                  <a:lnTo>
                    <a:pt x="524" y="480"/>
                  </a:lnTo>
                  <a:lnTo>
                    <a:pt x="526" y="480"/>
                  </a:lnTo>
                  <a:lnTo>
                    <a:pt x="528" y="478"/>
                  </a:lnTo>
                  <a:lnTo>
                    <a:pt x="528" y="475"/>
                  </a:lnTo>
                  <a:lnTo>
                    <a:pt x="529" y="472"/>
                  </a:lnTo>
                  <a:lnTo>
                    <a:pt x="529" y="475"/>
                  </a:lnTo>
                  <a:lnTo>
                    <a:pt x="533" y="474"/>
                  </a:lnTo>
                  <a:lnTo>
                    <a:pt x="534" y="471"/>
                  </a:lnTo>
                  <a:lnTo>
                    <a:pt x="535" y="469"/>
                  </a:lnTo>
                  <a:lnTo>
                    <a:pt x="536" y="467"/>
                  </a:lnTo>
                  <a:lnTo>
                    <a:pt x="538" y="464"/>
                  </a:lnTo>
                  <a:lnTo>
                    <a:pt x="541" y="463"/>
                  </a:lnTo>
                  <a:lnTo>
                    <a:pt x="541" y="461"/>
                  </a:lnTo>
                  <a:lnTo>
                    <a:pt x="544" y="460"/>
                  </a:lnTo>
                  <a:lnTo>
                    <a:pt x="542" y="458"/>
                  </a:lnTo>
                  <a:lnTo>
                    <a:pt x="544" y="457"/>
                  </a:lnTo>
                  <a:lnTo>
                    <a:pt x="544" y="453"/>
                  </a:lnTo>
                  <a:lnTo>
                    <a:pt x="546" y="453"/>
                  </a:lnTo>
                  <a:lnTo>
                    <a:pt x="549" y="450"/>
                  </a:lnTo>
                  <a:lnTo>
                    <a:pt x="551" y="449"/>
                  </a:lnTo>
                  <a:lnTo>
                    <a:pt x="554" y="448"/>
                  </a:lnTo>
                  <a:lnTo>
                    <a:pt x="557" y="445"/>
                  </a:lnTo>
                  <a:lnTo>
                    <a:pt x="559" y="446"/>
                  </a:lnTo>
                  <a:lnTo>
                    <a:pt x="562" y="444"/>
                  </a:lnTo>
                  <a:lnTo>
                    <a:pt x="560" y="442"/>
                  </a:lnTo>
                  <a:lnTo>
                    <a:pt x="561" y="440"/>
                  </a:lnTo>
                  <a:lnTo>
                    <a:pt x="558" y="437"/>
                  </a:lnTo>
                  <a:lnTo>
                    <a:pt x="561" y="437"/>
                  </a:lnTo>
                  <a:lnTo>
                    <a:pt x="559" y="434"/>
                  </a:lnTo>
                  <a:lnTo>
                    <a:pt x="557" y="434"/>
                  </a:lnTo>
                  <a:lnTo>
                    <a:pt x="555" y="431"/>
                  </a:lnTo>
                  <a:lnTo>
                    <a:pt x="558" y="429"/>
                  </a:lnTo>
                  <a:lnTo>
                    <a:pt x="559" y="433"/>
                  </a:lnTo>
                  <a:lnTo>
                    <a:pt x="561" y="434"/>
                  </a:lnTo>
                  <a:lnTo>
                    <a:pt x="563" y="436"/>
                  </a:lnTo>
                  <a:lnTo>
                    <a:pt x="567" y="437"/>
                  </a:lnTo>
                  <a:lnTo>
                    <a:pt x="568" y="441"/>
                  </a:lnTo>
                  <a:lnTo>
                    <a:pt x="570" y="440"/>
                  </a:lnTo>
                  <a:lnTo>
                    <a:pt x="572" y="441"/>
                  </a:lnTo>
                  <a:lnTo>
                    <a:pt x="576" y="442"/>
                  </a:lnTo>
                  <a:lnTo>
                    <a:pt x="578" y="441"/>
                  </a:lnTo>
                  <a:lnTo>
                    <a:pt x="581" y="441"/>
                  </a:lnTo>
                  <a:lnTo>
                    <a:pt x="584" y="441"/>
                  </a:lnTo>
                  <a:lnTo>
                    <a:pt x="581" y="437"/>
                  </a:lnTo>
                  <a:lnTo>
                    <a:pt x="579" y="436"/>
                  </a:lnTo>
                  <a:lnTo>
                    <a:pt x="581" y="437"/>
                  </a:lnTo>
                  <a:lnTo>
                    <a:pt x="584" y="437"/>
                  </a:lnTo>
                  <a:lnTo>
                    <a:pt x="586" y="441"/>
                  </a:lnTo>
                  <a:lnTo>
                    <a:pt x="589" y="440"/>
                  </a:lnTo>
                  <a:lnTo>
                    <a:pt x="587" y="436"/>
                  </a:lnTo>
                  <a:lnTo>
                    <a:pt x="589" y="437"/>
                  </a:lnTo>
                  <a:lnTo>
                    <a:pt x="589" y="434"/>
                  </a:lnTo>
                  <a:lnTo>
                    <a:pt x="592" y="433"/>
                  </a:lnTo>
                  <a:lnTo>
                    <a:pt x="594" y="436"/>
                  </a:lnTo>
                  <a:lnTo>
                    <a:pt x="597" y="436"/>
                  </a:lnTo>
                  <a:lnTo>
                    <a:pt x="600" y="435"/>
                  </a:lnTo>
                  <a:lnTo>
                    <a:pt x="603" y="434"/>
                  </a:lnTo>
                  <a:lnTo>
                    <a:pt x="605" y="435"/>
                  </a:lnTo>
                  <a:lnTo>
                    <a:pt x="608" y="434"/>
                  </a:lnTo>
                  <a:lnTo>
                    <a:pt x="611" y="432"/>
                  </a:lnTo>
                  <a:lnTo>
                    <a:pt x="613" y="431"/>
                  </a:lnTo>
                  <a:lnTo>
                    <a:pt x="617" y="432"/>
                  </a:lnTo>
                  <a:lnTo>
                    <a:pt x="619" y="432"/>
                  </a:lnTo>
                  <a:lnTo>
                    <a:pt x="622" y="431"/>
                  </a:lnTo>
                  <a:lnTo>
                    <a:pt x="625" y="431"/>
                  </a:lnTo>
                  <a:lnTo>
                    <a:pt x="628" y="428"/>
                  </a:lnTo>
                  <a:lnTo>
                    <a:pt x="630" y="429"/>
                  </a:lnTo>
                  <a:lnTo>
                    <a:pt x="631" y="427"/>
                  </a:lnTo>
                  <a:lnTo>
                    <a:pt x="635" y="426"/>
                  </a:lnTo>
                  <a:lnTo>
                    <a:pt x="637" y="427"/>
                  </a:lnTo>
                  <a:lnTo>
                    <a:pt x="639" y="427"/>
                  </a:lnTo>
                  <a:lnTo>
                    <a:pt x="643" y="424"/>
                  </a:lnTo>
                  <a:lnTo>
                    <a:pt x="645" y="424"/>
                  </a:lnTo>
                  <a:lnTo>
                    <a:pt x="647" y="423"/>
                  </a:lnTo>
                  <a:lnTo>
                    <a:pt x="649" y="419"/>
                  </a:lnTo>
                  <a:lnTo>
                    <a:pt x="652" y="419"/>
                  </a:lnTo>
                  <a:lnTo>
                    <a:pt x="651" y="417"/>
                  </a:lnTo>
                  <a:lnTo>
                    <a:pt x="653" y="418"/>
                  </a:lnTo>
                  <a:lnTo>
                    <a:pt x="656" y="416"/>
                  </a:lnTo>
                  <a:lnTo>
                    <a:pt x="658" y="414"/>
                  </a:lnTo>
                  <a:lnTo>
                    <a:pt x="655" y="414"/>
                  </a:lnTo>
                  <a:lnTo>
                    <a:pt x="658" y="412"/>
                  </a:lnTo>
                  <a:lnTo>
                    <a:pt x="661" y="412"/>
                  </a:lnTo>
                  <a:lnTo>
                    <a:pt x="663" y="412"/>
                  </a:lnTo>
                  <a:lnTo>
                    <a:pt x="663" y="410"/>
                  </a:lnTo>
                  <a:lnTo>
                    <a:pt x="665" y="410"/>
                  </a:lnTo>
                  <a:lnTo>
                    <a:pt x="669" y="408"/>
                  </a:lnTo>
                  <a:lnTo>
                    <a:pt x="671" y="408"/>
                  </a:lnTo>
                  <a:lnTo>
                    <a:pt x="669" y="406"/>
                  </a:lnTo>
                  <a:lnTo>
                    <a:pt x="671" y="406"/>
                  </a:lnTo>
                  <a:lnTo>
                    <a:pt x="673" y="407"/>
                  </a:lnTo>
                  <a:lnTo>
                    <a:pt x="677" y="406"/>
                  </a:lnTo>
                  <a:lnTo>
                    <a:pt x="677" y="403"/>
                  </a:lnTo>
                  <a:lnTo>
                    <a:pt x="674" y="401"/>
                  </a:lnTo>
                  <a:lnTo>
                    <a:pt x="677" y="401"/>
                  </a:lnTo>
                  <a:lnTo>
                    <a:pt x="680" y="401"/>
                  </a:lnTo>
                  <a:lnTo>
                    <a:pt x="682" y="401"/>
                  </a:lnTo>
                  <a:lnTo>
                    <a:pt x="686" y="401"/>
                  </a:lnTo>
                  <a:lnTo>
                    <a:pt x="682" y="398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90" y="397"/>
                  </a:lnTo>
                  <a:lnTo>
                    <a:pt x="692" y="394"/>
                  </a:lnTo>
                  <a:lnTo>
                    <a:pt x="695" y="394"/>
                  </a:lnTo>
                  <a:lnTo>
                    <a:pt x="698" y="392"/>
                  </a:lnTo>
                  <a:lnTo>
                    <a:pt x="695" y="392"/>
                  </a:lnTo>
                  <a:lnTo>
                    <a:pt x="692" y="392"/>
                  </a:lnTo>
                  <a:lnTo>
                    <a:pt x="690" y="393"/>
                  </a:lnTo>
                  <a:lnTo>
                    <a:pt x="687" y="393"/>
                  </a:lnTo>
                  <a:lnTo>
                    <a:pt x="685" y="392"/>
                  </a:lnTo>
                  <a:lnTo>
                    <a:pt x="681" y="392"/>
                  </a:lnTo>
                  <a:lnTo>
                    <a:pt x="679" y="392"/>
                  </a:lnTo>
                  <a:lnTo>
                    <a:pt x="677" y="391"/>
                  </a:lnTo>
                  <a:lnTo>
                    <a:pt x="673" y="391"/>
                  </a:lnTo>
                  <a:lnTo>
                    <a:pt x="671" y="390"/>
                  </a:lnTo>
                  <a:lnTo>
                    <a:pt x="668" y="390"/>
                  </a:lnTo>
                  <a:lnTo>
                    <a:pt x="665" y="389"/>
                  </a:lnTo>
                  <a:lnTo>
                    <a:pt x="662" y="387"/>
                  </a:lnTo>
                  <a:lnTo>
                    <a:pt x="660" y="387"/>
                  </a:lnTo>
                  <a:lnTo>
                    <a:pt x="657" y="386"/>
                  </a:lnTo>
                  <a:lnTo>
                    <a:pt x="654" y="387"/>
                  </a:lnTo>
                  <a:lnTo>
                    <a:pt x="655" y="385"/>
                  </a:lnTo>
                  <a:lnTo>
                    <a:pt x="652" y="385"/>
                  </a:lnTo>
                  <a:lnTo>
                    <a:pt x="649" y="386"/>
                  </a:lnTo>
                  <a:lnTo>
                    <a:pt x="647" y="387"/>
                  </a:lnTo>
                  <a:lnTo>
                    <a:pt x="644" y="389"/>
                  </a:lnTo>
                  <a:lnTo>
                    <a:pt x="642" y="390"/>
                  </a:lnTo>
                  <a:lnTo>
                    <a:pt x="638" y="390"/>
                  </a:lnTo>
                  <a:lnTo>
                    <a:pt x="636" y="389"/>
                  </a:lnTo>
                  <a:lnTo>
                    <a:pt x="634" y="389"/>
                  </a:lnTo>
                  <a:lnTo>
                    <a:pt x="630" y="390"/>
                  </a:lnTo>
                  <a:lnTo>
                    <a:pt x="628" y="393"/>
                  </a:lnTo>
                  <a:lnTo>
                    <a:pt x="627" y="394"/>
                  </a:lnTo>
                  <a:lnTo>
                    <a:pt x="625" y="395"/>
                  </a:lnTo>
                  <a:lnTo>
                    <a:pt x="623" y="394"/>
                  </a:lnTo>
                  <a:lnTo>
                    <a:pt x="623" y="393"/>
                  </a:lnTo>
                  <a:lnTo>
                    <a:pt x="620" y="394"/>
                  </a:lnTo>
                  <a:lnTo>
                    <a:pt x="618" y="394"/>
                  </a:lnTo>
                  <a:lnTo>
                    <a:pt x="615" y="393"/>
                  </a:lnTo>
                  <a:lnTo>
                    <a:pt x="612" y="393"/>
                  </a:lnTo>
                  <a:lnTo>
                    <a:pt x="610" y="392"/>
                  </a:lnTo>
                  <a:lnTo>
                    <a:pt x="612" y="392"/>
                  </a:lnTo>
                  <a:lnTo>
                    <a:pt x="614" y="391"/>
                  </a:lnTo>
                  <a:lnTo>
                    <a:pt x="618" y="392"/>
                  </a:lnTo>
                  <a:lnTo>
                    <a:pt x="620" y="392"/>
                  </a:lnTo>
                  <a:lnTo>
                    <a:pt x="623" y="391"/>
                  </a:lnTo>
                  <a:lnTo>
                    <a:pt x="626" y="390"/>
                  </a:lnTo>
                  <a:lnTo>
                    <a:pt x="629" y="387"/>
                  </a:lnTo>
                  <a:lnTo>
                    <a:pt x="631" y="386"/>
                  </a:lnTo>
                  <a:lnTo>
                    <a:pt x="634" y="387"/>
                  </a:lnTo>
                  <a:lnTo>
                    <a:pt x="637" y="387"/>
                  </a:lnTo>
                  <a:lnTo>
                    <a:pt x="639" y="386"/>
                  </a:lnTo>
                  <a:lnTo>
                    <a:pt x="638" y="383"/>
                  </a:lnTo>
                  <a:lnTo>
                    <a:pt x="635" y="383"/>
                  </a:lnTo>
                  <a:lnTo>
                    <a:pt x="632" y="384"/>
                  </a:lnTo>
                  <a:lnTo>
                    <a:pt x="630" y="384"/>
                  </a:lnTo>
                  <a:lnTo>
                    <a:pt x="627" y="384"/>
                  </a:lnTo>
                  <a:lnTo>
                    <a:pt x="625" y="384"/>
                  </a:lnTo>
                  <a:lnTo>
                    <a:pt x="621" y="384"/>
                  </a:lnTo>
                  <a:lnTo>
                    <a:pt x="619" y="385"/>
                  </a:lnTo>
                  <a:lnTo>
                    <a:pt x="615" y="385"/>
                  </a:lnTo>
                  <a:lnTo>
                    <a:pt x="613" y="385"/>
                  </a:lnTo>
                  <a:lnTo>
                    <a:pt x="613" y="382"/>
                  </a:lnTo>
                  <a:lnTo>
                    <a:pt x="611" y="382"/>
                  </a:lnTo>
                  <a:lnTo>
                    <a:pt x="608" y="383"/>
                  </a:lnTo>
                  <a:lnTo>
                    <a:pt x="605" y="384"/>
                  </a:lnTo>
                  <a:lnTo>
                    <a:pt x="602" y="383"/>
                  </a:lnTo>
                  <a:lnTo>
                    <a:pt x="605" y="382"/>
                  </a:lnTo>
                  <a:lnTo>
                    <a:pt x="608" y="382"/>
                  </a:lnTo>
                  <a:lnTo>
                    <a:pt x="611" y="382"/>
                  </a:lnTo>
                  <a:lnTo>
                    <a:pt x="613" y="380"/>
                  </a:lnTo>
                  <a:lnTo>
                    <a:pt x="615" y="378"/>
                  </a:lnTo>
                  <a:lnTo>
                    <a:pt x="618" y="375"/>
                  </a:lnTo>
                  <a:lnTo>
                    <a:pt x="617" y="373"/>
                  </a:lnTo>
                  <a:lnTo>
                    <a:pt x="614" y="372"/>
                  </a:lnTo>
                  <a:lnTo>
                    <a:pt x="612" y="370"/>
                  </a:lnTo>
                  <a:lnTo>
                    <a:pt x="614" y="370"/>
                  </a:lnTo>
                  <a:lnTo>
                    <a:pt x="617" y="370"/>
                  </a:lnTo>
                  <a:lnTo>
                    <a:pt x="620" y="370"/>
                  </a:lnTo>
                  <a:lnTo>
                    <a:pt x="622" y="370"/>
                  </a:lnTo>
                  <a:lnTo>
                    <a:pt x="620" y="369"/>
                  </a:lnTo>
                  <a:lnTo>
                    <a:pt x="620" y="366"/>
                  </a:lnTo>
                  <a:lnTo>
                    <a:pt x="622" y="369"/>
                  </a:lnTo>
                  <a:lnTo>
                    <a:pt x="625" y="372"/>
                  </a:lnTo>
                  <a:lnTo>
                    <a:pt x="628" y="372"/>
                  </a:lnTo>
                  <a:lnTo>
                    <a:pt x="630" y="372"/>
                  </a:lnTo>
                  <a:lnTo>
                    <a:pt x="634" y="372"/>
                  </a:lnTo>
                  <a:lnTo>
                    <a:pt x="636" y="372"/>
                  </a:lnTo>
                  <a:lnTo>
                    <a:pt x="638" y="370"/>
                  </a:lnTo>
                  <a:lnTo>
                    <a:pt x="642" y="369"/>
                  </a:lnTo>
                  <a:lnTo>
                    <a:pt x="644" y="368"/>
                  </a:lnTo>
                  <a:lnTo>
                    <a:pt x="647" y="367"/>
                  </a:lnTo>
                  <a:lnTo>
                    <a:pt x="647" y="367"/>
                  </a:lnTo>
                  <a:lnTo>
                    <a:pt x="649" y="364"/>
                  </a:lnTo>
                  <a:lnTo>
                    <a:pt x="653" y="363"/>
                  </a:lnTo>
                  <a:lnTo>
                    <a:pt x="651" y="360"/>
                  </a:lnTo>
                  <a:lnTo>
                    <a:pt x="648" y="358"/>
                  </a:lnTo>
                  <a:lnTo>
                    <a:pt x="645" y="358"/>
                  </a:lnTo>
                  <a:lnTo>
                    <a:pt x="643" y="358"/>
                  </a:lnTo>
                  <a:lnTo>
                    <a:pt x="639" y="357"/>
                  </a:lnTo>
                  <a:lnTo>
                    <a:pt x="637" y="358"/>
                  </a:lnTo>
                  <a:lnTo>
                    <a:pt x="634" y="357"/>
                  </a:lnTo>
                  <a:lnTo>
                    <a:pt x="631" y="357"/>
                  </a:lnTo>
                  <a:lnTo>
                    <a:pt x="629" y="356"/>
                  </a:lnTo>
                  <a:lnTo>
                    <a:pt x="626" y="355"/>
                  </a:lnTo>
                  <a:lnTo>
                    <a:pt x="623" y="355"/>
                  </a:lnTo>
                  <a:lnTo>
                    <a:pt x="620" y="355"/>
                  </a:lnTo>
                  <a:lnTo>
                    <a:pt x="618" y="356"/>
                  </a:lnTo>
                  <a:lnTo>
                    <a:pt x="614" y="356"/>
                  </a:lnTo>
                  <a:lnTo>
                    <a:pt x="612" y="356"/>
                  </a:lnTo>
                  <a:lnTo>
                    <a:pt x="614" y="356"/>
                  </a:lnTo>
                  <a:lnTo>
                    <a:pt x="617" y="355"/>
                  </a:lnTo>
                  <a:lnTo>
                    <a:pt x="620" y="355"/>
                  </a:lnTo>
                  <a:lnTo>
                    <a:pt x="622" y="354"/>
                  </a:lnTo>
                  <a:lnTo>
                    <a:pt x="626" y="354"/>
                  </a:lnTo>
                  <a:lnTo>
                    <a:pt x="625" y="351"/>
                  </a:lnTo>
                  <a:lnTo>
                    <a:pt x="621" y="350"/>
                  </a:lnTo>
                  <a:lnTo>
                    <a:pt x="619" y="347"/>
                  </a:lnTo>
                  <a:lnTo>
                    <a:pt x="617" y="347"/>
                  </a:lnTo>
                  <a:lnTo>
                    <a:pt x="613" y="347"/>
                  </a:lnTo>
                  <a:lnTo>
                    <a:pt x="611" y="346"/>
                  </a:lnTo>
                  <a:lnTo>
                    <a:pt x="611" y="343"/>
                  </a:lnTo>
                  <a:lnTo>
                    <a:pt x="608" y="342"/>
                  </a:lnTo>
                  <a:lnTo>
                    <a:pt x="611" y="342"/>
                  </a:lnTo>
                  <a:lnTo>
                    <a:pt x="613" y="343"/>
                  </a:lnTo>
                  <a:lnTo>
                    <a:pt x="617" y="346"/>
                  </a:lnTo>
                  <a:lnTo>
                    <a:pt x="619" y="346"/>
                  </a:lnTo>
                  <a:lnTo>
                    <a:pt x="621" y="347"/>
                  </a:lnTo>
                  <a:lnTo>
                    <a:pt x="625" y="349"/>
                  </a:lnTo>
                  <a:lnTo>
                    <a:pt x="627" y="350"/>
                  </a:lnTo>
                  <a:lnTo>
                    <a:pt x="629" y="354"/>
                  </a:lnTo>
                  <a:lnTo>
                    <a:pt x="632" y="356"/>
                  </a:lnTo>
                  <a:lnTo>
                    <a:pt x="635" y="356"/>
                  </a:lnTo>
                  <a:lnTo>
                    <a:pt x="637" y="356"/>
                  </a:lnTo>
                  <a:lnTo>
                    <a:pt x="640" y="356"/>
                  </a:lnTo>
                  <a:lnTo>
                    <a:pt x="643" y="355"/>
                  </a:lnTo>
                  <a:lnTo>
                    <a:pt x="646" y="356"/>
                  </a:lnTo>
                  <a:lnTo>
                    <a:pt x="648" y="357"/>
                  </a:lnTo>
                  <a:lnTo>
                    <a:pt x="649" y="357"/>
                  </a:lnTo>
                  <a:lnTo>
                    <a:pt x="655" y="360"/>
                  </a:lnTo>
                  <a:lnTo>
                    <a:pt x="657" y="363"/>
                  </a:lnTo>
                  <a:lnTo>
                    <a:pt x="660" y="363"/>
                  </a:lnTo>
                  <a:lnTo>
                    <a:pt x="663" y="363"/>
                  </a:lnTo>
                  <a:lnTo>
                    <a:pt x="665" y="366"/>
                  </a:lnTo>
                  <a:lnTo>
                    <a:pt x="669" y="368"/>
                  </a:lnTo>
                  <a:lnTo>
                    <a:pt x="669" y="370"/>
                  </a:lnTo>
                  <a:lnTo>
                    <a:pt x="669" y="374"/>
                  </a:lnTo>
                  <a:lnTo>
                    <a:pt x="670" y="376"/>
                  </a:lnTo>
                  <a:lnTo>
                    <a:pt x="672" y="378"/>
                  </a:lnTo>
                  <a:lnTo>
                    <a:pt x="674" y="381"/>
                  </a:lnTo>
                  <a:lnTo>
                    <a:pt x="678" y="382"/>
                  </a:lnTo>
                  <a:lnTo>
                    <a:pt x="680" y="384"/>
                  </a:lnTo>
                  <a:lnTo>
                    <a:pt x="683" y="384"/>
                  </a:lnTo>
                  <a:lnTo>
                    <a:pt x="689" y="384"/>
                  </a:lnTo>
                  <a:lnTo>
                    <a:pt x="691" y="382"/>
                  </a:lnTo>
                  <a:lnTo>
                    <a:pt x="691" y="380"/>
                  </a:lnTo>
                  <a:lnTo>
                    <a:pt x="691" y="377"/>
                  </a:lnTo>
                  <a:lnTo>
                    <a:pt x="694" y="375"/>
                  </a:lnTo>
                  <a:lnTo>
                    <a:pt x="692" y="378"/>
                  </a:lnTo>
                  <a:lnTo>
                    <a:pt x="694" y="381"/>
                  </a:lnTo>
                  <a:lnTo>
                    <a:pt x="696" y="384"/>
                  </a:lnTo>
                  <a:lnTo>
                    <a:pt x="699" y="383"/>
                  </a:lnTo>
                  <a:lnTo>
                    <a:pt x="702" y="384"/>
                  </a:lnTo>
                  <a:lnTo>
                    <a:pt x="704" y="384"/>
                  </a:lnTo>
                  <a:lnTo>
                    <a:pt x="705" y="381"/>
                  </a:lnTo>
                  <a:lnTo>
                    <a:pt x="704" y="378"/>
                  </a:lnTo>
                  <a:lnTo>
                    <a:pt x="704" y="375"/>
                  </a:lnTo>
                  <a:lnTo>
                    <a:pt x="703" y="373"/>
                  </a:lnTo>
                  <a:lnTo>
                    <a:pt x="703" y="370"/>
                  </a:lnTo>
                  <a:lnTo>
                    <a:pt x="700" y="370"/>
                  </a:lnTo>
                  <a:lnTo>
                    <a:pt x="704" y="368"/>
                  </a:lnTo>
                  <a:lnTo>
                    <a:pt x="697" y="369"/>
                  </a:lnTo>
                  <a:lnTo>
                    <a:pt x="695" y="368"/>
                  </a:lnTo>
                  <a:lnTo>
                    <a:pt x="697" y="368"/>
                  </a:lnTo>
                  <a:lnTo>
                    <a:pt x="704" y="367"/>
                  </a:lnTo>
                  <a:lnTo>
                    <a:pt x="704" y="365"/>
                  </a:lnTo>
                  <a:lnTo>
                    <a:pt x="700" y="363"/>
                  </a:lnTo>
                  <a:lnTo>
                    <a:pt x="704" y="363"/>
                  </a:lnTo>
                  <a:lnTo>
                    <a:pt x="704" y="359"/>
                  </a:lnTo>
                  <a:lnTo>
                    <a:pt x="702" y="357"/>
                  </a:lnTo>
                  <a:lnTo>
                    <a:pt x="698" y="358"/>
                  </a:lnTo>
                  <a:lnTo>
                    <a:pt x="696" y="359"/>
                  </a:lnTo>
                  <a:lnTo>
                    <a:pt x="695" y="361"/>
                  </a:lnTo>
                  <a:lnTo>
                    <a:pt x="692" y="359"/>
                  </a:lnTo>
                  <a:lnTo>
                    <a:pt x="692" y="356"/>
                  </a:lnTo>
                  <a:lnTo>
                    <a:pt x="695" y="355"/>
                  </a:lnTo>
                  <a:lnTo>
                    <a:pt x="698" y="355"/>
                  </a:lnTo>
                  <a:lnTo>
                    <a:pt x="700" y="352"/>
                  </a:lnTo>
                  <a:lnTo>
                    <a:pt x="697" y="352"/>
                  </a:lnTo>
                  <a:lnTo>
                    <a:pt x="695" y="354"/>
                  </a:lnTo>
                  <a:lnTo>
                    <a:pt x="692" y="354"/>
                  </a:lnTo>
                  <a:lnTo>
                    <a:pt x="692" y="351"/>
                  </a:lnTo>
                  <a:lnTo>
                    <a:pt x="690" y="351"/>
                  </a:lnTo>
                  <a:lnTo>
                    <a:pt x="688" y="352"/>
                  </a:lnTo>
                  <a:lnTo>
                    <a:pt x="685" y="354"/>
                  </a:lnTo>
                  <a:lnTo>
                    <a:pt x="686" y="351"/>
                  </a:lnTo>
                  <a:lnTo>
                    <a:pt x="688" y="350"/>
                  </a:lnTo>
                  <a:lnTo>
                    <a:pt x="691" y="348"/>
                  </a:lnTo>
                  <a:lnTo>
                    <a:pt x="689" y="346"/>
                  </a:lnTo>
                  <a:lnTo>
                    <a:pt x="686" y="344"/>
                  </a:lnTo>
                  <a:lnTo>
                    <a:pt x="683" y="344"/>
                  </a:lnTo>
                  <a:lnTo>
                    <a:pt x="680" y="342"/>
                  </a:lnTo>
                  <a:lnTo>
                    <a:pt x="678" y="341"/>
                  </a:lnTo>
                  <a:lnTo>
                    <a:pt x="674" y="342"/>
                  </a:lnTo>
                  <a:lnTo>
                    <a:pt x="675" y="339"/>
                  </a:lnTo>
                  <a:lnTo>
                    <a:pt x="673" y="338"/>
                  </a:lnTo>
                  <a:lnTo>
                    <a:pt x="671" y="338"/>
                  </a:lnTo>
                  <a:lnTo>
                    <a:pt x="668" y="337"/>
                  </a:lnTo>
                  <a:lnTo>
                    <a:pt x="665" y="334"/>
                  </a:lnTo>
                  <a:lnTo>
                    <a:pt x="662" y="334"/>
                  </a:lnTo>
                  <a:lnTo>
                    <a:pt x="660" y="334"/>
                  </a:lnTo>
                  <a:lnTo>
                    <a:pt x="658" y="335"/>
                  </a:lnTo>
                  <a:lnTo>
                    <a:pt x="656" y="335"/>
                  </a:lnTo>
                  <a:lnTo>
                    <a:pt x="654" y="338"/>
                  </a:lnTo>
                  <a:lnTo>
                    <a:pt x="652" y="340"/>
                  </a:lnTo>
                  <a:lnTo>
                    <a:pt x="653" y="337"/>
                  </a:lnTo>
                  <a:lnTo>
                    <a:pt x="653" y="334"/>
                  </a:lnTo>
                  <a:lnTo>
                    <a:pt x="651" y="334"/>
                  </a:lnTo>
                  <a:lnTo>
                    <a:pt x="647" y="333"/>
                  </a:lnTo>
                  <a:lnTo>
                    <a:pt x="649" y="333"/>
                  </a:lnTo>
                  <a:lnTo>
                    <a:pt x="653" y="333"/>
                  </a:lnTo>
                  <a:lnTo>
                    <a:pt x="655" y="333"/>
                  </a:lnTo>
                  <a:lnTo>
                    <a:pt x="658" y="333"/>
                  </a:lnTo>
                  <a:lnTo>
                    <a:pt x="661" y="332"/>
                  </a:lnTo>
                  <a:lnTo>
                    <a:pt x="662" y="330"/>
                  </a:lnTo>
                  <a:lnTo>
                    <a:pt x="662" y="326"/>
                  </a:lnTo>
                  <a:lnTo>
                    <a:pt x="658" y="326"/>
                  </a:lnTo>
                  <a:lnTo>
                    <a:pt x="656" y="325"/>
                  </a:lnTo>
                  <a:lnTo>
                    <a:pt x="653" y="324"/>
                  </a:lnTo>
                  <a:lnTo>
                    <a:pt x="651" y="323"/>
                  </a:lnTo>
                  <a:lnTo>
                    <a:pt x="647" y="325"/>
                  </a:lnTo>
                  <a:lnTo>
                    <a:pt x="645" y="326"/>
                  </a:lnTo>
                  <a:lnTo>
                    <a:pt x="643" y="326"/>
                  </a:lnTo>
                  <a:lnTo>
                    <a:pt x="639" y="329"/>
                  </a:lnTo>
                  <a:lnTo>
                    <a:pt x="639" y="325"/>
                  </a:lnTo>
                  <a:lnTo>
                    <a:pt x="637" y="326"/>
                  </a:lnTo>
                  <a:lnTo>
                    <a:pt x="634" y="326"/>
                  </a:lnTo>
                  <a:lnTo>
                    <a:pt x="637" y="324"/>
                  </a:lnTo>
                  <a:lnTo>
                    <a:pt x="635" y="323"/>
                  </a:lnTo>
                  <a:lnTo>
                    <a:pt x="631" y="323"/>
                  </a:lnTo>
                  <a:lnTo>
                    <a:pt x="629" y="324"/>
                  </a:lnTo>
                  <a:lnTo>
                    <a:pt x="626" y="323"/>
                  </a:lnTo>
                  <a:lnTo>
                    <a:pt x="629" y="323"/>
                  </a:lnTo>
                  <a:lnTo>
                    <a:pt x="631" y="323"/>
                  </a:lnTo>
                  <a:lnTo>
                    <a:pt x="634" y="322"/>
                  </a:lnTo>
                  <a:lnTo>
                    <a:pt x="637" y="323"/>
                  </a:lnTo>
                  <a:lnTo>
                    <a:pt x="639" y="324"/>
                  </a:lnTo>
                  <a:lnTo>
                    <a:pt x="643" y="324"/>
                  </a:lnTo>
                  <a:lnTo>
                    <a:pt x="645" y="324"/>
                  </a:lnTo>
                  <a:lnTo>
                    <a:pt x="647" y="322"/>
                  </a:lnTo>
                  <a:lnTo>
                    <a:pt x="651" y="322"/>
                  </a:lnTo>
                  <a:lnTo>
                    <a:pt x="653" y="322"/>
                  </a:lnTo>
                  <a:lnTo>
                    <a:pt x="656" y="321"/>
                  </a:lnTo>
                  <a:lnTo>
                    <a:pt x="658" y="318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51" y="316"/>
                  </a:lnTo>
                  <a:lnTo>
                    <a:pt x="647" y="314"/>
                  </a:lnTo>
                  <a:lnTo>
                    <a:pt x="645" y="314"/>
                  </a:lnTo>
                  <a:lnTo>
                    <a:pt x="642" y="314"/>
                  </a:lnTo>
                  <a:lnTo>
                    <a:pt x="638" y="314"/>
                  </a:lnTo>
                  <a:lnTo>
                    <a:pt x="636" y="316"/>
                  </a:lnTo>
                  <a:lnTo>
                    <a:pt x="634" y="316"/>
                  </a:lnTo>
                  <a:lnTo>
                    <a:pt x="630" y="315"/>
                  </a:lnTo>
                  <a:lnTo>
                    <a:pt x="628" y="315"/>
                  </a:lnTo>
                  <a:lnTo>
                    <a:pt x="626" y="318"/>
                  </a:lnTo>
                  <a:lnTo>
                    <a:pt x="626" y="315"/>
                  </a:lnTo>
                  <a:lnTo>
                    <a:pt x="622" y="315"/>
                  </a:lnTo>
                  <a:lnTo>
                    <a:pt x="626" y="315"/>
                  </a:lnTo>
                  <a:lnTo>
                    <a:pt x="628" y="314"/>
                  </a:lnTo>
                  <a:lnTo>
                    <a:pt x="630" y="314"/>
                  </a:lnTo>
                  <a:lnTo>
                    <a:pt x="634" y="315"/>
                  </a:lnTo>
                  <a:lnTo>
                    <a:pt x="636" y="314"/>
                  </a:lnTo>
                  <a:lnTo>
                    <a:pt x="637" y="312"/>
                  </a:lnTo>
                  <a:lnTo>
                    <a:pt x="634" y="310"/>
                  </a:lnTo>
                  <a:lnTo>
                    <a:pt x="631" y="309"/>
                  </a:lnTo>
                  <a:lnTo>
                    <a:pt x="628" y="309"/>
                  </a:lnTo>
                  <a:lnTo>
                    <a:pt x="626" y="306"/>
                  </a:lnTo>
                  <a:lnTo>
                    <a:pt x="628" y="307"/>
                  </a:lnTo>
                  <a:lnTo>
                    <a:pt x="631" y="309"/>
                  </a:lnTo>
                  <a:lnTo>
                    <a:pt x="634" y="310"/>
                  </a:lnTo>
                  <a:lnTo>
                    <a:pt x="637" y="310"/>
                  </a:lnTo>
                  <a:lnTo>
                    <a:pt x="639" y="310"/>
                  </a:lnTo>
                  <a:lnTo>
                    <a:pt x="643" y="313"/>
                  </a:lnTo>
                  <a:lnTo>
                    <a:pt x="647" y="313"/>
                  </a:lnTo>
                  <a:lnTo>
                    <a:pt x="651" y="310"/>
                  </a:lnTo>
                  <a:lnTo>
                    <a:pt x="652" y="308"/>
                  </a:lnTo>
                  <a:lnTo>
                    <a:pt x="655" y="306"/>
                  </a:lnTo>
                  <a:lnTo>
                    <a:pt x="657" y="306"/>
                  </a:lnTo>
                  <a:lnTo>
                    <a:pt x="661" y="306"/>
                  </a:lnTo>
                  <a:lnTo>
                    <a:pt x="658" y="304"/>
                  </a:lnTo>
                  <a:lnTo>
                    <a:pt x="657" y="300"/>
                  </a:lnTo>
                  <a:lnTo>
                    <a:pt x="654" y="299"/>
                  </a:lnTo>
                  <a:lnTo>
                    <a:pt x="652" y="298"/>
                  </a:lnTo>
                  <a:lnTo>
                    <a:pt x="649" y="295"/>
                  </a:lnTo>
                  <a:lnTo>
                    <a:pt x="652" y="296"/>
                  </a:lnTo>
                  <a:lnTo>
                    <a:pt x="655" y="298"/>
                  </a:lnTo>
                  <a:lnTo>
                    <a:pt x="657" y="299"/>
                  </a:lnTo>
                  <a:lnTo>
                    <a:pt x="658" y="303"/>
                  </a:lnTo>
                  <a:lnTo>
                    <a:pt x="661" y="304"/>
                  </a:lnTo>
                  <a:lnTo>
                    <a:pt x="664" y="304"/>
                  </a:lnTo>
                  <a:lnTo>
                    <a:pt x="666" y="305"/>
                  </a:lnTo>
                  <a:lnTo>
                    <a:pt x="665" y="301"/>
                  </a:lnTo>
                  <a:lnTo>
                    <a:pt x="668" y="299"/>
                  </a:lnTo>
                  <a:lnTo>
                    <a:pt x="670" y="298"/>
                  </a:lnTo>
                  <a:lnTo>
                    <a:pt x="673" y="298"/>
                  </a:lnTo>
                  <a:lnTo>
                    <a:pt x="675" y="299"/>
                  </a:lnTo>
                  <a:lnTo>
                    <a:pt x="678" y="299"/>
                  </a:lnTo>
                  <a:lnTo>
                    <a:pt x="681" y="300"/>
                  </a:lnTo>
                  <a:lnTo>
                    <a:pt x="683" y="301"/>
                  </a:lnTo>
                  <a:lnTo>
                    <a:pt x="687" y="303"/>
                  </a:lnTo>
                  <a:lnTo>
                    <a:pt x="689" y="304"/>
                  </a:lnTo>
                  <a:lnTo>
                    <a:pt x="691" y="304"/>
                  </a:lnTo>
                  <a:lnTo>
                    <a:pt x="695" y="303"/>
                  </a:lnTo>
                  <a:lnTo>
                    <a:pt x="691" y="304"/>
                  </a:lnTo>
                  <a:lnTo>
                    <a:pt x="689" y="305"/>
                  </a:lnTo>
                  <a:lnTo>
                    <a:pt x="683" y="303"/>
                  </a:lnTo>
                  <a:lnTo>
                    <a:pt x="680" y="301"/>
                  </a:lnTo>
                  <a:lnTo>
                    <a:pt x="678" y="300"/>
                  </a:lnTo>
                  <a:lnTo>
                    <a:pt x="674" y="300"/>
                  </a:lnTo>
                  <a:lnTo>
                    <a:pt x="672" y="300"/>
                  </a:lnTo>
                  <a:lnTo>
                    <a:pt x="672" y="303"/>
                  </a:lnTo>
                  <a:lnTo>
                    <a:pt x="674" y="305"/>
                  </a:lnTo>
                  <a:lnTo>
                    <a:pt x="678" y="306"/>
                  </a:lnTo>
                  <a:lnTo>
                    <a:pt x="680" y="308"/>
                  </a:lnTo>
                  <a:lnTo>
                    <a:pt x="682" y="308"/>
                  </a:lnTo>
                  <a:lnTo>
                    <a:pt x="686" y="309"/>
                  </a:lnTo>
                  <a:lnTo>
                    <a:pt x="688" y="310"/>
                  </a:lnTo>
                  <a:lnTo>
                    <a:pt x="691" y="312"/>
                  </a:lnTo>
                  <a:lnTo>
                    <a:pt x="694" y="312"/>
                  </a:lnTo>
                  <a:lnTo>
                    <a:pt x="697" y="313"/>
                  </a:lnTo>
                  <a:lnTo>
                    <a:pt x="699" y="310"/>
                  </a:lnTo>
                  <a:lnTo>
                    <a:pt x="703" y="309"/>
                  </a:lnTo>
                  <a:lnTo>
                    <a:pt x="705" y="308"/>
                  </a:lnTo>
                  <a:lnTo>
                    <a:pt x="708" y="306"/>
                  </a:lnTo>
                  <a:lnTo>
                    <a:pt x="711" y="307"/>
                  </a:lnTo>
                  <a:lnTo>
                    <a:pt x="713" y="307"/>
                  </a:lnTo>
                  <a:lnTo>
                    <a:pt x="716" y="307"/>
                  </a:lnTo>
                  <a:lnTo>
                    <a:pt x="719" y="307"/>
                  </a:lnTo>
                  <a:lnTo>
                    <a:pt x="722" y="305"/>
                  </a:lnTo>
                  <a:lnTo>
                    <a:pt x="721" y="303"/>
                  </a:lnTo>
                  <a:lnTo>
                    <a:pt x="721" y="299"/>
                  </a:lnTo>
                  <a:lnTo>
                    <a:pt x="723" y="297"/>
                  </a:lnTo>
                  <a:lnTo>
                    <a:pt x="721" y="296"/>
                  </a:lnTo>
                  <a:lnTo>
                    <a:pt x="717" y="296"/>
                  </a:lnTo>
                  <a:lnTo>
                    <a:pt x="715" y="295"/>
                  </a:lnTo>
                  <a:lnTo>
                    <a:pt x="712" y="293"/>
                  </a:lnTo>
                  <a:lnTo>
                    <a:pt x="709" y="292"/>
                  </a:lnTo>
                  <a:lnTo>
                    <a:pt x="706" y="291"/>
                  </a:lnTo>
                  <a:lnTo>
                    <a:pt x="704" y="291"/>
                  </a:lnTo>
                  <a:lnTo>
                    <a:pt x="700" y="291"/>
                  </a:lnTo>
                  <a:lnTo>
                    <a:pt x="700" y="295"/>
                  </a:lnTo>
                  <a:lnTo>
                    <a:pt x="703" y="297"/>
                  </a:lnTo>
                  <a:lnTo>
                    <a:pt x="704" y="300"/>
                  </a:lnTo>
                  <a:lnTo>
                    <a:pt x="702" y="297"/>
                  </a:lnTo>
                  <a:lnTo>
                    <a:pt x="700" y="295"/>
                  </a:lnTo>
                  <a:lnTo>
                    <a:pt x="698" y="292"/>
                  </a:lnTo>
                  <a:lnTo>
                    <a:pt x="696" y="291"/>
                  </a:lnTo>
                  <a:lnTo>
                    <a:pt x="692" y="290"/>
                  </a:lnTo>
                  <a:lnTo>
                    <a:pt x="696" y="290"/>
                  </a:lnTo>
                  <a:lnTo>
                    <a:pt x="697" y="287"/>
                  </a:lnTo>
                  <a:lnTo>
                    <a:pt x="698" y="284"/>
                  </a:lnTo>
                  <a:lnTo>
                    <a:pt x="696" y="284"/>
                  </a:lnTo>
                  <a:lnTo>
                    <a:pt x="692" y="284"/>
                  </a:lnTo>
                  <a:lnTo>
                    <a:pt x="696" y="284"/>
                  </a:lnTo>
                  <a:lnTo>
                    <a:pt x="698" y="283"/>
                  </a:lnTo>
                  <a:lnTo>
                    <a:pt x="702" y="283"/>
                  </a:lnTo>
                  <a:lnTo>
                    <a:pt x="702" y="280"/>
                  </a:lnTo>
                  <a:lnTo>
                    <a:pt x="699" y="278"/>
                  </a:lnTo>
                  <a:lnTo>
                    <a:pt x="702" y="279"/>
                  </a:lnTo>
                  <a:lnTo>
                    <a:pt x="704" y="280"/>
                  </a:lnTo>
                  <a:lnTo>
                    <a:pt x="707" y="280"/>
                  </a:lnTo>
                  <a:lnTo>
                    <a:pt x="709" y="280"/>
                  </a:lnTo>
                  <a:lnTo>
                    <a:pt x="713" y="280"/>
                  </a:lnTo>
                  <a:lnTo>
                    <a:pt x="716" y="280"/>
                  </a:lnTo>
                  <a:lnTo>
                    <a:pt x="719" y="280"/>
                  </a:lnTo>
                  <a:lnTo>
                    <a:pt x="721" y="280"/>
                  </a:lnTo>
                  <a:lnTo>
                    <a:pt x="723" y="283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9" y="286"/>
                  </a:lnTo>
                  <a:lnTo>
                    <a:pt x="731" y="286"/>
                  </a:lnTo>
                  <a:lnTo>
                    <a:pt x="734" y="286"/>
                  </a:lnTo>
                  <a:lnTo>
                    <a:pt x="737" y="284"/>
                  </a:lnTo>
                  <a:lnTo>
                    <a:pt x="739" y="282"/>
                  </a:lnTo>
                  <a:lnTo>
                    <a:pt x="740" y="279"/>
                  </a:lnTo>
                  <a:lnTo>
                    <a:pt x="737" y="277"/>
                  </a:lnTo>
                  <a:lnTo>
                    <a:pt x="734" y="274"/>
                  </a:lnTo>
                  <a:lnTo>
                    <a:pt x="732" y="275"/>
                  </a:lnTo>
                  <a:lnTo>
                    <a:pt x="730" y="277"/>
                  </a:lnTo>
                  <a:lnTo>
                    <a:pt x="726" y="275"/>
                  </a:lnTo>
                  <a:lnTo>
                    <a:pt x="724" y="274"/>
                  </a:lnTo>
                  <a:lnTo>
                    <a:pt x="721" y="274"/>
                  </a:lnTo>
                  <a:lnTo>
                    <a:pt x="719" y="274"/>
                  </a:lnTo>
                  <a:lnTo>
                    <a:pt x="715" y="275"/>
                  </a:lnTo>
                  <a:lnTo>
                    <a:pt x="713" y="275"/>
                  </a:lnTo>
                  <a:lnTo>
                    <a:pt x="715" y="274"/>
                  </a:lnTo>
                  <a:lnTo>
                    <a:pt x="719" y="273"/>
                  </a:lnTo>
                  <a:lnTo>
                    <a:pt x="716" y="270"/>
                  </a:lnTo>
                  <a:lnTo>
                    <a:pt x="717" y="267"/>
                  </a:lnTo>
                  <a:lnTo>
                    <a:pt x="717" y="264"/>
                  </a:lnTo>
                  <a:lnTo>
                    <a:pt x="712" y="263"/>
                  </a:lnTo>
                  <a:lnTo>
                    <a:pt x="709" y="264"/>
                  </a:lnTo>
                  <a:lnTo>
                    <a:pt x="706" y="266"/>
                  </a:lnTo>
                  <a:lnTo>
                    <a:pt x="704" y="266"/>
                  </a:lnTo>
                  <a:lnTo>
                    <a:pt x="700" y="266"/>
                  </a:lnTo>
                  <a:lnTo>
                    <a:pt x="699" y="263"/>
                  </a:lnTo>
                  <a:lnTo>
                    <a:pt x="696" y="262"/>
                  </a:lnTo>
                  <a:lnTo>
                    <a:pt x="698" y="262"/>
                  </a:lnTo>
                  <a:lnTo>
                    <a:pt x="702" y="264"/>
                  </a:lnTo>
                  <a:lnTo>
                    <a:pt x="704" y="265"/>
                  </a:lnTo>
                  <a:lnTo>
                    <a:pt x="707" y="264"/>
                  </a:lnTo>
                  <a:lnTo>
                    <a:pt x="709" y="263"/>
                  </a:lnTo>
                  <a:lnTo>
                    <a:pt x="713" y="262"/>
                  </a:lnTo>
                  <a:lnTo>
                    <a:pt x="715" y="262"/>
                  </a:lnTo>
                  <a:lnTo>
                    <a:pt x="717" y="262"/>
                  </a:lnTo>
                  <a:lnTo>
                    <a:pt x="717" y="260"/>
                  </a:lnTo>
                  <a:lnTo>
                    <a:pt x="715" y="258"/>
                  </a:lnTo>
                  <a:lnTo>
                    <a:pt x="713" y="256"/>
                  </a:lnTo>
                  <a:lnTo>
                    <a:pt x="709" y="255"/>
                  </a:lnTo>
                  <a:lnTo>
                    <a:pt x="707" y="253"/>
                  </a:lnTo>
                  <a:lnTo>
                    <a:pt x="704" y="253"/>
                  </a:lnTo>
                  <a:lnTo>
                    <a:pt x="702" y="253"/>
                  </a:lnTo>
                  <a:lnTo>
                    <a:pt x="698" y="253"/>
                  </a:lnTo>
                  <a:lnTo>
                    <a:pt x="696" y="252"/>
                  </a:lnTo>
                  <a:lnTo>
                    <a:pt x="692" y="252"/>
                  </a:lnTo>
                  <a:lnTo>
                    <a:pt x="696" y="252"/>
                  </a:lnTo>
                  <a:lnTo>
                    <a:pt x="698" y="253"/>
                  </a:lnTo>
                  <a:lnTo>
                    <a:pt x="702" y="253"/>
                  </a:lnTo>
                  <a:lnTo>
                    <a:pt x="704" y="253"/>
                  </a:lnTo>
                  <a:lnTo>
                    <a:pt x="707" y="253"/>
                  </a:lnTo>
                  <a:lnTo>
                    <a:pt x="704" y="250"/>
                  </a:lnTo>
                  <a:lnTo>
                    <a:pt x="702" y="249"/>
                  </a:lnTo>
                  <a:lnTo>
                    <a:pt x="698" y="248"/>
                  </a:lnTo>
                  <a:lnTo>
                    <a:pt x="696" y="248"/>
                  </a:lnTo>
                  <a:lnTo>
                    <a:pt x="699" y="247"/>
                  </a:lnTo>
                  <a:lnTo>
                    <a:pt x="702" y="248"/>
                  </a:lnTo>
                  <a:lnTo>
                    <a:pt x="704" y="249"/>
                  </a:lnTo>
                  <a:lnTo>
                    <a:pt x="707" y="250"/>
                  </a:lnTo>
                  <a:lnTo>
                    <a:pt x="709" y="253"/>
                  </a:lnTo>
                  <a:lnTo>
                    <a:pt x="713" y="255"/>
                  </a:lnTo>
                  <a:lnTo>
                    <a:pt x="715" y="256"/>
                  </a:lnTo>
                  <a:lnTo>
                    <a:pt x="719" y="257"/>
                  </a:lnTo>
                  <a:lnTo>
                    <a:pt x="721" y="257"/>
                  </a:lnTo>
                  <a:lnTo>
                    <a:pt x="724" y="256"/>
                  </a:lnTo>
                  <a:lnTo>
                    <a:pt x="726" y="257"/>
                  </a:lnTo>
                  <a:lnTo>
                    <a:pt x="726" y="261"/>
                  </a:lnTo>
                  <a:lnTo>
                    <a:pt x="730" y="262"/>
                  </a:lnTo>
                  <a:lnTo>
                    <a:pt x="732" y="262"/>
                  </a:lnTo>
                  <a:lnTo>
                    <a:pt x="734" y="258"/>
                  </a:lnTo>
                  <a:lnTo>
                    <a:pt x="736" y="256"/>
                  </a:lnTo>
                  <a:lnTo>
                    <a:pt x="736" y="254"/>
                  </a:lnTo>
                  <a:lnTo>
                    <a:pt x="736" y="250"/>
                  </a:lnTo>
                  <a:lnTo>
                    <a:pt x="733" y="248"/>
                  </a:lnTo>
                  <a:lnTo>
                    <a:pt x="732" y="245"/>
                  </a:lnTo>
                  <a:lnTo>
                    <a:pt x="736" y="245"/>
                  </a:lnTo>
                  <a:lnTo>
                    <a:pt x="732" y="244"/>
                  </a:lnTo>
                  <a:lnTo>
                    <a:pt x="730" y="240"/>
                  </a:lnTo>
                  <a:lnTo>
                    <a:pt x="728" y="239"/>
                  </a:lnTo>
                  <a:lnTo>
                    <a:pt x="726" y="239"/>
                  </a:lnTo>
                  <a:lnTo>
                    <a:pt x="724" y="240"/>
                  </a:lnTo>
                  <a:lnTo>
                    <a:pt x="721" y="239"/>
                  </a:lnTo>
                  <a:lnTo>
                    <a:pt x="719" y="239"/>
                  </a:lnTo>
                  <a:lnTo>
                    <a:pt x="715" y="239"/>
                  </a:lnTo>
                  <a:lnTo>
                    <a:pt x="713" y="238"/>
                  </a:lnTo>
                  <a:lnTo>
                    <a:pt x="709" y="239"/>
                  </a:lnTo>
                  <a:lnTo>
                    <a:pt x="707" y="239"/>
                  </a:lnTo>
                  <a:lnTo>
                    <a:pt x="702" y="239"/>
                  </a:lnTo>
                  <a:lnTo>
                    <a:pt x="704" y="238"/>
                  </a:lnTo>
                  <a:lnTo>
                    <a:pt x="707" y="238"/>
                  </a:lnTo>
                  <a:lnTo>
                    <a:pt x="709" y="238"/>
                  </a:lnTo>
                  <a:lnTo>
                    <a:pt x="713" y="238"/>
                  </a:lnTo>
                  <a:lnTo>
                    <a:pt x="715" y="238"/>
                  </a:lnTo>
                  <a:lnTo>
                    <a:pt x="717" y="238"/>
                  </a:lnTo>
                  <a:lnTo>
                    <a:pt x="721" y="238"/>
                  </a:lnTo>
                  <a:lnTo>
                    <a:pt x="723" y="238"/>
                  </a:lnTo>
                  <a:lnTo>
                    <a:pt x="726" y="236"/>
                  </a:lnTo>
                  <a:lnTo>
                    <a:pt x="726" y="236"/>
                  </a:lnTo>
                  <a:lnTo>
                    <a:pt x="730" y="236"/>
                  </a:lnTo>
                  <a:lnTo>
                    <a:pt x="731" y="233"/>
                  </a:lnTo>
                  <a:lnTo>
                    <a:pt x="729" y="231"/>
                  </a:lnTo>
                  <a:lnTo>
                    <a:pt x="726" y="230"/>
                  </a:lnTo>
                  <a:lnTo>
                    <a:pt x="724" y="231"/>
                  </a:lnTo>
                  <a:lnTo>
                    <a:pt x="721" y="231"/>
                  </a:lnTo>
                  <a:lnTo>
                    <a:pt x="715" y="229"/>
                  </a:lnTo>
                  <a:lnTo>
                    <a:pt x="713" y="229"/>
                  </a:lnTo>
                  <a:lnTo>
                    <a:pt x="715" y="231"/>
                  </a:lnTo>
                  <a:lnTo>
                    <a:pt x="719" y="232"/>
                  </a:lnTo>
                  <a:lnTo>
                    <a:pt x="721" y="233"/>
                  </a:lnTo>
                  <a:lnTo>
                    <a:pt x="719" y="235"/>
                  </a:lnTo>
                  <a:lnTo>
                    <a:pt x="715" y="231"/>
                  </a:lnTo>
                  <a:lnTo>
                    <a:pt x="713" y="230"/>
                  </a:lnTo>
                  <a:lnTo>
                    <a:pt x="709" y="230"/>
                  </a:lnTo>
                  <a:lnTo>
                    <a:pt x="707" y="230"/>
                  </a:lnTo>
                  <a:lnTo>
                    <a:pt x="704" y="231"/>
                  </a:lnTo>
                  <a:lnTo>
                    <a:pt x="704" y="228"/>
                  </a:lnTo>
                  <a:lnTo>
                    <a:pt x="705" y="226"/>
                  </a:lnTo>
                  <a:lnTo>
                    <a:pt x="703" y="226"/>
                  </a:lnTo>
                  <a:lnTo>
                    <a:pt x="699" y="226"/>
                  </a:lnTo>
                  <a:lnTo>
                    <a:pt x="697" y="226"/>
                  </a:lnTo>
                  <a:lnTo>
                    <a:pt x="695" y="226"/>
                  </a:lnTo>
                  <a:lnTo>
                    <a:pt x="697" y="226"/>
                  </a:lnTo>
                  <a:lnTo>
                    <a:pt x="699" y="226"/>
                  </a:lnTo>
                  <a:lnTo>
                    <a:pt x="703" y="226"/>
                  </a:lnTo>
                  <a:lnTo>
                    <a:pt x="699" y="224"/>
                  </a:lnTo>
                  <a:lnTo>
                    <a:pt x="703" y="223"/>
                  </a:lnTo>
                  <a:lnTo>
                    <a:pt x="699" y="223"/>
                  </a:lnTo>
                  <a:lnTo>
                    <a:pt x="700" y="220"/>
                  </a:lnTo>
                  <a:lnTo>
                    <a:pt x="697" y="220"/>
                  </a:lnTo>
                  <a:lnTo>
                    <a:pt x="695" y="222"/>
                  </a:lnTo>
                  <a:lnTo>
                    <a:pt x="694" y="220"/>
                  </a:lnTo>
                  <a:lnTo>
                    <a:pt x="690" y="219"/>
                  </a:lnTo>
                  <a:lnTo>
                    <a:pt x="694" y="216"/>
                  </a:lnTo>
                  <a:lnTo>
                    <a:pt x="695" y="214"/>
                  </a:lnTo>
                  <a:lnTo>
                    <a:pt x="697" y="213"/>
                  </a:lnTo>
                  <a:lnTo>
                    <a:pt x="699" y="215"/>
                  </a:lnTo>
                  <a:lnTo>
                    <a:pt x="703" y="219"/>
                  </a:lnTo>
                  <a:lnTo>
                    <a:pt x="705" y="219"/>
                  </a:lnTo>
                  <a:lnTo>
                    <a:pt x="707" y="218"/>
                  </a:lnTo>
                  <a:lnTo>
                    <a:pt x="711" y="215"/>
                  </a:lnTo>
                  <a:lnTo>
                    <a:pt x="713" y="214"/>
                  </a:lnTo>
                  <a:lnTo>
                    <a:pt x="716" y="214"/>
                  </a:lnTo>
                  <a:lnTo>
                    <a:pt x="713" y="213"/>
                  </a:lnTo>
                  <a:lnTo>
                    <a:pt x="711" y="213"/>
                  </a:lnTo>
                  <a:lnTo>
                    <a:pt x="708" y="213"/>
                  </a:lnTo>
                  <a:lnTo>
                    <a:pt x="705" y="213"/>
                  </a:lnTo>
                  <a:lnTo>
                    <a:pt x="708" y="212"/>
                  </a:lnTo>
                  <a:lnTo>
                    <a:pt x="711" y="212"/>
                  </a:lnTo>
                  <a:lnTo>
                    <a:pt x="714" y="212"/>
                  </a:lnTo>
                  <a:lnTo>
                    <a:pt x="716" y="213"/>
                  </a:lnTo>
                  <a:lnTo>
                    <a:pt x="714" y="211"/>
                  </a:lnTo>
                  <a:lnTo>
                    <a:pt x="716" y="210"/>
                  </a:lnTo>
                  <a:lnTo>
                    <a:pt x="720" y="210"/>
                  </a:lnTo>
                  <a:lnTo>
                    <a:pt x="722" y="210"/>
                  </a:lnTo>
                  <a:lnTo>
                    <a:pt x="725" y="211"/>
                  </a:lnTo>
                  <a:lnTo>
                    <a:pt x="726" y="210"/>
                  </a:lnTo>
                  <a:lnTo>
                    <a:pt x="729" y="211"/>
                  </a:lnTo>
                  <a:lnTo>
                    <a:pt x="732" y="212"/>
                  </a:lnTo>
                  <a:lnTo>
                    <a:pt x="734" y="213"/>
                  </a:lnTo>
                  <a:lnTo>
                    <a:pt x="738" y="213"/>
                  </a:lnTo>
                  <a:lnTo>
                    <a:pt x="740" y="213"/>
                  </a:lnTo>
                  <a:lnTo>
                    <a:pt x="743" y="214"/>
                  </a:lnTo>
                  <a:lnTo>
                    <a:pt x="746" y="214"/>
                  </a:lnTo>
                  <a:lnTo>
                    <a:pt x="748" y="214"/>
                  </a:lnTo>
                  <a:lnTo>
                    <a:pt x="751" y="213"/>
                  </a:lnTo>
                  <a:lnTo>
                    <a:pt x="753" y="210"/>
                  </a:lnTo>
                  <a:lnTo>
                    <a:pt x="753" y="207"/>
                  </a:lnTo>
                  <a:lnTo>
                    <a:pt x="751" y="205"/>
                  </a:lnTo>
                  <a:lnTo>
                    <a:pt x="751" y="202"/>
                  </a:lnTo>
                  <a:lnTo>
                    <a:pt x="749" y="200"/>
                  </a:lnTo>
                  <a:lnTo>
                    <a:pt x="746" y="200"/>
                  </a:lnTo>
                  <a:lnTo>
                    <a:pt x="743" y="198"/>
                  </a:lnTo>
                  <a:lnTo>
                    <a:pt x="740" y="200"/>
                  </a:lnTo>
                  <a:lnTo>
                    <a:pt x="738" y="202"/>
                  </a:lnTo>
                  <a:lnTo>
                    <a:pt x="734" y="201"/>
                  </a:lnTo>
                  <a:lnTo>
                    <a:pt x="732" y="198"/>
                  </a:lnTo>
                  <a:lnTo>
                    <a:pt x="730" y="197"/>
                  </a:lnTo>
                  <a:lnTo>
                    <a:pt x="726" y="197"/>
                  </a:lnTo>
                  <a:lnTo>
                    <a:pt x="724" y="198"/>
                  </a:lnTo>
                  <a:lnTo>
                    <a:pt x="721" y="197"/>
                  </a:lnTo>
                  <a:lnTo>
                    <a:pt x="719" y="197"/>
                  </a:lnTo>
                  <a:lnTo>
                    <a:pt x="721" y="197"/>
                  </a:lnTo>
                  <a:lnTo>
                    <a:pt x="724" y="197"/>
                  </a:lnTo>
                  <a:lnTo>
                    <a:pt x="726" y="196"/>
                  </a:lnTo>
                  <a:lnTo>
                    <a:pt x="724" y="196"/>
                  </a:lnTo>
                  <a:lnTo>
                    <a:pt x="721" y="195"/>
                  </a:lnTo>
                  <a:lnTo>
                    <a:pt x="719" y="195"/>
                  </a:lnTo>
                  <a:lnTo>
                    <a:pt x="715" y="194"/>
                  </a:lnTo>
                  <a:lnTo>
                    <a:pt x="713" y="194"/>
                  </a:lnTo>
                  <a:lnTo>
                    <a:pt x="715" y="194"/>
                  </a:lnTo>
                  <a:lnTo>
                    <a:pt x="719" y="194"/>
                  </a:lnTo>
                  <a:lnTo>
                    <a:pt x="721" y="195"/>
                  </a:lnTo>
                  <a:lnTo>
                    <a:pt x="719" y="193"/>
                  </a:lnTo>
                  <a:lnTo>
                    <a:pt x="721" y="193"/>
                  </a:lnTo>
                  <a:lnTo>
                    <a:pt x="719" y="190"/>
                  </a:lnTo>
                  <a:lnTo>
                    <a:pt x="715" y="189"/>
                  </a:lnTo>
                  <a:lnTo>
                    <a:pt x="719" y="188"/>
                  </a:lnTo>
                  <a:lnTo>
                    <a:pt x="721" y="189"/>
                  </a:lnTo>
                  <a:lnTo>
                    <a:pt x="724" y="188"/>
                  </a:lnTo>
                  <a:lnTo>
                    <a:pt x="726" y="188"/>
                  </a:lnTo>
                  <a:lnTo>
                    <a:pt x="730" y="189"/>
                  </a:lnTo>
                  <a:lnTo>
                    <a:pt x="732" y="192"/>
                  </a:lnTo>
                  <a:lnTo>
                    <a:pt x="736" y="193"/>
                  </a:lnTo>
                  <a:lnTo>
                    <a:pt x="739" y="192"/>
                  </a:lnTo>
                  <a:lnTo>
                    <a:pt x="741" y="192"/>
                  </a:lnTo>
                  <a:lnTo>
                    <a:pt x="739" y="188"/>
                  </a:lnTo>
                  <a:lnTo>
                    <a:pt x="736" y="187"/>
                  </a:lnTo>
                  <a:lnTo>
                    <a:pt x="733" y="186"/>
                  </a:lnTo>
                  <a:lnTo>
                    <a:pt x="730" y="186"/>
                  </a:lnTo>
                  <a:lnTo>
                    <a:pt x="728" y="185"/>
                  </a:lnTo>
                  <a:lnTo>
                    <a:pt x="726" y="185"/>
                  </a:lnTo>
                  <a:lnTo>
                    <a:pt x="724" y="184"/>
                  </a:lnTo>
                  <a:lnTo>
                    <a:pt x="721" y="184"/>
                  </a:lnTo>
                  <a:lnTo>
                    <a:pt x="719" y="183"/>
                  </a:lnTo>
                  <a:lnTo>
                    <a:pt x="715" y="179"/>
                  </a:lnTo>
                  <a:lnTo>
                    <a:pt x="713" y="180"/>
                  </a:lnTo>
                  <a:lnTo>
                    <a:pt x="709" y="184"/>
                  </a:lnTo>
                  <a:lnTo>
                    <a:pt x="708" y="186"/>
                  </a:lnTo>
                  <a:lnTo>
                    <a:pt x="707" y="189"/>
                  </a:lnTo>
                  <a:lnTo>
                    <a:pt x="706" y="192"/>
                  </a:lnTo>
                  <a:lnTo>
                    <a:pt x="704" y="194"/>
                  </a:lnTo>
                  <a:lnTo>
                    <a:pt x="706" y="190"/>
                  </a:lnTo>
                  <a:lnTo>
                    <a:pt x="703" y="189"/>
                  </a:lnTo>
                  <a:lnTo>
                    <a:pt x="700" y="189"/>
                  </a:lnTo>
                  <a:lnTo>
                    <a:pt x="700" y="187"/>
                  </a:lnTo>
                  <a:lnTo>
                    <a:pt x="703" y="184"/>
                  </a:lnTo>
                  <a:lnTo>
                    <a:pt x="705" y="181"/>
                  </a:lnTo>
                  <a:lnTo>
                    <a:pt x="703" y="183"/>
                  </a:lnTo>
                  <a:lnTo>
                    <a:pt x="704" y="179"/>
                  </a:lnTo>
                  <a:lnTo>
                    <a:pt x="706" y="178"/>
                  </a:lnTo>
                  <a:lnTo>
                    <a:pt x="704" y="176"/>
                  </a:lnTo>
                  <a:lnTo>
                    <a:pt x="706" y="176"/>
                  </a:lnTo>
                  <a:lnTo>
                    <a:pt x="709" y="173"/>
                  </a:lnTo>
                  <a:lnTo>
                    <a:pt x="708" y="171"/>
                  </a:lnTo>
                  <a:lnTo>
                    <a:pt x="709" y="168"/>
                  </a:lnTo>
                  <a:lnTo>
                    <a:pt x="711" y="166"/>
                  </a:lnTo>
                  <a:lnTo>
                    <a:pt x="713" y="162"/>
                  </a:lnTo>
                  <a:lnTo>
                    <a:pt x="711" y="161"/>
                  </a:lnTo>
                  <a:lnTo>
                    <a:pt x="707" y="161"/>
                  </a:lnTo>
                  <a:lnTo>
                    <a:pt x="711" y="160"/>
                  </a:lnTo>
                  <a:lnTo>
                    <a:pt x="713" y="160"/>
                  </a:lnTo>
                  <a:lnTo>
                    <a:pt x="712" y="158"/>
                  </a:lnTo>
                  <a:lnTo>
                    <a:pt x="714" y="155"/>
                  </a:lnTo>
                  <a:lnTo>
                    <a:pt x="717" y="154"/>
                  </a:lnTo>
                  <a:lnTo>
                    <a:pt x="720" y="153"/>
                  </a:lnTo>
                  <a:lnTo>
                    <a:pt x="723" y="154"/>
                  </a:lnTo>
                  <a:lnTo>
                    <a:pt x="725" y="154"/>
                  </a:lnTo>
                  <a:lnTo>
                    <a:pt x="726" y="153"/>
                  </a:lnTo>
                  <a:lnTo>
                    <a:pt x="728" y="151"/>
                  </a:lnTo>
                  <a:lnTo>
                    <a:pt x="726" y="149"/>
                  </a:lnTo>
                  <a:lnTo>
                    <a:pt x="726" y="147"/>
                  </a:lnTo>
                  <a:lnTo>
                    <a:pt x="728" y="146"/>
                  </a:lnTo>
                  <a:lnTo>
                    <a:pt x="731" y="146"/>
                  </a:lnTo>
                  <a:lnTo>
                    <a:pt x="733" y="144"/>
                  </a:lnTo>
                  <a:lnTo>
                    <a:pt x="736" y="142"/>
                  </a:lnTo>
                  <a:lnTo>
                    <a:pt x="739" y="143"/>
                  </a:lnTo>
                  <a:lnTo>
                    <a:pt x="739" y="141"/>
                  </a:lnTo>
                  <a:lnTo>
                    <a:pt x="732" y="141"/>
                  </a:lnTo>
                  <a:lnTo>
                    <a:pt x="730" y="143"/>
                  </a:lnTo>
                  <a:lnTo>
                    <a:pt x="732" y="141"/>
                  </a:lnTo>
                  <a:lnTo>
                    <a:pt x="732" y="137"/>
                  </a:lnTo>
                  <a:lnTo>
                    <a:pt x="731" y="135"/>
                  </a:lnTo>
                  <a:lnTo>
                    <a:pt x="733" y="132"/>
                  </a:lnTo>
                  <a:lnTo>
                    <a:pt x="732" y="129"/>
                  </a:lnTo>
                  <a:lnTo>
                    <a:pt x="736" y="127"/>
                  </a:lnTo>
                  <a:lnTo>
                    <a:pt x="739" y="126"/>
                  </a:lnTo>
                  <a:lnTo>
                    <a:pt x="741" y="126"/>
                  </a:lnTo>
                  <a:lnTo>
                    <a:pt x="743" y="127"/>
                  </a:lnTo>
                  <a:lnTo>
                    <a:pt x="747" y="127"/>
                  </a:lnTo>
                  <a:lnTo>
                    <a:pt x="749" y="127"/>
                  </a:lnTo>
                  <a:lnTo>
                    <a:pt x="753" y="127"/>
                  </a:lnTo>
                  <a:lnTo>
                    <a:pt x="755" y="125"/>
                  </a:lnTo>
                  <a:lnTo>
                    <a:pt x="758" y="122"/>
                  </a:lnTo>
                  <a:lnTo>
                    <a:pt x="760" y="120"/>
                  </a:lnTo>
                  <a:lnTo>
                    <a:pt x="760" y="119"/>
                  </a:lnTo>
                  <a:lnTo>
                    <a:pt x="762" y="117"/>
                  </a:lnTo>
                  <a:lnTo>
                    <a:pt x="759" y="116"/>
                  </a:lnTo>
                  <a:lnTo>
                    <a:pt x="756" y="115"/>
                  </a:lnTo>
                  <a:lnTo>
                    <a:pt x="753" y="115"/>
                  </a:lnTo>
                  <a:lnTo>
                    <a:pt x="747" y="116"/>
                  </a:lnTo>
                  <a:lnTo>
                    <a:pt x="743" y="117"/>
                  </a:lnTo>
                  <a:lnTo>
                    <a:pt x="741" y="117"/>
                  </a:lnTo>
                  <a:lnTo>
                    <a:pt x="739" y="116"/>
                  </a:lnTo>
                  <a:lnTo>
                    <a:pt x="736" y="117"/>
                  </a:lnTo>
                  <a:lnTo>
                    <a:pt x="733" y="118"/>
                  </a:lnTo>
                  <a:lnTo>
                    <a:pt x="730" y="118"/>
                  </a:lnTo>
                  <a:lnTo>
                    <a:pt x="728" y="119"/>
                  </a:lnTo>
                  <a:lnTo>
                    <a:pt x="726" y="119"/>
                  </a:lnTo>
                  <a:lnTo>
                    <a:pt x="725" y="122"/>
                  </a:lnTo>
                  <a:lnTo>
                    <a:pt x="724" y="125"/>
                  </a:lnTo>
                  <a:lnTo>
                    <a:pt x="726" y="125"/>
                  </a:lnTo>
                  <a:lnTo>
                    <a:pt x="726" y="125"/>
                  </a:lnTo>
                  <a:lnTo>
                    <a:pt x="724" y="126"/>
                  </a:lnTo>
                  <a:lnTo>
                    <a:pt x="721" y="125"/>
                  </a:lnTo>
                  <a:lnTo>
                    <a:pt x="719" y="124"/>
                  </a:lnTo>
                  <a:lnTo>
                    <a:pt x="720" y="120"/>
                  </a:lnTo>
                  <a:lnTo>
                    <a:pt x="720" y="119"/>
                  </a:lnTo>
                  <a:lnTo>
                    <a:pt x="72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9ADAD2B4-0195-4F26-AA3D-F72523307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101" y="2528888"/>
              <a:ext cx="2441575" cy="1749425"/>
            </a:xfrm>
            <a:custGeom>
              <a:avLst/>
              <a:gdLst>
                <a:gd name="T0" fmla="*/ 1511 w 1538"/>
                <a:gd name="T1" fmla="*/ 384 h 1102"/>
                <a:gd name="T2" fmla="*/ 1448 w 1538"/>
                <a:gd name="T3" fmla="*/ 324 h 1102"/>
                <a:gd name="T4" fmla="*/ 1401 w 1538"/>
                <a:gd name="T5" fmla="*/ 296 h 1102"/>
                <a:gd name="T6" fmla="*/ 1350 w 1538"/>
                <a:gd name="T7" fmla="*/ 256 h 1102"/>
                <a:gd name="T8" fmla="*/ 1239 w 1538"/>
                <a:gd name="T9" fmla="*/ 280 h 1102"/>
                <a:gd name="T10" fmla="*/ 1191 w 1538"/>
                <a:gd name="T11" fmla="*/ 427 h 1102"/>
                <a:gd name="T12" fmla="*/ 1019 w 1538"/>
                <a:gd name="T13" fmla="*/ 298 h 1102"/>
                <a:gd name="T14" fmla="*/ 1029 w 1538"/>
                <a:gd name="T15" fmla="*/ 193 h 1102"/>
                <a:gd name="T16" fmla="*/ 1095 w 1538"/>
                <a:gd name="T17" fmla="*/ 159 h 1102"/>
                <a:gd name="T18" fmla="*/ 1187 w 1538"/>
                <a:gd name="T19" fmla="*/ 114 h 1102"/>
                <a:gd name="T20" fmla="*/ 1138 w 1538"/>
                <a:gd name="T21" fmla="*/ 74 h 1102"/>
                <a:gd name="T22" fmla="*/ 1052 w 1538"/>
                <a:gd name="T23" fmla="*/ 62 h 1102"/>
                <a:gd name="T24" fmla="*/ 979 w 1538"/>
                <a:gd name="T25" fmla="*/ 42 h 1102"/>
                <a:gd name="T26" fmla="*/ 984 w 1538"/>
                <a:gd name="T27" fmla="*/ 116 h 1102"/>
                <a:gd name="T28" fmla="*/ 842 w 1538"/>
                <a:gd name="T29" fmla="*/ 79 h 1102"/>
                <a:gd name="T30" fmla="*/ 799 w 1538"/>
                <a:gd name="T31" fmla="*/ 106 h 1102"/>
                <a:gd name="T32" fmla="*/ 589 w 1538"/>
                <a:gd name="T33" fmla="*/ 50 h 1102"/>
                <a:gd name="T34" fmla="*/ 481 w 1538"/>
                <a:gd name="T35" fmla="*/ 72 h 1102"/>
                <a:gd name="T36" fmla="*/ 442 w 1538"/>
                <a:gd name="T37" fmla="*/ 77 h 1102"/>
                <a:gd name="T38" fmla="*/ 276 w 1538"/>
                <a:gd name="T39" fmla="*/ 45 h 1102"/>
                <a:gd name="T40" fmla="*/ 106 w 1538"/>
                <a:gd name="T41" fmla="*/ 39 h 1102"/>
                <a:gd name="T42" fmla="*/ 82 w 1538"/>
                <a:gd name="T43" fmla="*/ 130 h 1102"/>
                <a:gd name="T44" fmla="*/ 67 w 1538"/>
                <a:gd name="T45" fmla="*/ 181 h 1102"/>
                <a:gd name="T46" fmla="*/ 45 w 1538"/>
                <a:gd name="T47" fmla="*/ 241 h 1102"/>
                <a:gd name="T48" fmla="*/ 100 w 1538"/>
                <a:gd name="T49" fmla="*/ 296 h 1102"/>
                <a:gd name="T50" fmla="*/ 65 w 1538"/>
                <a:gd name="T51" fmla="*/ 370 h 1102"/>
                <a:gd name="T52" fmla="*/ 200 w 1538"/>
                <a:gd name="T53" fmla="*/ 297 h 1102"/>
                <a:gd name="T54" fmla="*/ 250 w 1538"/>
                <a:gd name="T55" fmla="*/ 279 h 1102"/>
                <a:gd name="T56" fmla="*/ 347 w 1538"/>
                <a:gd name="T57" fmla="*/ 271 h 1102"/>
                <a:gd name="T58" fmla="*/ 445 w 1538"/>
                <a:gd name="T59" fmla="*/ 289 h 1102"/>
                <a:gd name="T60" fmla="*/ 511 w 1538"/>
                <a:gd name="T61" fmla="*/ 376 h 1102"/>
                <a:gd name="T62" fmla="*/ 548 w 1538"/>
                <a:gd name="T63" fmla="*/ 422 h 1102"/>
                <a:gd name="T64" fmla="*/ 591 w 1538"/>
                <a:gd name="T65" fmla="*/ 448 h 1102"/>
                <a:gd name="T66" fmla="*/ 596 w 1538"/>
                <a:gd name="T67" fmla="*/ 493 h 1102"/>
                <a:gd name="T68" fmla="*/ 626 w 1538"/>
                <a:gd name="T69" fmla="*/ 672 h 1102"/>
                <a:gd name="T70" fmla="*/ 734 w 1538"/>
                <a:gd name="T71" fmla="*/ 821 h 1102"/>
                <a:gd name="T72" fmla="*/ 768 w 1538"/>
                <a:gd name="T73" fmla="*/ 835 h 1102"/>
                <a:gd name="T74" fmla="*/ 803 w 1538"/>
                <a:gd name="T75" fmla="*/ 852 h 1102"/>
                <a:gd name="T76" fmla="*/ 1017 w 1538"/>
                <a:gd name="T77" fmla="*/ 994 h 1102"/>
                <a:gd name="T78" fmla="*/ 1161 w 1538"/>
                <a:gd name="T79" fmla="*/ 1094 h 1102"/>
                <a:gd name="T80" fmla="*/ 1120 w 1538"/>
                <a:gd name="T81" fmla="*/ 994 h 1102"/>
                <a:gd name="T82" fmla="*/ 1040 w 1538"/>
                <a:gd name="T83" fmla="*/ 954 h 1102"/>
                <a:gd name="T84" fmla="*/ 964 w 1538"/>
                <a:gd name="T85" fmla="*/ 828 h 1102"/>
                <a:gd name="T86" fmla="*/ 1082 w 1538"/>
                <a:gd name="T87" fmla="*/ 802 h 1102"/>
                <a:gd name="T88" fmla="*/ 1168 w 1538"/>
                <a:gd name="T89" fmla="*/ 803 h 1102"/>
                <a:gd name="T90" fmla="*/ 1205 w 1538"/>
                <a:gd name="T91" fmla="*/ 750 h 1102"/>
                <a:gd name="T92" fmla="*/ 1251 w 1538"/>
                <a:gd name="T93" fmla="*/ 675 h 1102"/>
                <a:gd name="T94" fmla="*/ 1272 w 1538"/>
                <a:gd name="T95" fmla="*/ 656 h 1102"/>
                <a:gd name="T96" fmla="*/ 1339 w 1538"/>
                <a:gd name="T97" fmla="*/ 573 h 1102"/>
                <a:gd name="T98" fmla="*/ 1397 w 1538"/>
                <a:gd name="T99" fmla="*/ 559 h 1102"/>
                <a:gd name="T100" fmla="*/ 1402 w 1538"/>
                <a:gd name="T101" fmla="*/ 507 h 1102"/>
                <a:gd name="T102" fmla="*/ 1379 w 1538"/>
                <a:gd name="T103" fmla="*/ 475 h 1102"/>
                <a:gd name="T104" fmla="*/ 665 w 1538"/>
                <a:gd name="T105" fmla="*/ 160 h 1102"/>
                <a:gd name="T106" fmla="*/ 590 w 1538"/>
                <a:gd name="T107" fmla="*/ 139 h 1102"/>
                <a:gd name="T108" fmla="*/ 797 w 1538"/>
                <a:gd name="T109" fmla="*/ 217 h 1102"/>
                <a:gd name="T110" fmla="*/ 722 w 1538"/>
                <a:gd name="T111" fmla="*/ 219 h 1102"/>
                <a:gd name="T112" fmla="*/ 945 w 1538"/>
                <a:gd name="T113" fmla="*/ 397 h 1102"/>
                <a:gd name="T114" fmla="*/ 1129 w 1538"/>
                <a:gd name="T115" fmla="*/ 554 h 1102"/>
                <a:gd name="T116" fmla="*/ 1128 w 1538"/>
                <a:gd name="T117" fmla="*/ 534 h 1102"/>
                <a:gd name="T118" fmla="*/ 1076 w 1538"/>
                <a:gd name="T119" fmla="*/ 498 h 1102"/>
                <a:gd name="T120" fmla="*/ 1206 w 1538"/>
                <a:gd name="T121" fmla="*/ 552 h 1102"/>
                <a:gd name="T122" fmla="*/ 1161 w 1538"/>
                <a:gd name="T123" fmla="*/ 601 h 1102"/>
                <a:gd name="T124" fmla="*/ 1224 w 1538"/>
                <a:gd name="T125" fmla="*/ 57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8" h="1102">
                  <a:moveTo>
                    <a:pt x="1531" y="421"/>
                  </a:moveTo>
                  <a:lnTo>
                    <a:pt x="1537" y="422"/>
                  </a:lnTo>
                  <a:lnTo>
                    <a:pt x="1536" y="419"/>
                  </a:lnTo>
                  <a:lnTo>
                    <a:pt x="1533" y="418"/>
                  </a:lnTo>
                  <a:lnTo>
                    <a:pt x="1529" y="418"/>
                  </a:lnTo>
                  <a:lnTo>
                    <a:pt x="1527" y="417"/>
                  </a:lnTo>
                  <a:lnTo>
                    <a:pt x="1530" y="418"/>
                  </a:lnTo>
                  <a:lnTo>
                    <a:pt x="1534" y="416"/>
                  </a:lnTo>
                  <a:lnTo>
                    <a:pt x="1536" y="416"/>
                  </a:lnTo>
                  <a:lnTo>
                    <a:pt x="1534" y="414"/>
                  </a:lnTo>
                  <a:lnTo>
                    <a:pt x="1536" y="414"/>
                  </a:lnTo>
                  <a:lnTo>
                    <a:pt x="1535" y="410"/>
                  </a:lnTo>
                  <a:lnTo>
                    <a:pt x="1533" y="409"/>
                  </a:lnTo>
                  <a:lnTo>
                    <a:pt x="1535" y="409"/>
                  </a:lnTo>
                  <a:lnTo>
                    <a:pt x="1537" y="406"/>
                  </a:lnTo>
                  <a:lnTo>
                    <a:pt x="1536" y="404"/>
                  </a:lnTo>
                  <a:lnTo>
                    <a:pt x="1530" y="399"/>
                  </a:lnTo>
                  <a:lnTo>
                    <a:pt x="1533" y="399"/>
                  </a:lnTo>
                  <a:lnTo>
                    <a:pt x="1530" y="399"/>
                  </a:lnTo>
                  <a:lnTo>
                    <a:pt x="1525" y="397"/>
                  </a:lnTo>
                  <a:lnTo>
                    <a:pt x="1528" y="396"/>
                  </a:lnTo>
                  <a:lnTo>
                    <a:pt x="1525" y="397"/>
                  </a:lnTo>
                  <a:lnTo>
                    <a:pt x="1522" y="397"/>
                  </a:lnTo>
                  <a:lnTo>
                    <a:pt x="1519" y="397"/>
                  </a:lnTo>
                  <a:lnTo>
                    <a:pt x="1518" y="400"/>
                  </a:lnTo>
                  <a:lnTo>
                    <a:pt x="1516" y="401"/>
                  </a:lnTo>
                  <a:lnTo>
                    <a:pt x="1514" y="399"/>
                  </a:lnTo>
                  <a:lnTo>
                    <a:pt x="1514" y="398"/>
                  </a:lnTo>
                  <a:lnTo>
                    <a:pt x="1517" y="397"/>
                  </a:lnTo>
                  <a:lnTo>
                    <a:pt x="1518" y="393"/>
                  </a:lnTo>
                  <a:lnTo>
                    <a:pt x="1514" y="389"/>
                  </a:lnTo>
                  <a:lnTo>
                    <a:pt x="1509" y="388"/>
                  </a:lnTo>
                  <a:lnTo>
                    <a:pt x="1507" y="387"/>
                  </a:lnTo>
                  <a:lnTo>
                    <a:pt x="1504" y="387"/>
                  </a:lnTo>
                  <a:lnTo>
                    <a:pt x="1501" y="388"/>
                  </a:lnTo>
                  <a:lnTo>
                    <a:pt x="1504" y="389"/>
                  </a:lnTo>
                  <a:lnTo>
                    <a:pt x="1507" y="389"/>
                  </a:lnTo>
                  <a:lnTo>
                    <a:pt x="1504" y="390"/>
                  </a:lnTo>
                  <a:lnTo>
                    <a:pt x="1496" y="392"/>
                  </a:lnTo>
                  <a:lnTo>
                    <a:pt x="1493" y="395"/>
                  </a:lnTo>
                  <a:lnTo>
                    <a:pt x="1492" y="397"/>
                  </a:lnTo>
                  <a:lnTo>
                    <a:pt x="1490" y="398"/>
                  </a:lnTo>
                  <a:lnTo>
                    <a:pt x="1484" y="400"/>
                  </a:lnTo>
                  <a:lnTo>
                    <a:pt x="1480" y="400"/>
                  </a:lnTo>
                  <a:lnTo>
                    <a:pt x="1480" y="401"/>
                  </a:lnTo>
                  <a:lnTo>
                    <a:pt x="1476" y="405"/>
                  </a:lnTo>
                  <a:lnTo>
                    <a:pt x="1474" y="405"/>
                  </a:lnTo>
                  <a:lnTo>
                    <a:pt x="1476" y="405"/>
                  </a:lnTo>
                  <a:lnTo>
                    <a:pt x="1477" y="401"/>
                  </a:lnTo>
                  <a:lnTo>
                    <a:pt x="1475" y="399"/>
                  </a:lnTo>
                  <a:lnTo>
                    <a:pt x="1471" y="397"/>
                  </a:lnTo>
                  <a:lnTo>
                    <a:pt x="1466" y="397"/>
                  </a:lnTo>
                  <a:lnTo>
                    <a:pt x="1467" y="395"/>
                  </a:lnTo>
                  <a:lnTo>
                    <a:pt x="1470" y="397"/>
                  </a:lnTo>
                  <a:lnTo>
                    <a:pt x="1473" y="397"/>
                  </a:lnTo>
                  <a:lnTo>
                    <a:pt x="1475" y="399"/>
                  </a:lnTo>
                  <a:lnTo>
                    <a:pt x="1478" y="400"/>
                  </a:lnTo>
                  <a:lnTo>
                    <a:pt x="1478" y="397"/>
                  </a:lnTo>
                  <a:lnTo>
                    <a:pt x="1479" y="396"/>
                  </a:lnTo>
                  <a:lnTo>
                    <a:pt x="1487" y="395"/>
                  </a:lnTo>
                  <a:lnTo>
                    <a:pt x="1495" y="390"/>
                  </a:lnTo>
                  <a:lnTo>
                    <a:pt x="1499" y="390"/>
                  </a:lnTo>
                  <a:lnTo>
                    <a:pt x="1501" y="388"/>
                  </a:lnTo>
                  <a:lnTo>
                    <a:pt x="1490" y="391"/>
                  </a:lnTo>
                  <a:lnTo>
                    <a:pt x="1486" y="391"/>
                  </a:lnTo>
                  <a:lnTo>
                    <a:pt x="1486" y="390"/>
                  </a:lnTo>
                  <a:lnTo>
                    <a:pt x="1490" y="390"/>
                  </a:lnTo>
                  <a:lnTo>
                    <a:pt x="1494" y="389"/>
                  </a:lnTo>
                  <a:lnTo>
                    <a:pt x="1497" y="388"/>
                  </a:lnTo>
                  <a:lnTo>
                    <a:pt x="1500" y="387"/>
                  </a:lnTo>
                  <a:lnTo>
                    <a:pt x="1503" y="387"/>
                  </a:lnTo>
                  <a:lnTo>
                    <a:pt x="1505" y="384"/>
                  </a:lnTo>
                  <a:lnTo>
                    <a:pt x="1511" y="384"/>
                  </a:lnTo>
                  <a:lnTo>
                    <a:pt x="1513" y="382"/>
                  </a:lnTo>
                  <a:lnTo>
                    <a:pt x="1511" y="383"/>
                  </a:lnTo>
                  <a:lnTo>
                    <a:pt x="1512" y="382"/>
                  </a:lnTo>
                  <a:lnTo>
                    <a:pt x="1514" y="380"/>
                  </a:lnTo>
                  <a:lnTo>
                    <a:pt x="1507" y="378"/>
                  </a:lnTo>
                  <a:lnTo>
                    <a:pt x="1504" y="378"/>
                  </a:lnTo>
                  <a:lnTo>
                    <a:pt x="1501" y="376"/>
                  </a:lnTo>
                  <a:lnTo>
                    <a:pt x="1496" y="375"/>
                  </a:lnTo>
                  <a:lnTo>
                    <a:pt x="1492" y="371"/>
                  </a:lnTo>
                  <a:lnTo>
                    <a:pt x="1490" y="371"/>
                  </a:lnTo>
                  <a:lnTo>
                    <a:pt x="1491" y="368"/>
                  </a:lnTo>
                  <a:lnTo>
                    <a:pt x="1487" y="371"/>
                  </a:lnTo>
                  <a:lnTo>
                    <a:pt x="1482" y="374"/>
                  </a:lnTo>
                  <a:lnTo>
                    <a:pt x="1479" y="378"/>
                  </a:lnTo>
                  <a:lnTo>
                    <a:pt x="1482" y="374"/>
                  </a:lnTo>
                  <a:lnTo>
                    <a:pt x="1484" y="372"/>
                  </a:lnTo>
                  <a:lnTo>
                    <a:pt x="1485" y="370"/>
                  </a:lnTo>
                  <a:lnTo>
                    <a:pt x="1482" y="368"/>
                  </a:lnTo>
                  <a:lnTo>
                    <a:pt x="1482" y="366"/>
                  </a:lnTo>
                  <a:lnTo>
                    <a:pt x="1479" y="367"/>
                  </a:lnTo>
                  <a:lnTo>
                    <a:pt x="1477" y="370"/>
                  </a:lnTo>
                  <a:lnTo>
                    <a:pt x="1475" y="372"/>
                  </a:lnTo>
                  <a:lnTo>
                    <a:pt x="1477" y="371"/>
                  </a:lnTo>
                  <a:lnTo>
                    <a:pt x="1478" y="367"/>
                  </a:lnTo>
                  <a:lnTo>
                    <a:pt x="1475" y="368"/>
                  </a:lnTo>
                  <a:lnTo>
                    <a:pt x="1469" y="372"/>
                  </a:lnTo>
                  <a:lnTo>
                    <a:pt x="1475" y="363"/>
                  </a:lnTo>
                  <a:lnTo>
                    <a:pt x="1473" y="365"/>
                  </a:lnTo>
                  <a:lnTo>
                    <a:pt x="1473" y="363"/>
                  </a:lnTo>
                  <a:lnTo>
                    <a:pt x="1473" y="361"/>
                  </a:lnTo>
                  <a:lnTo>
                    <a:pt x="1475" y="357"/>
                  </a:lnTo>
                  <a:lnTo>
                    <a:pt x="1471" y="358"/>
                  </a:lnTo>
                  <a:lnTo>
                    <a:pt x="1470" y="362"/>
                  </a:lnTo>
                  <a:lnTo>
                    <a:pt x="1469" y="358"/>
                  </a:lnTo>
                  <a:lnTo>
                    <a:pt x="1466" y="358"/>
                  </a:lnTo>
                  <a:lnTo>
                    <a:pt x="1467" y="356"/>
                  </a:lnTo>
                  <a:lnTo>
                    <a:pt x="1465" y="356"/>
                  </a:lnTo>
                  <a:lnTo>
                    <a:pt x="1462" y="354"/>
                  </a:lnTo>
                  <a:lnTo>
                    <a:pt x="1459" y="353"/>
                  </a:lnTo>
                  <a:lnTo>
                    <a:pt x="1462" y="353"/>
                  </a:lnTo>
                  <a:lnTo>
                    <a:pt x="1459" y="353"/>
                  </a:lnTo>
                  <a:lnTo>
                    <a:pt x="1458" y="349"/>
                  </a:lnTo>
                  <a:lnTo>
                    <a:pt x="1454" y="349"/>
                  </a:lnTo>
                  <a:lnTo>
                    <a:pt x="1451" y="347"/>
                  </a:lnTo>
                  <a:lnTo>
                    <a:pt x="1454" y="348"/>
                  </a:lnTo>
                  <a:lnTo>
                    <a:pt x="1457" y="347"/>
                  </a:lnTo>
                  <a:lnTo>
                    <a:pt x="1451" y="344"/>
                  </a:lnTo>
                  <a:lnTo>
                    <a:pt x="1454" y="342"/>
                  </a:lnTo>
                  <a:lnTo>
                    <a:pt x="1449" y="341"/>
                  </a:lnTo>
                  <a:lnTo>
                    <a:pt x="1452" y="341"/>
                  </a:lnTo>
                  <a:lnTo>
                    <a:pt x="1448" y="340"/>
                  </a:lnTo>
                  <a:lnTo>
                    <a:pt x="1447" y="339"/>
                  </a:lnTo>
                  <a:lnTo>
                    <a:pt x="1445" y="338"/>
                  </a:lnTo>
                  <a:lnTo>
                    <a:pt x="1447" y="338"/>
                  </a:lnTo>
                  <a:lnTo>
                    <a:pt x="1445" y="337"/>
                  </a:lnTo>
                  <a:lnTo>
                    <a:pt x="1451" y="337"/>
                  </a:lnTo>
                  <a:lnTo>
                    <a:pt x="1448" y="337"/>
                  </a:lnTo>
                  <a:lnTo>
                    <a:pt x="1447" y="338"/>
                  </a:lnTo>
                  <a:lnTo>
                    <a:pt x="1447" y="339"/>
                  </a:lnTo>
                  <a:lnTo>
                    <a:pt x="1453" y="340"/>
                  </a:lnTo>
                  <a:lnTo>
                    <a:pt x="1456" y="340"/>
                  </a:lnTo>
                  <a:lnTo>
                    <a:pt x="1453" y="338"/>
                  </a:lnTo>
                  <a:lnTo>
                    <a:pt x="1457" y="337"/>
                  </a:lnTo>
                  <a:lnTo>
                    <a:pt x="1458" y="335"/>
                  </a:lnTo>
                  <a:lnTo>
                    <a:pt x="1460" y="335"/>
                  </a:lnTo>
                  <a:lnTo>
                    <a:pt x="1460" y="333"/>
                  </a:lnTo>
                  <a:lnTo>
                    <a:pt x="1459" y="331"/>
                  </a:lnTo>
                  <a:lnTo>
                    <a:pt x="1453" y="328"/>
                  </a:lnTo>
                  <a:lnTo>
                    <a:pt x="1453" y="325"/>
                  </a:lnTo>
                  <a:lnTo>
                    <a:pt x="1450" y="324"/>
                  </a:lnTo>
                  <a:lnTo>
                    <a:pt x="1448" y="325"/>
                  </a:lnTo>
                  <a:lnTo>
                    <a:pt x="1444" y="324"/>
                  </a:lnTo>
                  <a:lnTo>
                    <a:pt x="1448" y="324"/>
                  </a:lnTo>
                  <a:lnTo>
                    <a:pt x="1450" y="323"/>
                  </a:lnTo>
                  <a:lnTo>
                    <a:pt x="1453" y="321"/>
                  </a:lnTo>
                  <a:lnTo>
                    <a:pt x="1450" y="319"/>
                  </a:lnTo>
                  <a:lnTo>
                    <a:pt x="1449" y="315"/>
                  </a:lnTo>
                  <a:lnTo>
                    <a:pt x="1445" y="316"/>
                  </a:lnTo>
                  <a:lnTo>
                    <a:pt x="1444" y="314"/>
                  </a:lnTo>
                  <a:lnTo>
                    <a:pt x="1448" y="313"/>
                  </a:lnTo>
                  <a:lnTo>
                    <a:pt x="1444" y="311"/>
                  </a:lnTo>
                  <a:lnTo>
                    <a:pt x="1437" y="313"/>
                  </a:lnTo>
                  <a:lnTo>
                    <a:pt x="1435" y="313"/>
                  </a:lnTo>
                  <a:lnTo>
                    <a:pt x="1437" y="311"/>
                  </a:lnTo>
                  <a:lnTo>
                    <a:pt x="1440" y="311"/>
                  </a:lnTo>
                  <a:lnTo>
                    <a:pt x="1443" y="310"/>
                  </a:lnTo>
                  <a:lnTo>
                    <a:pt x="1441" y="308"/>
                  </a:lnTo>
                  <a:lnTo>
                    <a:pt x="1443" y="307"/>
                  </a:lnTo>
                  <a:lnTo>
                    <a:pt x="1442" y="304"/>
                  </a:lnTo>
                  <a:lnTo>
                    <a:pt x="1439" y="305"/>
                  </a:lnTo>
                  <a:lnTo>
                    <a:pt x="1436" y="305"/>
                  </a:lnTo>
                  <a:lnTo>
                    <a:pt x="1434" y="305"/>
                  </a:lnTo>
                  <a:lnTo>
                    <a:pt x="1431" y="307"/>
                  </a:lnTo>
                  <a:lnTo>
                    <a:pt x="1433" y="304"/>
                  </a:lnTo>
                  <a:lnTo>
                    <a:pt x="1435" y="304"/>
                  </a:lnTo>
                  <a:lnTo>
                    <a:pt x="1439" y="303"/>
                  </a:lnTo>
                  <a:lnTo>
                    <a:pt x="1437" y="301"/>
                  </a:lnTo>
                  <a:lnTo>
                    <a:pt x="1439" y="297"/>
                  </a:lnTo>
                  <a:lnTo>
                    <a:pt x="1435" y="297"/>
                  </a:lnTo>
                  <a:lnTo>
                    <a:pt x="1434" y="295"/>
                  </a:lnTo>
                  <a:lnTo>
                    <a:pt x="1434" y="293"/>
                  </a:lnTo>
                  <a:lnTo>
                    <a:pt x="1430" y="294"/>
                  </a:lnTo>
                  <a:lnTo>
                    <a:pt x="1424" y="293"/>
                  </a:lnTo>
                  <a:lnTo>
                    <a:pt x="1430" y="293"/>
                  </a:lnTo>
                  <a:lnTo>
                    <a:pt x="1433" y="291"/>
                  </a:lnTo>
                  <a:lnTo>
                    <a:pt x="1432" y="288"/>
                  </a:lnTo>
                  <a:lnTo>
                    <a:pt x="1430" y="289"/>
                  </a:lnTo>
                  <a:lnTo>
                    <a:pt x="1430" y="287"/>
                  </a:lnTo>
                  <a:lnTo>
                    <a:pt x="1427" y="287"/>
                  </a:lnTo>
                  <a:lnTo>
                    <a:pt x="1425" y="286"/>
                  </a:lnTo>
                  <a:lnTo>
                    <a:pt x="1427" y="285"/>
                  </a:lnTo>
                  <a:lnTo>
                    <a:pt x="1425" y="281"/>
                  </a:lnTo>
                  <a:lnTo>
                    <a:pt x="1423" y="284"/>
                  </a:lnTo>
                  <a:lnTo>
                    <a:pt x="1424" y="280"/>
                  </a:lnTo>
                  <a:lnTo>
                    <a:pt x="1420" y="279"/>
                  </a:lnTo>
                  <a:lnTo>
                    <a:pt x="1422" y="277"/>
                  </a:lnTo>
                  <a:lnTo>
                    <a:pt x="1422" y="273"/>
                  </a:lnTo>
                  <a:lnTo>
                    <a:pt x="1417" y="273"/>
                  </a:lnTo>
                  <a:lnTo>
                    <a:pt x="1417" y="272"/>
                  </a:lnTo>
                  <a:lnTo>
                    <a:pt x="1414" y="273"/>
                  </a:lnTo>
                  <a:lnTo>
                    <a:pt x="1413" y="273"/>
                  </a:lnTo>
                  <a:lnTo>
                    <a:pt x="1418" y="271"/>
                  </a:lnTo>
                  <a:lnTo>
                    <a:pt x="1417" y="269"/>
                  </a:lnTo>
                  <a:lnTo>
                    <a:pt x="1415" y="269"/>
                  </a:lnTo>
                  <a:lnTo>
                    <a:pt x="1417" y="268"/>
                  </a:lnTo>
                  <a:lnTo>
                    <a:pt x="1415" y="268"/>
                  </a:lnTo>
                  <a:lnTo>
                    <a:pt x="1413" y="269"/>
                  </a:lnTo>
                  <a:lnTo>
                    <a:pt x="1415" y="271"/>
                  </a:lnTo>
                  <a:lnTo>
                    <a:pt x="1413" y="273"/>
                  </a:lnTo>
                  <a:lnTo>
                    <a:pt x="1409" y="273"/>
                  </a:lnTo>
                  <a:lnTo>
                    <a:pt x="1408" y="278"/>
                  </a:lnTo>
                  <a:lnTo>
                    <a:pt x="1410" y="279"/>
                  </a:lnTo>
                  <a:lnTo>
                    <a:pt x="1406" y="278"/>
                  </a:lnTo>
                  <a:lnTo>
                    <a:pt x="1403" y="280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08" y="285"/>
                  </a:lnTo>
                  <a:lnTo>
                    <a:pt x="1410" y="287"/>
                  </a:lnTo>
                  <a:lnTo>
                    <a:pt x="1407" y="285"/>
                  </a:lnTo>
                  <a:lnTo>
                    <a:pt x="1405" y="286"/>
                  </a:lnTo>
                  <a:lnTo>
                    <a:pt x="1403" y="289"/>
                  </a:lnTo>
                  <a:lnTo>
                    <a:pt x="1400" y="290"/>
                  </a:lnTo>
                  <a:lnTo>
                    <a:pt x="1403" y="293"/>
                  </a:lnTo>
                  <a:lnTo>
                    <a:pt x="1406" y="294"/>
                  </a:lnTo>
                  <a:lnTo>
                    <a:pt x="1403" y="293"/>
                  </a:lnTo>
                  <a:lnTo>
                    <a:pt x="1401" y="296"/>
                  </a:lnTo>
                  <a:lnTo>
                    <a:pt x="1399" y="295"/>
                  </a:lnTo>
                  <a:lnTo>
                    <a:pt x="1399" y="297"/>
                  </a:lnTo>
                  <a:lnTo>
                    <a:pt x="1399" y="297"/>
                  </a:lnTo>
                  <a:lnTo>
                    <a:pt x="1397" y="297"/>
                  </a:lnTo>
                  <a:lnTo>
                    <a:pt x="1397" y="299"/>
                  </a:lnTo>
                  <a:lnTo>
                    <a:pt x="1399" y="303"/>
                  </a:lnTo>
                  <a:lnTo>
                    <a:pt x="1398" y="305"/>
                  </a:lnTo>
                  <a:lnTo>
                    <a:pt x="1396" y="307"/>
                  </a:lnTo>
                  <a:lnTo>
                    <a:pt x="1397" y="306"/>
                  </a:lnTo>
                  <a:lnTo>
                    <a:pt x="1397" y="303"/>
                  </a:lnTo>
                  <a:lnTo>
                    <a:pt x="1396" y="301"/>
                  </a:lnTo>
                  <a:lnTo>
                    <a:pt x="1393" y="298"/>
                  </a:lnTo>
                  <a:lnTo>
                    <a:pt x="1390" y="299"/>
                  </a:lnTo>
                  <a:lnTo>
                    <a:pt x="1388" y="304"/>
                  </a:lnTo>
                  <a:lnTo>
                    <a:pt x="1383" y="305"/>
                  </a:lnTo>
                  <a:lnTo>
                    <a:pt x="1381" y="307"/>
                  </a:lnTo>
                  <a:lnTo>
                    <a:pt x="1375" y="310"/>
                  </a:lnTo>
                  <a:lnTo>
                    <a:pt x="1373" y="315"/>
                  </a:lnTo>
                  <a:lnTo>
                    <a:pt x="1373" y="315"/>
                  </a:lnTo>
                  <a:lnTo>
                    <a:pt x="1374" y="310"/>
                  </a:lnTo>
                  <a:lnTo>
                    <a:pt x="1372" y="306"/>
                  </a:lnTo>
                  <a:lnTo>
                    <a:pt x="1372" y="310"/>
                  </a:lnTo>
                  <a:lnTo>
                    <a:pt x="1368" y="311"/>
                  </a:lnTo>
                  <a:lnTo>
                    <a:pt x="1372" y="308"/>
                  </a:lnTo>
                  <a:lnTo>
                    <a:pt x="1369" y="303"/>
                  </a:lnTo>
                  <a:lnTo>
                    <a:pt x="1367" y="305"/>
                  </a:lnTo>
                  <a:lnTo>
                    <a:pt x="1367" y="307"/>
                  </a:lnTo>
                  <a:lnTo>
                    <a:pt x="1364" y="313"/>
                  </a:lnTo>
                  <a:lnTo>
                    <a:pt x="1364" y="313"/>
                  </a:lnTo>
                  <a:lnTo>
                    <a:pt x="1362" y="314"/>
                  </a:lnTo>
                  <a:lnTo>
                    <a:pt x="1356" y="315"/>
                  </a:lnTo>
                  <a:lnTo>
                    <a:pt x="1351" y="319"/>
                  </a:lnTo>
                  <a:lnTo>
                    <a:pt x="1352" y="318"/>
                  </a:lnTo>
                  <a:lnTo>
                    <a:pt x="1355" y="315"/>
                  </a:lnTo>
                  <a:lnTo>
                    <a:pt x="1356" y="315"/>
                  </a:lnTo>
                  <a:lnTo>
                    <a:pt x="1364" y="313"/>
                  </a:lnTo>
                  <a:lnTo>
                    <a:pt x="1365" y="311"/>
                  </a:lnTo>
                  <a:lnTo>
                    <a:pt x="1366" y="305"/>
                  </a:lnTo>
                  <a:lnTo>
                    <a:pt x="1365" y="302"/>
                  </a:lnTo>
                  <a:lnTo>
                    <a:pt x="1364" y="299"/>
                  </a:lnTo>
                  <a:lnTo>
                    <a:pt x="1362" y="297"/>
                  </a:lnTo>
                  <a:lnTo>
                    <a:pt x="1359" y="296"/>
                  </a:lnTo>
                  <a:lnTo>
                    <a:pt x="1357" y="297"/>
                  </a:lnTo>
                  <a:lnTo>
                    <a:pt x="1354" y="296"/>
                  </a:lnTo>
                  <a:lnTo>
                    <a:pt x="1351" y="297"/>
                  </a:lnTo>
                  <a:lnTo>
                    <a:pt x="1346" y="301"/>
                  </a:lnTo>
                  <a:lnTo>
                    <a:pt x="1343" y="301"/>
                  </a:lnTo>
                  <a:lnTo>
                    <a:pt x="1341" y="299"/>
                  </a:lnTo>
                  <a:lnTo>
                    <a:pt x="1339" y="298"/>
                  </a:lnTo>
                  <a:lnTo>
                    <a:pt x="1339" y="298"/>
                  </a:lnTo>
                  <a:lnTo>
                    <a:pt x="1342" y="298"/>
                  </a:lnTo>
                  <a:lnTo>
                    <a:pt x="1345" y="296"/>
                  </a:lnTo>
                  <a:lnTo>
                    <a:pt x="1343" y="293"/>
                  </a:lnTo>
                  <a:lnTo>
                    <a:pt x="1347" y="296"/>
                  </a:lnTo>
                  <a:lnTo>
                    <a:pt x="1348" y="298"/>
                  </a:lnTo>
                  <a:lnTo>
                    <a:pt x="1349" y="296"/>
                  </a:lnTo>
                  <a:lnTo>
                    <a:pt x="1351" y="288"/>
                  </a:lnTo>
                  <a:lnTo>
                    <a:pt x="1347" y="286"/>
                  </a:lnTo>
                  <a:lnTo>
                    <a:pt x="1346" y="284"/>
                  </a:lnTo>
                  <a:lnTo>
                    <a:pt x="1348" y="281"/>
                  </a:lnTo>
                  <a:lnTo>
                    <a:pt x="1347" y="277"/>
                  </a:lnTo>
                  <a:lnTo>
                    <a:pt x="1345" y="274"/>
                  </a:lnTo>
                  <a:lnTo>
                    <a:pt x="1335" y="274"/>
                  </a:lnTo>
                  <a:lnTo>
                    <a:pt x="1328" y="272"/>
                  </a:lnTo>
                  <a:lnTo>
                    <a:pt x="1333" y="273"/>
                  </a:lnTo>
                  <a:lnTo>
                    <a:pt x="1346" y="273"/>
                  </a:lnTo>
                  <a:lnTo>
                    <a:pt x="1345" y="272"/>
                  </a:lnTo>
                  <a:lnTo>
                    <a:pt x="1347" y="272"/>
                  </a:lnTo>
                  <a:lnTo>
                    <a:pt x="1347" y="269"/>
                  </a:lnTo>
                  <a:lnTo>
                    <a:pt x="1346" y="267"/>
                  </a:lnTo>
                  <a:lnTo>
                    <a:pt x="1345" y="264"/>
                  </a:lnTo>
                  <a:lnTo>
                    <a:pt x="1348" y="259"/>
                  </a:lnTo>
                  <a:lnTo>
                    <a:pt x="1350" y="256"/>
                  </a:lnTo>
                  <a:lnTo>
                    <a:pt x="1349" y="253"/>
                  </a:lnTo>
                  <a:lnTo>
                    <a:pt x="1347" y="253"/>
                  </a:lnTo>
                  <a:lnTo>
                    <a:pt x="1345" y="255"/>
                  </a:lnTo>
                  <a:lnTo>
                    <a:pt x="1342" y="256"/>
                  </a:lnTo>
                  <a:lnTo>
                    <a:pt x="1339" y="252"/>
                  </a:lnTo>
                  <a:lnTo>
                    <a:pt x="1337" y="253"/>
                  </a:lnTo>
                  <a:lnTo>
                    <a:pt x="1333" y="253"/>
                  </a:lnTo>
                  <a:lnTo>
                    <a:pt x="1331" y="252"/>
                  </a:lnTo>
                  <a:lnTo>
                    <a:pt x="1329" y="251"/>
                  </a:lnTo>
                  <a:lnTo>
                    <a:pt x="1323" y="250"/>
                  </a:lnTo>
                  <a:lnTo>
                    <a:pt x="1321" y="248"/>
                  </a:lnTo>
                  <a:lnTo>
                    <a:pt x="1317" y="245"/>
                  </a:lnTo>
                  <a:lnTo>
                    <a:pt x="1321" y="245"/>
                  </a:lnTo>
                  <a:lnTo>
                    <a:pt x="1317" y="243"/>
                  </a:lnTo>
                  <a:lnTo>
                    <a:pt x="1317" y="242"/>
                  </a:lnTo>
                  <a:lnTo>
                    <a:pt x="1320" y="241"/>
                  </a:lnTo>
                  <a:lnTo>
                    <a:pt x="1317" y="239"/>
                  </a:lnTo>
                  <a:lnTo>
                    <a:pt x="1315" y="241"/>
                  </a:lnTo>
                  <a:lnTo>
                    <a:pt x="1312" y="241"/>
                  </a:lnTo>
                  <a:lnTo>
                    <a:pt x="1315" y="239"/>
                  </a:lnTo>
                  <a:lnTo>
                    <a:pt x="1312" y="238"/>
                  </a:lnTo>
                  <a:lnTo>
                    <a:pt x="1312" y="235"/>
                  </a:lnTo>
                  <a:lnTo>
                    <a:pt x="1306" y="234"/>
                  </a:lnTo>
                  <a:lnTo>
                    <a:pt x="1306" y="236"/>
                  </a:lnTo>
                  <a:lnTo>
                    <a:pt x="1304" y="236"/>
                  </a:lnTo>
                  <a:lnTo>
                    <a:pt x="1305" y="235"/>
                  </a:lnTo>
                  <a:lnTo>
                    <a:pt x="1306" y="231"/>
                  </a:lnTo>
                  <a:lnTo>
                    <a:pt x="1305" y="229"/>
                  </a:lnTo>
                  <a:lnTo>
                    <a:pt x="1302" y="229"/>
                  </a:lnTo>
                  <a:lnTo>
                    <a:pt x="1299" y="227"/>
                  </a:lnTo>
                  <a:lnTo>
                    <a:pt x="1296" y="225"/>
                  </a:lnTo>
                  <a:lnTo>
                    <a:pt x="1294" y="224"/>
                  </a:lnTo>
                  <a:lnTo>
                    <a:pt x="1291" y="222"/>
                  </a:lnTo>
                  <a:lnTo>
                    <a:pt x="1288" y="224"/>
                  </a:lnTo>
                  <a:lnTo>
                    <a:pt x="1286" y="225"/>
                  </a:lnTo>
                  <a:lnTo>
                    <a:pt x="1280" y="227"/>
                  </a:lnTo>
                  <a:lnTo>
                    <a:pt x="1278" y="227"/>
                  </a:lnTo>
                  <a:lnTo>
                    <a:pt x="1279" y="230"/>
                  </a:lnTo>
                  <a:lnTo>
                    <a:pt x="1273" y="227"/>
                  </a:lnTo>
                  <a:lnTo>
                    <a:pt x="1270" y="226"/>
                  </a:lnTo>
                  <a:lnTo>
                    <a:pt x="1268" y="226"/>
                  </a:lnTo>
                  <a:lnTo>
                    <a:pt x="1262" y="229"/>
                  </a:lnTo>
                  <a:lnTo>
                    <a:pt x="1262" y="228"/>
                  </a:lnTo>
                  <a:lnTo>
                    <a:pt x="1263" y="226"/>
                  </a:lnTo>
                  <a:lnTo>
                    <a:pt x="1261" y="225"/>
                  </a:lnTo>
                  <a:lnTo>
                    <a:pt x="1247" y="221"/>
                  </a:lnTo>
                  <a:lnTo>
                    <a:pt x="1241" y="220"/>
                  </a:lnTo>
                  <a:lnTo>
                    <a:pt x="1238" y="221"/>
                  </a:lnTo>
                  <a:lnTo>
                    <a:pt x="1234" y="224"/>
                  </a:lnTo>
                  <a:lnTo>
                    <a:pt x="1230" y="227"/>
                  </a:lnTo>
                  <a:lnTo>
                    <a:pt x="1230" y="231"/>
                  </a:lnTo>
                  <a:lnTo>
                    <a:pt x="1234" y="238"/>
                  </a:lnTo>
                  <a:lnTo>
                    <a:pt x="1236" y="239"/>
                  </a:lnTo>
                  <a:lnTo>
                    <a:pt x="1238" y="241"/>
                  </a:lnTo>
                  <a:lnTo>
                    <a:pt x="1238" y="244"/>
                  </a:lnTo>
                  <a:lnTo>
                    <a:pt x="1236" y="244"/>
                  </a:lnTo>
                  <a:lnTo>
                    <a:pt x="1236" y="246"/>
                  </a:lnTo>
                  <a:lnTo>
                    <a:pt x="1236" y="250"/>
                  </a:lnTo>
                  <a:lnTo>
                    <a:pt x="1235" y="252"/>
                  </a:lnTo>
                  <a:lnTo>
                    <a:pt x="1231" y="254"/>
                  </a:lnTo>
                  <a:lnTo>
                    <a:pt x="1231" y="258"/>
                  </a:lnTo>
                  <a:lnTo>
                    <a:pt x="1234" y="256"/>
                  </a:lnTo>
                  <a:lnTo>
                    <a:pt x="1234" y="259"/>
                  </a:lnTo>
                  <a:lnTo>
                    <a:pt x="1237" y="259"/>
                  </a:lnTo>
                  <a:lnTo>
                    <a:pt x="1236" y="262"/>
                  </a:lnTo>
                  <a:lnTo>
                    <a:pt x="1238" y="263"/>
                  </a:lnTo>
                  <a:lnTo>
                    <a:pt x="1236" y="265"/>
                  </a:lnTo>
                  <a:lnTo>
                    <a:pt x="1240" y="271"/>
                  </a:lnTo>
                  <a:lnTo>
                    <a:pt x="1238" y="272"/>
                  </a:lnTo>
                  <a:lnTo>
                    <a:pt x="1243" y="273"/>
                  </a:lnTo>
                  <a:lnTo>
                    <a:pt x="1240" y="276"/>
                  </a:lnTo>
                  <a:lnTo>
                    <a:pt x="1241" y="278"/>
                  </a:lnTo>
                  <a:lnTo>
                    <a:pt x="1239" y="280"/>
                  </a:lnTo>
                  <a:lnTo>
                    <a:pt x="1241" y="282"/>
                  </a:lnTo>
                  <a:lnTo>
                    <a:pt x="1239" y="280"/>
                  </a:lnTo>
                  <a:lnTo>
                    <a:pt x="1236" y="281"/>
                  </a:lnTo>
                  <a:lnTo>
                    <a:pt x="1235" y="284"/>
                  </a:lnTo>
                  <a:lnTo>
                    <a:pt x="1235" y="287"/>
                  </a:lnTo>
                  <a:lnTo>
                    <a:pt x="1234" y="288"/>
                  </a:lnTo>
                  <a:lnTo>
                    <a:pt x="1229" y="293"/>
                  </a:lnTo>
                  <a:lnTo>
                    <a:pt x="1228" y="296"/>
                  </a:lnTo>
                  <a:lnTo>
                    <a:pt x="1226" y="297"/>
                  </a:lnTo>
                  <a:lnTo>
                    <a:pt x="1226" y="299"/>
                  </a:lnTo>
                  <a:lnTo>
                    <a:pt x="1226" y="302"/>
                  </a:lnTo>
                  <a:lnTo>
                    <a:pt x="1231" y="305"/>
                  </a:lnTo>
                  <a:lnTo>
                    <a:pt x="1232" y="306"/>
                  </a:lnTo>
                  <a:lnTo>
                    <a:pt x="1238" y="308"/>
                  </a:lnTo>
                  <a:lnTo>
                    <a:pt x="1244" y="313"/>
                  </a:lnTo>
                  <a:lnTo>
                    <a:pt x="1249" y="321"/>
                  </a:lnTo>
                  <a:lnTo>
                    <a:pt x="1253" y="332"/>
                  </a:lnTo>
                  <a:lnTo>
                    <a:pt x="1253" y="345"/>
                  </a:lnTo>
                  <a:lnTo>
                    <a:pt x="1253" y="347"/>
                  </a:lnTo>
                  <a:lnTo>
                    <a:pt x="1251" y="353"/>
                  </a:lnTo>
                  <a:lnTo>
                    <a:pt x="1245" y="358"/>
                  </a:lnTo>
                  <a:lnTo>
                    <a:pt x="1244" y="361"/>
                  </a:lnTo>
                  <a:lnTo>
                    <a:pt x="1236" y="367"/>
                  </a:lnTo>
                  <a:lnTo>
                    <a:pt x="1230" y="370"/>
                  </a:lnTo>
                  <a:lnTo>
                    <a:pt x="1228" y="372"/>
                  </a:lnTo>
                  <a:lnTo>
                    <a:pt x="1224" y="372"/>
                  </a:lnTo>
                  <a:lnTo>
                    <a:pt x="1223" y="373"/>
                  </a:lnTo>
                  <a:lnTo>
                    <a:pt x="1218" y="375"/>
                  </a:lnTo>
                  <a:lnTo>
                    <a:pt x="1215" y="376"/>
                  </a:lnTo>
                  <a:lnTo>
                    <a:pt x="1212" y="378"/>
                  </a:lnTo>
                  <a:lnTo>
                    <a:pt x="1210" y="379"/>
                  </a:lnTo>
                  <a:lnTo>
                    <a:pt x="1212" y="382"/>
                  </a:lnTo>
                  <a:lnTo>
                    <a:pt x="1212" y="384"/>
                  </a:lnTo>
                  <a:lnTo>
                    <a:pt x="1214" y="387"/>
                  </a:lnTo>
                  <a:lnTo>
                    <a:pt x="1215" y="390"/>
                  </a:lnTo>
                  <a:lnTo>
                    <a:pt x="1219" y="390"/>
                  </a:lnTo>
                  <a:lnTo>
                    <a:pt x="1218" y="393"/>
                  </a:lnTo>
                  <a:lnTo>
                    <a:pt x="1220" y="395"/>
                  </a:lnTo>
                  <a:lnTo>
                    <a:pt x="1218" y="397"/>
                  </a:lnTo>
                  <a:lnTo>
                    <a:pt x="1220" y="405"/>
                  </a:lnTo>
                  <a:lnTo>
                    <a:pt x="1220" y="408"/>
                  </a:lnTo>
                  <a:lnTo>
                    <a:pt x="1221" y="410"/>
                  </a:lnTo>
                  <a:lnTo>
                    <a:pt x="1220" y="412"/>
                  </a:lnTo>
                  <a:lnTo>
                    <a:pt x="1221" y="415"/>
                  </a:lnTo>
                  <a:lnTo>
                    <a:pt x="1223" y="417"/>
                  </a:lnTo>
                  <a:lnTo>
                    <a:pt x="1224" y="418"/>
                  </a:lnTo>
                  <a:lnTo>
                    <a:pt x="1226" y="422"/>
                  </a:lnTo>
                  <a:lnTo>
                    <a:pt x="1227" y="424"/>
                  </a:lnTo>
                  <a:lnTo>
                    <a:pt x="1224" y="425"/>
                  </a:lnTo>
                  <a:lnTo>
                    <a:pt x="1219" y="433"/>
                  </a:lnTo>
                  <a:lnTo>
                    <a:pt x="1223" y="438"/>
                  </a:lnTo>
                  <a:lnTo>
                    <a:pt x="1220" y="441"/>
                  </a:lnTo>
                  <a:lnTo>
                    <a:pt x="1221" y="443"/>
                  </a:lnTo>
                  <a:lnTo>
                    <a:pt x="1220" y="443"/>
                  </a:lnTo>
                  <a:lnTo>
                    <a:pt x="1219" y="438"/>
                  </a:lnTo>
                  <a:lnTo>
                    <a:pt x="1213" y="435"/>
                  </a:lnTo>
                  <a:lnTo>
                    <a:pt x="1211" y="439"/>
                  </a:lnTo>
                  <a:lnTo>
                    <a:pt x="1211" y="439"/>
                  </a:lnTo>
                  <a:lnTo>
                    <a:pt x="1210" y="441"/>
                  </a:lnTo>
                  <a:lnTo>
                    <a:pt x="1209" y="444"/>
                  </a:lnTo>
                  <a:lnTo>
                    <a:pt x="1213" y="449"/>
                  </a:lnTo>
                  <a:lnTo>
                    <a:pt x="1214" y="451"/>
                  </a:lnTo>
                  <a:lnTo>
                    <a:pt x="1212" y="448"/>
                  </a:lnTo>
                  <a:lnTo>
                    <a:pt x="1205" y="442"/>
                  </a:lnTo>
                  <a:lnTo>
                    <a:pt x="1200" y="441"/>
                  </a:lnTo>
                  <a:lnTo>
                    <a:pt x="1196" y="443"/>
                  </a:lnTo>
                  <a:lnTo>
                    <a:pt x="1192" y="445"/>
                  </a:lnTo>
                  <a:lnTo>
                    <a:pt x="1196" y="441"/>
                  </a:lnTo>
                  <a:lnTo>
                    <a:pt x="1200" y="440"/>
                  </a:lnTo>
                  <a:lnTo>
                    <a:pt x="1198" y="438"/>
                  </a:lnTo>
                  <a:lnTo>
                    <a:pt x="1195" y="432"/>
                  </a:lnTo>
                  <a:lnTo>
                    <a:pt x="1193" y="430"/>
                  </a:lnTo>
                  <a:lnTo>
                    <a:pt x="1191" y="427"/>
                  </a:lnTo>
                  <a:lnTo>
                    <a:pt x="1187" y="427"/>
                  </a:lnTo>
                  <a:lnTo>
                    <a:pt x="1185" y="424"/>
                  </a:lnTo>
                  <a:lnTo>
                    <a:pt x="1181" y="424"/>
                  </a:lnTo>
                  <a:lnTo>
                    <a:pt x="1179" y="425"/>
                  </a:lnTo>
                  <a:lnTo>
                    <a:pt x="1179" y="424"/>
                  </a:lnTo>
                  <a:lnTo>
                    <a:pt x="1185" y="423"/>
                  </a:lnTo>
                  <a:lnTo>
                    <a:pt x="1184" y="419"/>
                  </a:lnTo>
                  <a:lnTo>
                    <a:pt x="1176" y="412"/>
                  </a:lnTo>
                  <a:lnTo>
                    <a:pt x="1174" y="410"/>
                  </a:lnTo>
                  <a:lnTo>
                    <a:pt x="1175" y="406"/>
                  </a:lnTo>
                  <a:lnTo>
                    <a:pt x="1176" y="404"/>
                  </a:lnTo>
                  <a:lnTo>
                    <a:pt x="1175" y="401"/>
                  </a:lnTo>
                  <a:lnTo>
                    <a:pt x="1175" y="398"/>
                  </a:lnTo>
                  <a:lnTo>
                    <a:pt x="1176" y="396"/>
                  </a:lnTo>
                  <a:lnTo>
                    <a:pt x="1176" y="392"/>
                  </a:lnTo>
                  <a:lnTo>
                    <a:pt x="1174" y="390"/>
                  </a:lnTo>
                  <a:lnTo>
                    <a:pt x="1172" y="387"/>
                  </a:lnTo>
                  <a:lnTo>
                    <a:pt x="1172" y="384"/>
                  </a:lnTo>
                  <a:lnTo>
                    <a:pt x="1175" y="376"/>
                  </a:lnTo>
                  <a:lnTo>
                    <a:pt x="1174" y="370"/>
                  </a:lnTo>
                  <a:lnTo>
                    <a:pt x="1168" y="370"/>
                  </a:lnTo>
                  <a:lnTo>
                    <a:pt x="1166" y="370"/>
                  </a:lnTo>
                  <a:lnTo>
                    <a:pt x="1164" y="371"/>
                  </a:lnTo>
                  <a:lnTo>
                    <a:pt x="1162" y="368"/>
                  </a:lnTo>
                  <a:lnTo>
                    <a:pt x="1157" y="367"/>
                  </a:lnTo>
                  <a:lnTo>
                    <a:pt x="1154" y="368"/>
                  </a:lnTo>
                  <a:lnTo>
                    <a:pt x="1151" y="366"/>
                  </a:lnTo>
                  <a:lnTo>
                    <a:pt x="1149" y="367"/>
                  </a:lnTo>
                  <a:lnTo>
                    <a:pt x="1146" y="366"/>
                  </a:lnTo>
                  <a:lnTo>
                    <a:pt x="1143" y="367"/>
                  </a:lnTo>
                  <a:lnTo>
                    <a:pt x="1135" y="367"/>
                  </a:lnTo>
                  <a:lnTo>
                    <a:pt x="1133" y="370"/>
                  </a:lnTo>
                  <a:lnTo>
                    <a:pt x="1130" y="373"/>
                  </a:lnTo>
                  <a:lnTo>
                    <a:pt x="1132" y="371"/>
                  </a:lnTo>
                  <a:lnTo>
                    <a:pt x="1134" y="367"/>
                  </a:lnTo>
                  <a:lnTo>
                    <a:pt x="1133" y="365"/>
                  </a:lnTo>
                  <a:lnTo>
                    <a:pt x="1129" y="363"/>
                  </a:lnTo>
                  <a:lnTo>
                    <a:pt x="1127" y="361"/>
                  </a:lnTo>
                  <a:lnTo>
                    <a:pt x="1125" y="359"/>
                  </a:lnTo>
                  <a:lnTo>
                    <a:pt x="1121" y="359"/>
                  </a:lnTo>
                  <a:lnTo>
                    <a:pt x="1119" y="358"/>
                  </a:lnTo>
                  <a:lnTo>
                    <a:pt x="1116" y="357"/>
                  </a:lnTo>
                  <a:lnTo>
                    <a:pt x="1111" y="355"/>
                  </a:lnTo>
                  <a:lnTo>
                    <a:pt x="1106" y="354"/>
                  </a:lnTo>
                  <a:lnTo>
                    <a:pt x="1102" y="353"/>
                  </a:lnTo>
                  <a:lnTo>
                    <a:pt x="1101" y="354"/>
                  </a:lnTo>
                  <a:lnTo>
                    <a:pt x="1100" y="350"/>
                  </a:lnTo>
                  <a:lnTo>
                    <a:pt x="1095" y="345"/>
                  </a:lnTo>
                  <a:lnTo>
                    <a:pt x="1090" y="342"/>
                  </a:lnTo>
                  <a:lnTo>
                    <a:pt x="1085" y="338"/>
                  </a:lnTo>
                  <a:lnTo>
                    <a:pt x="1082" y="337"/>
                  </a:lnTo>
                  <a:lnTo>
                    <a:pt x="1076" y="336"/>
                  </a:lnTo>
                  <a:lnTo>
                    <a:pt x="1068" y="333"/>
                  </a:lnTo>
                  <a:lnTo>
                    <a:pt x="1060" y="330"/>
                  </a:lnTo>
                  <a:lnTo>
                    <a:pt x="1055" y="329"/>
                  </a:lnTo>
                  <a:lnTo>
                    <a:pt x="1039" y="333"/>
                  </a:lnTo>
                  <a:lnTo>
                    <a:pt x="1035" y="335"/>
                  </a:lnTo>
                  <a:lnTo>
                    <a:pt x="1034" y="336"/>
                  </a:lnTo>
                  <a:lnTo>
                    <a:pt x="1038" y="333"/>
                  </a:lnTo>
                  <a:lnTo>
                    <a:pt x="1034" y="333"/>
                  </a:lnTo>
                  <a:lnTo>
                    <a:pt x="1032" y="335"/>
                  </a:lnTo>
                  <a:lnTo>
                    <a:pt x="1029" y="336"/>
                  </a:lnTo>
                  <a:lnTo>
                    <a:pt x="1032" y="335"/>
                  </a:lnTo>
                  <a:lnTo>
                    <a:pt x="1033" y="331"/>
                  </a:lnTo>
                  <a:lnTo>
                    <a:pt x="1035" y="329"/>
                  </a:lnTo>
                  <a:lnTo>
                    <a:pt x="1034" y="327"/>
                  </a:lnTo>
                  <a:lnTo>
                    <a:pt x="1031" y="319"/>
                  </a:lnTo>
                  <a:lnTo>
                    <a:pt x="1030" y="313"/>
                  </a:lnTo>
                  <a:lnTo>
                    <a:pt x="1029" y="310"/>
                  </a:lnTo>
                  <a:lnTo>
                    <a:pt x="1025" y="304"/>
                  </a:lnTo>
                  <a:lnTo>
                    <a:pt x="1025" y="299"/>
                  </a:lnTo>
                  <a:lnTo>
                    <a:pt x="1022" y="301"/>
                  </a:lnTo>
                  <a:lnTo>
                    <a:pt x="1019" y="298"/>
                  </a:lnTo>
                  <a:lnTo>
                    <a:pt x="1012" y="299"/>
                  </a:lnTo>
                  <a:lnTo>
                    <a:pt x="1010" y="302"/>
                  </a:lnTo>
                  <a:lnTo>
                    <a:pt x="1010" y="307"/>
                  </a:lnTo>
                  <a:lnTo>
                    <a:pt x="1008" y="310"/>
                  </a:lnTo>
                  <a:lnTo>
                    <a:pt x="1010" y="299"/>
                  </a:lnTo>
                  <a:lnTo>
                    <a:pt x="1007" y="299"/>
                  </a:lnTo>
                  <a:lnTo>
                    <a:pt x="1004" y="295"/>
                  </a:lnTo>
                  <a:lnTo>
                    <a:pt x="1000" y="293"/>
                  </a:lnTo>
                  <a:lnTo>
                    <a:pt x="1002" y="293"/>
                  </a:lnTo>
                  <a:lnTo>
                    <a:pt x="1002" y="289"/>
                  </a:lnTo>
                  <a:lnTo>
                    <a:pt x="1005" y="287"/>
                  </a:lnTo>
                  <a:lnTo>
                    <a:pt x="1002" y="281"/>
                  </a:lnTo>
                  <a:lnTo>
                    <a:pt x="1002" y="279"/>
                  </a:lnTo>
                  <a:lnTo>
                    <a:pt x="1002" y="273"/>
                  </a:lnTo>
                  <a:lnTo>
                    <a:pt x="1004" y="271"/>
                  </a:lnTo>
                  <a:lnTo>
                    <a:pt x="1004" y="269"/>
                  </a:lnTo>
                  <a:lnTo>
                    <a:pt x="1005" y="265"/>
                  </a:lnTo>
                  <a:lnTo>
                    <a:pt x="1002" y="263"/>
                  </a:lnTo>
                  <a:lnTo>
                    <a:pt x="1004" y="263"/>
                  </a:lnTo>
                  <a:lnTo>
                    <a:pt x="1006" y="263"/>
                  </a:lnTo>
                  <a:lnTo>
                    <a:pt x="1008" y="256"/>
                  </a:lnTo>
                  <a:lnTo>
                    <a:pt x="1012" y="253"/>
                  </a:lnTo>
                  <a:lnTo>
                    <a:pt x="1013" y="251"/>
                  </a:lnTo>
                  <a:lnTo>
                    <a:pt x="1013" y="248"/>
                  </a:lnTo>
                  <a:lnTo>
                    <a:pt x="1012" y="246"/>
                  </a:lnTo>
                  <a:lnTo>
                    <a:pt x="1015" y="247"/>
                  </a:lnTo>
                  <a:lnTo>
                    <a:pt x="1014" y="245"/>
                  </a:lnTo>
                  <a:lnTo>
                    <a:pt x="1015" y="242"/>
                  </a:lnTo>
                  <a:lnTo>
                    <a:pt x="1018" y="241"/>
                  </a:lnTo>
                  <a:lnTo>
                    <a:pt x="1024" y="238"/>
                  </a:lnTo>
                  <a:lnTo>
                    <a:pt x="1022" y="236"/>
                  </a:lnTo>
                  <a:lnTo>
                    <a:pt x="1019" y="236"/>
                  </a:lnTo>
                  <a:lnTo>
                    <a:pt x="1022" y="235"/>
                  </a:lnTo>
                  <a:lnTo>
                    <a:pt x="1022" y="231"/>
                  </a:lnTo>
                  <a:lnTo>
                    <a:pt x="1025" y="231"/>
                  </a:lnTo>
                  <a:lnTo>
                    <a:pt x="1029" y="230"/>
                  </a:lnTo>
                  <a:lnTo>
                    <a:pt x="1030" y="227"/>
                  </a:lnTo>
                  <a:lnTo>
                    <a:pt x="1025" y="225"/>
                  </a:lnTo>
                  <a:lnTo>
                    <a:pt x="1030" y="226"/>
                  </a:lnTo>
                  <a:lnTo>
                    <a:pt x="1033" y="229"/>
                  </a:lnTo>
                  <a:lnTo>
                    <a:pt x="1033" y="226"/>
                  </a:lnTo>
                  <a:lnTo>
                    <a:pt x="1030" y="225"/>
                  </a:lnTo>
                  <a:lnTo>
                    <a:pt x="1033" y="222"/>
                  </a:lnTo>
                  <a:lnTo>
                    <a:pt x="1033" y="220"/>
                  </a:lnTo>
                  <a:lnTo>
                    <a:pt x="1035" y="221"/>
                  </a:lnTo>
                  <a:lnTo>
                    <a:pt x="1038" y="219"/>
                  </a:lnTo>
                  <a:lnTo>
                    <a:pt x="1040" y="221"/>
                  </a:lnTo>
                  <a:lnTo>
                    <a:pt x="1042" y="219"/>
                  </a:lnTo>
                  <a:lnTo>
                    <a:pt x="1039" y="218"/>
                  </a:lnTo>
                  <a:lnTo>
                    <a:pt x="1036" y="217"/>
                  </a:lnTo>
                  <a:lnTo>
                    <a:pt x="1035" y="214"/>
                  </a:lnTo>
                  <a:lnTo>
                    <a:pt x="1039" y="214"/>
                  </a:lnTo>
                  <a:lnTo>
                    <a:pt x="1041" y="214"/>
                  </a:lnTo>
                  <a:lnTo>
                    <a:pt x="1050" y="216"/>
                  </a:lnTo>
                  <a:lnTo>
                    <a:pt x="1052" y="213"/>
                  </a:lnTo>
                  <a:lnTo>
                    <a:pt x="1055" y="212"/>
                  </a:lnTo>
                  <a:lnTo>
                    <a:pt x="1058" y="212"/>
                  </a:lnTo>
                  <a:lnTo>
                    <a:pt x="1059" y="209"/>
                  </a:lnTo>
                  <a:lnTo>
                    <a:pt x="1059" y="207"/>
                  </a:lnTo>
                  <a:lnTo>
                    <a:pt x="1058" y="204"/>
                  </a:lnTo>
                  <a:lnTo>
                    <a:pt x="1052" y="201"/>
                  </a:lnTo>
                  <a:lnTo>
                    <a:pt x="1050" y="201"/>
                  </a:lnTo>
                  <a:lnTo>
                    <a:pt x="1047" y="199"/>
                  </a:lnTo>
                  <a:lnTo>
                    <a:pt x="1044" y="196"/>
                  </a:lnTo>
                  <a:lnTo>
                    <a:pt x="1042" y="196"/>
                  </a:lnTo>
                  <a:lnTo>
                    <a:pt x="1036" y="199"/>
                  </a:lnTo>
                  <a:lnTo>
                    <a:pt x="1033" y="199"/>
                  </a:lnTo>
                  <a:lnTo>
                    <a:pt x="1036" y="196"/>
                  </a:lnTo>
                  <a:lnTo>
                    <a:pt x="1039" y="196"/>
                  </a:lnTo>
                  <a:lnTo>
                    <a:pt x="1036" y="195"/>
                  </a:lnTo>
                  <a:lnTo>
                    <a:pt x="1033" y="193"/>
                  </a:lnTo>
                  <a:lnTo>
                    <a:pt x="1031" y="193"/>
                  </a:lnTo>
                  <a:lnTo>
                    <a:pt x="1029" y="193"/>
                  </a:lnTo>
                  <a:lnTo>
                    <a:pt x="1022" y="190"/>
                  </a:lnTo>
                  <a:lnTo>
                    <a:pt x="1023" y="193"/>
                  </a:lnTo>
                  <a:lnTo>
                    <a:pt x="1021" y="193"/>
                  </a:lnTo>
                  <a:lnTo>
                    <a:pt x="1016" y="191"/>
                  </a:lnTo>
                  <a:lnTo>
                    <a:pt x="1016" y="190"/>
                  </a:lnTo>
                  <a:lnTo>
                    <a:pt x="1019" y="190"/>
                  </a:lnTo>
                  <a:lnTo>
                    <a:pt x="1016" y="185"/>
                  </a:lnTo>
                  <a:lnTo>
                    <a:pt x="1019" y="187"/>
                  </a:lnTo>
                  <a:lnTo>
                    <a:pt x="1022" y="190"/>
                  </a:lnTo>
                  <a:lnTo>
                    <a:pt x="1031" y="192"/>
                  </a:lnTo>
                  <a:lnTo>
                    <a:pt x="1035" y="194"/>
                  </a:lnTo>
                  <a:lnTo>
                    <a:pt x="1039" y="195"/>
                  </a:lnTo>
                  <a:lnTo>
                    <a:pt x="1041" y="193"/>
                  </a:lnTo>
                  <a:lnTo>
                    <a:pt x="1044" y="195"/>
                  </a:lnTo>
                  <a:lnTo>
                    <a:pt x="1049" y="195"/>
                  </a:lnTo>
                  <a:lnTo>
                    <a:pt x="1051" y="197"/>
                  </a:lnTo>
                  <a:lnTo>
                    <a:pt x="1057" y="199"/>
                  </a:lnTo>
                  <a:lnTo>
                    <a:pt x="1063" y="196"/>
                  </a:lnTo>
                  <a:lnTo>
                    <a:pt x="1065" y="197"/>
                  </a:lnTo>
                  <a:lnTo>
                    <a:pt x="1068" y="194"/>
                  </a:lnTo>
                  <a:lnTo>
                    <a:pt x="1068" y="193"/>
                  </a:lnTo>
                  <a:lnTo>
                    <a:pt x="1066" y="190"/>
                  </a:lnTo>
                  <a:lnTo>
                    <a:pt x="1068" y="190"/>
                  </a:lnTo>
                  <a:lnTo>
                    <a:pt x="1069" y="187"/>
                  </a:lnTo>
                  <a:lnTo>
                    <a:pt x="1067" y="186"/>
                  </a:lnTo>
                  <a:lnTo>
                    <a:pt x="1068" y="186"/>
                  </a:lnTo>
                  <a:lnTo>
                    <a:pt x="1070" y="185"/>
                  </a:lnTo>
                  <a:lnTo>
                    <a:pt x="1072" y="187"/>
                  </a:lnTo>
                  <a:lnTo>
                    <a:pt x="1074" y="190"/>
                  </a:lnTo>
                  <a:lnTo>
                    <a:pt x="1075" y="191"/>
                  </a:lnTo>
                  <a:lnTo>
                    <a:pt x="1074" y="188"/>
                  </a:lnTo>
                  <a:lnTo>
                    <a:pt x="1077" y="188"/>
                  </a:lnTo>
                  <a:lnTo>
                    <a:pt x="1079" y="190"/>
                  </a:lnTo>
                  <a:lnTo>
                    <a:pt x="1078" y="187"/>
                  </a:lnTo>
                  <a:lnTo>
                    <a:pt x="1082" y="188"/>
                  </a:lnTo>
                  <a:lnTo>
                    <a:pt x="1084" y="190"/>
                  </a:lnTo>
                  <a:lnTo>
                    <a:pt x="1087" y="190"/>
                  </a:lnTo>
                  <a:lnTo>
                    <a:pt x="1095" y="185"/>
                  </a:lnTo>
                  <a:lnTo>
                    <a:pt x="1098" y="179"/>
                  </a:lnTo>
                  <a:lnTo>
                    <a:pt x="1102" y="176"/>
                  </a:lnTo>
                  <a:lnTo>
                    <a:pt x="1103" y="173"/>
                  </a:lnTo>
                  <a:lnTo>
                    <a:pt x="1108" y="168"/>
                  </a:lnTo>
                  <a:lnTo>
                    <a:pt x="1109" y="166"/>
                  </a:lnTo>
                  <a:lnTo>
                    <a:pt x="1109" y="162"/>
                  </a:lnTo>
                  <a:lnTo>
                    <a:pt x="1106" y="161"/>
                  </a:lnTo>
                  <a:lnTo>
                    <a:pt x="1103" y="161"/>
                  </a:lnTo>
                  <a:lnTo>
                    <a:pt x="1100" y="161"/>
                  </a:lnTo>
                  <a:lnTo>
                    <a:pt x="1094" y="161"/>
                  </a:lnTo>
                  <a:lnTo>
                    <a:pt x="1086" y="160"/>
                  </a:lnTo>
                  <a:lnTo>
                    <a:pt x="1082" y="160"/>
                  </a:lnTo>
                  <a:lnTo>
                    <a:pt x="1078" y="158"/>
                  </a:lnTo>
                  <a:lnTo>
                    <a:pt x="1076" y="156"/>
                  </a:lnTo>
                  <a:lnTo>
                    <a:pt x="1074" y="153"/>
                  </a:lnTo>
                  <a:lnTo>
                    <a:pt x="1070" y="151"/>
                  </a:lnTo>
                  <a:lnTo>
                    <a:pt x="1068" y="149"/>
                  </a:lnTo>
                  <a:lnTo>
                    <a:pt x="1060" y="148"/>
                  </a:lnTo>
                  <a:lnTo>
                    <a:pt x="1055" y="147"/>
                  </a:lnTo>
                  <a:lnTo>
                    <a:pt x="1051" y="148"/>
                  </a:lnTo>
                  <a:lnTo>
                    <a:pt x="1049" y="147"/>
                  </a:lnTo>
                  <a:lnTo>
                    <a:pt x="1055" y="147"/>
                  </a:lnTo>
                  <a:lnTo>
                    <a:pt x="1060" y="148"/>
                  </a:lnTo>
                  <a:lnTo>
                    <a:pt x="1063" y="147"/>
                  </a:lnTo>
                  <a:lnTo>
                    <a:pt x="1066" y="148"/>
                  </a:lnTo>
                  <a:lnTo>
                    <a:pt x="1068" y="148"/>
                  </a:lnTo>
                  <a:lnTo>
                    <a:pt x="1070" y="149"/>
                  </a:lnTo>
                  <a:lnTo>
                    <a:pt x="1068" y="147"/>
                  </a:lnTo>
                  <a:lnTo>
                    <a:pt x="1074" y="147"/>
                  </a:lnTo>
                  <a:lnTo>
                    <a:pt x="1082" y="151"/>
                  </a:lnTo>
                  <a:lnTo>
                    <a:pt x="1090" y="153"/>
                  </a:lnTo>
                  <a:lnTo>
                    <a:pt x="1084" y="153"/>
                  </a:lnTo>
                  <a:lnTo>
                    <a:pt x="1090" y="156"/>
                  </a:lnTo>
                  <a:lnTo>
                    <a:pt x="1092" y="158"/>
                  </a:lnTo>
                  <a:lnTo>
                    <a:pt x="1095" y="159"/>
                  </a:lnTo>
                  <a:lnTo>
                    <a:pt x="1098" y="160"/>
                  </a:lnTo>
                  <a:lnTo>
                    <a:pt x="1103" y="160"/>
                  </a:lnTo>
                  <a:lnTo>
                    <a:pt x="1106" y="159"/>
                  </a:lnTo>
                  <a:lnTo>
                    <a:pt x="1108" y="157"/>
                  </a:lnTo>
                  <a:lnTo>
                    <a:pt x="1116" y="151"/>
                  </a:lnTo>
                  <a:lnTo>
                    <a:pt x="1117" y="150"/>
                  </a:lnTo>
                  <a:lnTo>
                    <a:pt x="1117" y="149"/>
                  </a:lnTo>
                  <a:lnTo>
                    <a:pt x="1121" y="145"/>
                  </a:lnTo>
                  <a:lnTo>
                    <a:pt x="1123" y="142"/>
                  </a:lnTo>
                  <a:lnTo>
                    <a:pt x="1123" y="140"/>
                  </a:lnTo>
                  <a:lnTo>
                    <a:pt x="1119" y="139"/>
                  </a:lnTo>
                  <a:lnTo>
                    <a:pt x="1118" y="139"/>
                  </a:lnTo>
                  <a:lnTo>
                    <a:pt x="1113" y="137"/>
                  </a:lnTo>
                  <a:lnTo>
                    <a:pt x="1113" y="134"/>
                  </a:lnTo>
                  <a:lnTo>
                    <a:pt x="1116" y="133"/>
                  </a:lnTo>
                  <a:lnTo>
                    <a:pt x="1119" y="133"/>
                  </a:lnTo>
                  <a:lnTo>
                    <a:pt x="1121" y="133"/>
                  </a:lnTo>
                  <a:lnTo>
                    <a:pt x="1125" y="133"/>
                  </a:lnTo>
                  <a:lnTo>
                    <a:pt x="1127" y="133"/>
                  </a:lnTo>
                  <a:lnTo>
                    <a:pt x="1129" y="132"/>
                  </a:lnTo>
                  <a:lnTo>
                    <a:pt x="1132" y="134"/>
                  </a:lnTo>
                  <a:lnTo>
                    <a:pt x="1133" y="136"/>
                  </a:lnTo>
                  <a:lnTo>
                    <a:pt x="1137" y="139"/>
                  </a:lnTo>
                  <a:lnTo>
                    <a:pt x="1137" y="139"/>
                  </a:lnTo>
                  <a:lnTo>
                    <a:pt x="1138" y="139"/>
                  </a:lnTo>
                  <a:lnTo>
                    <a:pt x="1141" y="140"/>
                  </a:lnTo>
                  <a:lnTo>
                    <a:pt x="1144" y="141"/>
                  </a:lnTo>
                  <a:lnTo>
                    <a:pt x="1143" y="139"/>
                  </a:lnTo>
                  <a:lnTo>
                    <a:pt x="1143" y="135"/>
                  </a:lnTo>
                  <a:lnTo>
                    <a:pt x="1145" y="139"/>
                  </a:lnTo>
                  <a:lnTo>
                    <a:pt x="1147" y="137"/>
                  </a:lnTo>
                  <a:lnTo>
                    <a:pt x="1151" y="140"/>
                  </a:lnTo>
                  <a:lnTo>
                    <a:pt x="1153" y="141"/>
                  </a:lnTo>
                  <a:lnTo>
                    <a:pt x="1153" y="139"/>
                  </a:lnTo>
                  <a:lnTo>
                    <a:pt x="1153" y="137"/>
                  </a:lnTo>
                  <a:lnTo>
                    <a:pt x="1152" y="135"/>
                  </a:lnTo>
                  <a:lnTo>
                    <a:pt x="1150" y="133"/>
                  </a:lnTo>
                  <a:lnTo>
                    <a:pt x="1149" y="130"/>
                  </a:lnTo>
                  <a:lnTo>
                    <a:pt x="1146" y="130"/>
                  </a:lnTo>
                  <a:lnTo>
                    <a:pt x="1143" y="126"/>
                  </a:lnTo>
                  <a:lnTo>
                    <a:pt x="1141" y="125"/>
                  </a:lnTo>
                  <a:lnTo>
                    <a:pt x="1137" y="124"/>
                  </a:lnTo>
                  <a:lnTo>
                    <a:pt x="1135" y="126"/>
                  </a:lnTo>
                  <a:lnTo>
                    <a:pt x="1136" y="123"/>
                  </a:lnTo>
                  <a:lnTo>
                    <a:pt x="1137" y="123"/>
                  </a:lnTo>
                  <a:lnTo>
                    <a:pt x="1137" y="123"/>
                  </a:lnTo>
                  <a:lnTo>
                    <a:pt x="1141" y="123"/>
                  </a:lnTo>
                  <a:lnTo>
                    <a:pt x="1138" y="123"/>
                  </a:lnTo>
                  <a:lnTo>
                    <a:pt x="1142" y="122"/>
                  </a:lnTo>
                  <a:lnTo>
                    <a:pt x="1144" y="123"/>
                  </a:lnTo>
                  <a:lnTo>
                    <a:pt x="1142" y="123"/>
                  </a:lnTo>
                  <a:lnTo>
                    <a:pt x="1145" y="124"/>
                  </a:lnTo>
                  <a:lnTo>
                    <a:pt x="1145" y="126"/>
                  </a:lnTo>
                  <a:lnTo>
                    <a:pt x="1147" y="128"/>
                  </a:lnTo>
                  <a:lnTo>
                    <a:pt x="1151" y="127"/>
                  </a:lnTo>
                  <a:lnTo>
                    <a:pt x="1152" y="130"/>
                  </a:lnTo>
                  <a:lnTo>
                    <a:pt x="1152" y="132"/>
                  </a:lnTo>
                  <a:lnTo>
                    <a:pt x="1154" y="133"/>
                  </a:lnTo>
                  <a:lnTo>
                    <a:pt x="1157" y="135"/>
                  </a:lnTo>
                  <a:lnTo>
                    <a:pt x="1160" y="136"/>
                  </a:lnTo>
                  <a:lnTo>
                    <a:pt x="1162" y="135"/>
                  </a:lnTo>
                  <a:lnTo>
                    <a:pt x="1164" y="132"/>
                  </a:lnTo>
                  <a:lnTo>
                    <a:pt x="1168" y="132"/>
                  </a:lnTo>
                  <a:lnTo>
                    <a:pt x="1170" y="131"/>
                  </a:lnTo>
                  <a:lnTo>
                    <a:pt x="1172" y="128"/>
                  </a:lnTo>
                  <a:lnTo>
                    <a:pt x="1176" y="128"/>
                  </a:lnTo>
                  <a:lnTo>
                    <a:pt x="1177" y="126"/>
                  </a:lnTo>
                  <a:lnTo>
                    <a:pt x="1178" y="123"/>
                  </a:lnTo>
                  <a:lnTo>
                    <a:pt x="1180" y="122"/>
                  </a:lnTo>
                  <a:lnTo>
                    <a:pt x="1184" y="122"/>
                  </a:lnTo>
                  <a:lnTo>
                    <a:pt x="1186" y="119"/>
                  </a:lnTo>
                  <a:lnTo>
                    <a:pt x="1186" y="116"/>
                  </a:lnTo>
                  <a:lnTo>
                    <a:pt x="1187" y="114"/>
                  </a:lnTo>
                  <a:lnTo>
                    <a:pt x="1188" y="110"/>
                  </a:lnTo>
                  <a:lnTo>
                    <a:pt x="1186" y="108"/>
                  </a:lnTo>
                  <a:lnTo>
                    <a:pt x="1183" y="107"/>
                  </a:lnTo>
                  <a:lnTo>
                    <a:pt x="1180" y="105"/>
                  </a:lnTo>
                  <a:lnTo>
                    <a:pt x="1178" y="101"/>
                  </a:lnTo>
                  <a:lnTo>
                    <a:pt x="1176" y="99"/>
                  </a:lnTo>
                  <a:lnTo>
                    <a:pt x="1176" y="97"/>
                  </a:lnTo>
                  <a:lnTo>
                    <a:pt x="1177" y="93"/>
                  </a:lnTo>
                  <a:lnTo>
                    <a:pt x="1175" y="96"/>
                  </a:lnTo>
                  <a:lnTo>
                    <a:pt x="1174" y="93"/>
                  </a:lnTo>
                  <a:lnTo>
                    <a:pt x="1171" y="92"/>
                  </a:lnTo>
                  <a:lnTo>
                    <a:pt x="1171" y="89"/>
                  </a:lnTo>
                  <a:lnTo>
                    <a:pt x="1169" y="89"/>
                  </a:lnTo>
                  <a:lnTo>
                    <a:pt x="1169" y="87"/>
                  </a:lnTo>
                  <a:lnTo>
                    <a:pt x="1172" y="88"/>
                  </a:lnTo>
                  <a:lnTo>
                    <a:pt x="1175" y="88"/>
                  </a:lnTo>
                  <a:lnTo>
                    <a:pt x="1178" y="89"/>
                  </a:lnTo>
                  <a:lnTo>
                    <a:pt x="1178" y="89"/>
                  </a:lnTo>
                  <a:lnTo>
                    <a:pt x="1181" y="87"/>
                  </a:lnTo>
                  <a:lnTo>
                    <a:pt x="1184" y="87"/>
                  </a:lnTo>
                  <a:lnTo>
                    <a:pt x="1186" y="84"/>
                  </a:lnTo>
                  <a:lnTo>
                    <a:pt x="1188" y="82"/>
                  </a:lnTo>
                  <a:lnTo>
                    <a:pt x="1187" y="79"/>
                  </a:lnTo>
                  <a:lnTo>
                    <a:pt x="1185" y="79"/>
                  </a:lnTo>
                  <a:lnTo>
                    <a:pt x="1181" y="77"/>
                  </a:lnTo>
                  <a:lnTo>
                    <a:pt x="1179" y="77"/>
                  </a:lnTo>
                  <a:lnTo>
                    <a:pt x="1181" y="76"/>
                  </a:lnTo>
                  <a:lnTo>
                    <a:pt x="1184" y="74"/>
                  </a:lnTo>
                  <a:lnTo>
                    <a:pt x="1187" y="73"/>
                  </a:lnTo>
                  <a:lnTo>
                    <a:pt x="1186" y="70"/>
                  </a:lnTo>
                  <a:lnTo>
                    <a:pt x="1184" y="70"/>
                  </a:lnTo>
                  <a:lnTo>
                    <a:pt x="1180" y="68"/>
                  </a:lnTo>
                  <a:lnTo>
                    <a:pt x="1178" y="68"/>
                  </a:lnTo>
                  <a:lnTo>
                    <a:pt x="1175" y="70"/>
                  </a:lnTo>
                  <a:lnTo>
                    <a:pt x="1174" y="66"/>
                  </a:lnTo>
                  <a:lnTo>
                    <a:pt x="1171" y="64"/>
                  </a:lnTo>
                  <a:lnTo>
                    <a:pt x="1170" y="64"/>
                  </a:lnTo>
                  <a:lnTo>
                    <a:pt x="1167" y="63"/>
                  </a:lnTo>
                  <a:lnTo>
                    <a:pt x="1164" y="63"/>
                  </a:lnTo>
                  <a:lnTo>
                    <a:pt x="1161" y="62"/>
                  </a:lnTo>
                  <a:lnTo>
                    <a:pt x="1164" y="62"/>
                  </a:lnTo>
                  <a:lnTo>
                    <a:pt x="1167" y="63"/>
                  </a:lnTo>
                  <a:lnTo>
                    <a:pt x="1170" y="63"/>
                  </a:lnTo>
                  <a:lnTo>
                    <a:pt x="1169" y="60"/>
                  </a:lnTo>
                  <a:lnTo>
                    <a:pt x="1171" y="59"/>
                  </a:lnTo>
                  <a:lnTo>
                    <a:pt x="1175" y="59"/>
                  </a:lnTo>
                  <a:lnTo>
                    <a:pt x="1171" y="59"/>
                  </a:lnTo>
                  <a:lnTo>
                    <a:pt x="1169" y="58"/>
                  </a:lnTo>
                  <a:lnTo>
                    <a:pt x="1166" y="58"/>
                  </a:lnTo>
                  <a:lnTo>
                    <a:pt x="1163" y="58"/>
                  </a:lnTo>
                  <a:lnTo>
                    <a:pt x="1160" y="58"/>
                  </a:lnTo>
                  <a:lnTo>
                    <a:pt x="1158" y="58"/>
                  </a:lnTo>
                  <a:lnTo>
                    <a:pt x="1155" y="58"/>
                  </a:lnTo>
                  <a:lnTo>
                    <a:pt x="1152" y="57"/>
                  </a:lnTo>
                  <a:lnTo>
                    <a:pt x="1146" y="55"/>
                  </a:lnTo>
                  <a:lnTo>
                    <a:pt x="1144" y="54"/>
                  </a:lnTo>
                  <a:lnTo>
                    <a:pt x="1141" y="55"/>
                  </a:lnTo>
                  <a:lnTo>
                    <a:pt x="1138" y="54"/>
                  </a:lnTo>
                  <a:lnTo>
                    <a:pt x="1135" y="56"/>
                  </a:lnTo>
                  <a:lnTo>
                    <a:pt x="1133" y="55"/>
                  </a:lnTo>
                  <a:lnTo>
                    <a:pt x="1129" y="54"/>
                  </a:lnTo>
                  <a:lnTo>
                    <a:pt x="1128" y="55"/>
                  </a:lnTo>
                  <a:lnTo>
                    <a:pt x="1132" y="55"/>
                  </a:lnTo>
                  <a:lnTo>
                    <a:pt x="1130" y="57"/>
                  </a:lnTo>
                  <a:lnTo>
                    <a:pt x="1130" y="60"/>
                  </a:lnTo>
                  <a:lnTo>
                    <a:pt x="1129" y="63"/>
                  </a:lnTo>
                  <a:lnTo>
                    <a:pt x="1130" y="66"/>
                  </a:lnTo>
                  <a:lnTo>
                    <a:pt x="1130" y="68"/>
                  </a:lnTo>
                  <a:lnTo>
                    <a:pt x="1134" y="71"/>
                  </a:lnTo>
                  <a:lnTo>
                    <a:pt x="1136" y="71"/>
                  </a:lnTo>
                  <a:lnTo>
                    <a:pt x="1138" y="73"/>
                  </a:lnTo>
                  <a:lnTo>
                    <a:pt x="1142" y="74"/>
                  </a:lnTo>
                  <a:lnTo>
                    <a:pt x="1138" y="74"/>
                  </a:lnTo>
                  <a:lnTo>
                    <a:pt x="1137" y="75"/>
                  </a:lnTo>
                  <a:lnTo>
                    <a:pt x="1140" y="76"/>
                  </a:lnTo>
                  <a:lnTo>
                    <a:pt x="1137" y="76"/>
                  </a:lnTo>
                  <a:lnTo>
                    <a:pt x="1134" y="77"/>
                  </a:lnTo>
                  <a:lnTo>
                    <a:pt x="1137" y="80"/>
                  </a:lnTo>
                  <a:lnTo>
                    <a:pt x="1140" y="80"/>
                  </a:lnTo>
                  <a:lnTo>
                    <a:pt x="1137" y="81"/>
                  </a:lnTo>
                  <a:lnTo>
                    <a:pt x="1134" y="81"/>
                  </a:lnTo>
                  <a:lnTo>
                    <a:pt x="1133" y="81"/>
                  </a:lnTo>
                  <a:lnTo>
                    <a:pt x="1129" y="81"/>
                  </a:lnTo>
                  <a:lnTo>
                    <a:pt x="1126" y="84"/>
                  </a:lnTo>
                  <a:lnTo>
                    <a:pt x="1127" y="87"/>
                  </a:lnTo>
                  <a:lnTo>
                    <a:pt x="1127" y="90"/>
                  </a:lnTo>
                  <a:lnTo>
                    <a:pt x="1125" y="92"/>
                  </a:lnTo>
                  <a:lnTo>
                    <a:pt x="1125" y="94"/>
                  </a:lnTo>
                  <a:lnTo>
                    <a:pt x="1125" y="98"/>
                  </a:lnTo>
                  <a:lnTo>
                    <a:pt x="1121" y="99"/>
                  </a:lnTo>
                  <a:lnTo>
                    <a:pt x="1118" y="102"/>
                  </a:lnTo>
                  <a:lnTo>
                    <a:pt x="1116" y="106"/>
                  </a:lnTo>
                  <a:lnTo>
                    <a:pt x="1117" y="108"/>
                  </a:lnTo>
                  <a:lnTo>
                    <a:pt x="1117" y="111"/>
                  </a:lnTo>
                  <a:lnTo>
                    <a:pt x="1116" y="114"/>
                  </a:lnTo>
                  <a:lnTo>
                    <a:pt x="1113" y="113"/>
                  </a:lnTo>
                  <a:lnTo>
                    <a:pt x="1110" y="114"/>
                  </a:lnTo>
                  <a:lnTo>
                    <a:pt x="1109" y="116"/>
                  </a:lnTo>
                  <a:lnTo>
                    <a:pt x="1107" y="116"/>
                  </a:lnTo>
                  <a:lnTo>
                    <a:pt x="1106" y="119"/>
                  </a:lnTo>
                  <a:lnTo>
                    <a:pt x="1102" y="119"/>
                  </a:lnTo>
                  <a:lnTo>
                    <a:pt x="1103" y="117"/>
                  </a:lnTo>
                  <a:lnTo>
                    <a:pt x="1103" y="114"/>
                  </a:lnTo>
                  <a:lnTo>
                    <a:pt x="1100" y="111"/>
                  </a:lnTo>
                  <a:lnTo>
                    <a:pt x="1098" y="109"/>
                  </a:lnTo>
                  <a:lnTo>
                    <a:pt x="1094" y="107"/>
                  </a:lnTo>
                  <a:lnTo>
                    <a:pt x="1091" y="101"/>
                  </a:lnTo>
                  <a:lnTo>
                    <a:pt x="1091" y="99"/>
                  </a:lnTo>
                  <a:lnTo>
                    <a:pt x="1092" y="97"/>
                  </a:lnTo>
                  <a:lnTo>
                    <a:pt x="1091" y="93"/>
                  </a:lnTo>
                  <a:lnTo>
                    <a:pt x="1092" y="91"/>
                  </a:lnTo>
                  <a:lnTo>
                    <a:pt x="1094" y="93"/>
                  </a:lnTo>
                  <a:lnTo>
                    <a:pt x="1098" y="93"/>
                  </a:lnTo>
                  <a:lnTo>
                    <a:pt x="1098" y="92"/>
                  </a:lnTo>
                  <a:lnTo>
                    <a:pt x="1099" y="90"/>
                  </a:lnTo>
                  <a:lnTo>
                    <a:pt x="1096" y="84"/>
                  </a:lnTo>
                  <a:lnTo>
                    <a:pt x="1096" y="82"/>
                  </a:lnTo>
                  <a:lnTo>
                    <a:pt x="1094" y="79"/>
                  </a:lnTo>
                  <a:lnTo>
                    <a:pt x="1092" y="76"/>
                  </a:lnTo>
                  <a:lnTo>
                    <a:pt x="1086" y="73"/>
                  </a:lnTo>
                  <a:lnTo>
                    <a:pt x="1081" y="68"/>
                  </a:lnTo>
                  <a:lnTo>
                    <a:pt x="1078" y="68"/>
                  </a:lnTo>
                  <a:lnTo>
                    <a:pt x="1073" y="74"/>
                  </a:lnTo>
                  <a:lnTo>
                    <a:pt x="1072" y="76"/>
                  </a:lnTo>
                  <a:lnTo>
                    <a:pt x="1073" y="79"/>
                  </a:lnTo>
                  <a:lnTo>
                    <a:pt x="1072" y="82"/>
                  </a:lnTo>
                  <a:lnTo>
                    <a:pt x="1069" y="84"/>
                  </a:lnTo>
                  <a:lnTo>
                    <a:pt x="1070" y="85"/>
                  </a:lnTo>
                  <a:lnTo>
                    <a:pt x="1068" y="89"/>
                  </a:lnTo>
                  <a:lnTo>
                    <a:pt x="1068" y="90"/>
                  </a:lnTo>
                  <a:lnTo>
                    <a:pt x="1067" y="91"/>
                  </a:lnTo>
                  <a:lnTo>
                    <a:pt x="1064" y="92"/>
                  </a:lnTo>
                  <a:lnTo>
                    <a:pt x="1063" y="89"/>
                  </a:lnTo>
                  <a:lnTo>
                    <a:pt x="1060" y="84"/>
                  </a:lnTo>
                  <a:lnTo>
                    <a:pt x="1061" y="79"/>
                  </a:lnTo>
                  <a:lnTo>
                    <a:pt x="1059" y="73"/>
                  </a:lnTo>
                  <a:lnTo>
                    <a:pt x="1051" y="68"/>
                  </a:lnTo>
                  <a:lnTo>
                    <a:pt x="1053" y="67"/>
                  </a:lnTo>
                  <a:lnTo>
                    <a:pt x="1053" y="68"/>
                  </a:lnTo>
                  <a:lnTo>
                    <a:pt x="1056" y="68"/>
                  </a:lnTo>
                  <a:lnTo>
                    <a:pt x="1058" y="66"/>
                  </a:lnTo>
                  <a:lnTo>
                    <a:pt x="1060" y="65"/>
                  </a:lnTo>
                  <a:lnTo>
                    <a:pt x="1063" y="65"/>
                  </a:lnTo>
                  <a:lnTo>
                    <a:pt x="1060" y="63"/>
                  </a:lnTo>
                  <a:lnTo>
                    <a:pt x="1058" y="63"/>
                  </a:lnTo>
                  <a:lnTo>
                    <a:pt x="1052" y="62"/>
                  </a:lnTo>
                  <a:lnTo>
                    <a:pt x="1049" y="62"/>
                  </a:lnTo>
                  <a:lnTo>
                    <a:pt x="1052" y="60"/>
                  </a:lnTo>
                  <a:lnTo>
                    <a:pt x="1049" y="59"/>
                  </a:lnTo>
                  <a:lnTo>
                    <a:pt x="1047" y="60"/>
                  </a:lnTo>
                  <a:lnTo>
                    <a:pt x="1046" y="62"/>
                  </a:lnTo>
                  <a:lnTo>
                    <a:pt x="1042" y="63"/>
                  </a:lnTo>
                  <a:lnTo>
                    <a:pt x="1040" y="62"/>
                  </a:lnTo>
                  <a:lnTo>
                    <a:pt x="1034" y="58"/>
                  </a:lnTo>
                  <a:lnTo>
                    <a:pt x="1032" y="59"/>
                  </a:lnTo>
                  <a:lnTo>
                    <a:pt x="1029" y="59"/>
                  </a:lnTo>
                  <a:lnTo>
                    <a:pt x="1032" y="58"/>
                  </a:lnTo>
                  <a:lnTo>
                    <a:pt x="1030" y="58"/>
                  </a:lnTo>
                  <a:lnTo>
                    <a:pt x="1038" y="54"/>
                  </a:lnTo>
                  <a:lnTo>
                    <a:pt x="1040" y="51"/>
                  </a:lnTo>
                  <a:lnTo>
                    <a:pt x="1041" y="50"/>
                  </a:lnTo>
                  <a:lnTo>
                    <a:pt x="1038" y="49"/>
                  </a:lnTo>
                  <a:lnTo>
                    <a:pt x="1035" y="49"/>
                  </a:lnTo>
                  <a:lnTo>
                    <a:pt x="1036" y="46"/>
                  </a:lnTo>
                  <a:lnTo>
                    <a:pt x="1039" y="47"/>
                  </a:lnTo>
                  <a:lnTo>
                    <a:pt x="1042" y="48"/>
                  </a:lnTo>
                  <a:lnTo>
                    <a:pt x="1047" y="47"/>
                  </a:lnTo>
                  <a:lnTo>
                    <a:pt x="1043" y="41"/>
                  </a:lnTo>
                  <a:lnTo>
                    <a:pt x="1040" y="43"/>
                  </a:lnTo>
                  <a:lnTo>
                    <a:pt x="1040" y="40"/>
                  </a:lnTo>
                  <a:lnTo>
                    <a:pt x="1038" y="39"/>
                  </a:lnTo>
                  <a:lnTo>
                    <a:pt x="1039" y="36"/>
                  </a:lnTo>
                  <a:lnTo>
                    <a:pt x="1033" y="33"/>
                  </a:lnTo>
                  <a:lnTo>
                    <a:pt x="1030" y="31"/>
                  </a:lnTo>
                  <a:lnTo>
                    <a:pt x="1027" y="30"/>
                  </a:lnTo>
                  <a:lnTo>
                    <a:pt x="1029" y="26"/>
                  </a:lnTo>
                  <a:lnTo>
                    <a:pt x="1029" y="22"/>
                  </a:lnTo>
                  <a:lnTo>
                    <a:pt x="1029" y="19"/>
                  </a:lnTo>
                  <a:lnTo>
                    <a:pt x="1025" y="16"/>
                  </a:lnTo>
                  <a:lnTo>
                    <a:pt x="1024" y="14"/>
                  </a:lnTo>
                  <a:lnTo>
                    <a:pt x="1018" y="12"/>
                  </a:lnTo>
                  <a:lnTo>
                    <a:pt x="1017" y="8"/>
                  </a:lnTo>
                  <a:lnTo>
                    <a:pt x="1014" y="7"/>
                  </a:lnTo>
                  <a:lnTo>
                    <a:pt x="1012" y="7"/>
                  </a:lnTo>
                  <a:lnTo>
                    <a:pt x="1009" y="8"/>
                  </a:lnTo>
                  <a:lnTo>
                    <a:pt x="1008" y="5"/>
                  </a:lnTo>
                  <a:lnTo>
                    <a:pt x="1006" y="7"/>
                  </a:lnTo>
                  <a:lnTo>
                    <a:pt x="1006" y="5"/>
                  </a:lnTo>
                  <a:lnTo>
                    <a:pt x="1007" y="2"/>
                  </a:lnTo>
                  <a:lnTo>
                    <a:pt x="1004" y="0"/>
                  </a:lnTo>
                  <a:lnTo>
                    <a:pt x="998" y="2"/>
                  </a:lnTo>
                  <a:lnTo>
                    <a:pt x="997" y="5"/>
                  </a:lnTo>
                  <a:lnTo>
                    <a:pt x="1002" y="5"/>
                  </a:lnTo>
                  <a:lnTo>
                    <a:pt x="1005" y="4"/>
                  </a:lnTo>
                  <a:lnTo>
                    <a:pt x="1002" y="5"/>
                  </a:lnTo>
                  <a:lnTo>
                    <a:pt x="997" y="5"/>
                  </a:lnTo>
                  <a:lnTo>
                    <a:pt x="995" y="8"/>
                  </a:lnTo>
                  <a:lnTo>
                    <a:pt x="989" y="11"/>
                  </a:lnTo>
                  <a:lnTo>
                    <a:pt x="989" y="13"/>
                  </a:lnTo>
                  <a:lnTo>
                    <a:pt x="991" y="14"/>
                  </a:lnTo>
                  <a:lnTo>
                    <a:pt x="995" y="13"/>
                  </a:lnTo>
                  <a:lnTo>
                    <a:pt x="992" y="16"/>
                  </a:lnTo>
                  <a:lnTo>
                    <a:pt x="992" y="19"/>
                  </a:lnTo>
                  <a:lnTo>
                    <a:pt x="990" y="19"/>
                  </a:lnTo>
                  <a:lnTo>
                    <a:pt x="987" y="15"/>
                  </a:lnTo>
                  <a:lnTo>
                    <a:pt x="983" y="16"/>
                  </a:lnTo>
                  <a:lnTo>
                    <a:pt x="981" y="19"/>
                  </a:lnTo>
                  <a:lnTo>
                    <a:pt x="979" y="26"/>
                  </a:lnTo>
                  <a:lnTo>
                    <a:pt x="978" y="30"/>
                  </a:lnTo>
                  <a:lnTo>
                    <a:pt x="980" y="32"/>
                  </a:lnTo>
                  <a:lnTo>
                    <a:pt x="982" y="34"/>
                  </a:lnTo>
                  <a:lnTo>
                    <a:pt x="984" y="34"/>
                  </a:lnTo>
                  <a:lnTo>
                    <a:pt x="988" y="33"/>
                  </a:lnTo>
                  <a:lnTo>
                    <a:pt x="985" y="36"/>
                  </a:lnTo>
                  <a:lnTo>
                    <a:pt x="988" y="37"/>
                  </a:lnTo>
                  <a:lnTo>
                    <a:pt x="985" y="36"/>
                  </a:lnTo>
                  <a:lnTo>
                    <a:pt x="982" y="37"/>
                  </a:lnTo>
                  <a:lnTo>
                    <a:pt x="981" y="40"/>
                  </a:lnTo>
                  <a:lnTo>
                    <a:pt x="979" y="42"/>
                  </a:lnTo>
                  <a:lnTo>
                    <a:pt x="979" y="45"/>
                  </a:lnTo>
                  <a:lnTo>
                    <a:pt x="979" y="48"/>
                  </a:lnTo>
                  <a:lnTo>
                    <a:pt x="981" y="50"/>
                  </a:lnTo>
                  <a:lnTo>
                    <a:pt x="984" y="51"/>
                  </a:lnTo>
                  <a:lnTo>
                    <a:pt x="984" y="55"/>
                  </a:lnTo>
                  <a:lnTo>
                    <a:pt x="988" y="56"/>
                  </a:lnTo>
                  <a:lnTo>
                    <a:pt x="990" y="56"/>
                  </a:lnTo>
                  <a:lnTo>
                    <a:pt x="992" y="57"/>
                  </a:lnTo>
                  <a:lnTo>
                    <a:pt x="1001" y="60"/>
                  </a:lnTo>
                  <a:lnTo>
                    <a:pt x="1004" y="58"/>
                  </a:lnTo>
                  <a:lnTo>
                    <a:pt x="1007" y="62"/>
                  </a:lnTo>
                  <a:lnTo>
                    <a:pt x="1009" y="64"/>
                  </a:lnTo>
                  <a:lnTo>
                    <a:pt x="1015" y="65"/>
                  </a:lnTo>
                  <a:lnTo>
                    <a:pt x="1017" y="63"/>
                  </a:lnTo>
                  <a:lnTo>
                    <a:pt x="1021" y="63"/>
                  </a:lnTo>
                  <a:lnTo>
                    <a:pt x="1019" y="65"/>
                  </a:lnTo>
                  <a:lnTo>
                    <a:pt x="1022" y="66"/>
                  </a:lnTo>
                  <a:lnTo>
                    <a:pt x="1016" y="71"/>
                  </a:lnTo>
                  <a:lnTo>
                    <a:pt x="1016" y="67"/>
                  </a:lnTo>
                  <a:lnTo>
                    <a:pt x="1018" y="65"/>
                  </a:lnTo>
                  <a:lnTo>
                    <a:pt x="1016" y="66"/>
                  </a:lnTo>
                  <a:lnTo>
                    <a:pt x="1014" y="66"/>
                  </a:lnTo>
                  <a:lnTo>
                    <a:pt x="1010" y="67"/>
                  </a:lnTo>
                  <a:lnTo>
                    <a:pt x="1009" y="70"/>
                  </a:lnTo>
                  <a:lnTo>
                    <a:pt x="1012" y="72"/>
                  </a:lnTo>
                  <a:lnTo>
                    <a:pt x="1010" y="74"/>
                  </a:lnTo>
                  <a:lnTo>
                    <a:pt x="1008" y="76"/>
                  </a:lnTo>
                  <a:lnTo>
                    <a:pt x="1006" y="79"/>
                  </a:lnTo>
                  <a:lnTo>
                    <a:pt x="1006" y="82"/>
                  </a:lnTo>
                  <a:lnTo>
                    <a:pt x="1010" y="81"/>
                  </a:lnTo>
                  <a:lnTo>
                    <a:pt x="1016" y="77"/>
                  </a:lnTo>
                  <a:lnTo>
                    <a:pt x="1013" y="79"/>
                  </a:lnTo>
                  <a:lnTo>
                    <a:pt x="1014" y="76"/>
                  </a:lnTo>
                  <a:lnTo>
                    <a:pt x="1016" y="73"/>
                  </a:lnTo>
                  <a:lnTo>
                    <a:pt x="1018" y="76"/>
                  </a:lnTo>
                  <a:lnTo>
                    <a:pt x="1019" y="79"/>
                  </a:lnTo>
                  <a:lnTo>
                    <a:pt x="1017" y="84"/>
                  </a:lnTo>
                  <a:lnTo>
                    <a:pt x="1019" y="84"/>
                  </a:lnTo>
                  <a:lnTo>
                    <a:pt x="1019" y="85"/>
                  </a:lnTo>
                  <a:lnTo>
                    <a:pt x="1014" y="88"/>
                  </a:lnTo>
                  <a:lnTo>
                    <a:pt x="1012" y="89"/>
                  </a:lnTo>
                  <a:lnTo>
                    <a:pt x="1010" y="92"/>
                  </a:lnTo>
                  <a:lnTo>
                    <a:pt x="1006" y="94"/>
                  </a:lnTo>
                  <a:lnTo>
                    <a:pt x="1002" y="98"/>
                  </a:lnTo>
                  <a:lnTo>
                    <a:pt x="998" y="97"/>
                  </a:lnTo>
                  <a:lnTo>
                    <a:pt x="995" y="97"/>
                  </a:lnTo>
                  <a:lnTo>
                    <a:pt x="992" y="100"/>
                  </a:lnTo>
                  <a:lnTo>
                    <a:pt x="992" y="102"/>
                  </a:lnTo>
                  <a:lnTo>
                    <a:pt x="990" y="106"/>
                  </a:lnTo>
                  <a:lnTo>
                    <a:pt x="993" y="107"/>
                  </a:lnTo>
                  <a:lnTo>
                    <a:pt x="996" y="109"/>
                  </a:lnTo>
                  <a:lnTo>
                    <a:pt x="995" y="113"/>
                  </a:lnTo>
                  <a:lnTo>
                    <a:pt x="997" y="115"/>
                  </a:lnTo>
                  <a:lnTo>
                    <a:pt x="995" y="119"/>
                  </a:lnTo>
                  <a:lnTo>
                    <a:pt x="996" y="123"/>
                  </a:lnTo>
                  <a:lnTo>
                    <a:pt x="991" y="124"/>
                  </a:lnTo>
                  <a:lnTo>
                    <a:pt x="985" y="123"/>
                  </a:lnTo>
                  <a:lnTo>
                    <a:pt x="989" y="128"/>
                  </a:lnTo>
                  <a:lnTo>
                    <a:pt x="989" y="132"/>
                  </a:lnTo>
                  <a:lnTo>
                    <a:pt x="989" y="128"/>
                  </a:lnTo>
                  <a:lnTo>
                    <a:pt x="981" y="122"/>
                  </a:lnTo>
                  <a:lnTo>
                    <a:pt x="983" y="123"/>
                  </a:lnTo>
                  <a:lnTo>
                    <a:pt x="985" y="120"/>
                  </a:lnTo>
                  <a:lnTo>
                    <a:pt x="989" y="123"/>
                  </a:lnTo>
                  <a:lnTo>
                    <a:pt x="991" y="123"/>
                  </a:lnTo>
                  <a:lnTo>
                    <a:pt x="995" y="123"/>
                  </a:lnTo>
                  <a:lnTo>
                    <a:pt x="995" y="119"/>
                  </a:lnTo>
                  <a:lnTo>
                    <a:pt x="993" y="117"/>
                  </a:lnTo>
                  <a:lnTo>
                    <a:pt x="990" y="117"/>
                  </a:lnTo>
                  <a:lnTo>
                    <a:pt x="992" y="115"/>
                  </a:lnTo>
                  <a:lnTo>
                    <a:pt x="990" y="114"/>
                  </a:lnTo>
                  <a:lnTo>
                    <a:pt x="987" y="115"/>
                  </a:lnTo>
                  <a:lnTo>
                    <a:pt x="984" y="116"/>
                  </a:lnTo>
                  <a:lnTo>
                    <a:pt x="984" y="114"/>
                  </a:lnTo>
                  <a:lnTo>
                    <a:pt x="982" y="111"/>
                  </a:lnTo>
                  <a:lnTo>
                    <a:pt x="980" y="109"/>
                  </a:lnTo>
                  <a:lnTo>
                    <a:pt x="983" y="104"/>
                  </a:lnTo>
                  <a:lnTo>
                    <a:pt x="987" y="93"/>
                  </a:lnTo>
                  <a:lnTo>
                    <a:pt x="983" y="93"/>
                  </a:lnTo>
                  <a:lnTo>
                    <a:pt x="981" y="94"/>
                  </a:lnTo>
                  <a:lnTo>
                    <a:pt x="980" y="98"/>
                  </a:lnTo>
                  <a:lnTo>
                    <a:pt x="976" y="98"/>
                  </a:lnTo>
                  <a:lnTo>
                    <a:pt x="980" y="92"/>
                  </a:lnTo>
                  <a:lnTo>
                    <a:pt x="976" y="94"/>
                  </a:lnTo>
                  <a:lnTo>
                    <a:pt x="974" y="92"/>
                  </a:lnTo>
                  <a:lnTo>
                    <a:pt x="972" y="92"/>
                  </a:lnTo>
                  <a:lnTo>
                    <a:pt x="971" y="90"/>
                  </a:lnTo>
                  <a:lnTo>
                    <a:pt x="967" y="88"/>
                  </a:lnTo>
                  <a:lnTo>
                    <a:pt x="965" y="87"/>
                  </a:lnTo>
                  <a:lnTo>
                    <a:pt x="959" y="85"/>
                  </a:lnTo>
                  <a:lnTo>
                    <a:pt x="959" y="90"/>
                  </a:lnTo>
                  <a:lnTo>
                    <a:pt x="955" y="91"/>
                  </a:lnTo>
                  <a:lnTo>
                    <a:pt x="951" y="89"/>
                  </a:lnTo>
                  <a:lnTo>
                    <a:pt x="949" y="90"/>
                  </a:lnTo>
                  <a:lnTo>
                    <a:pt x="951" y="92"/>
                  </a:lnTo>
                  <a:lnTo>
                    <a:pt x="954" y="94"/>
                  </a:lnTo>
                  <a:lnTo>
                    <a:pt x="951" y="94"/>
                  </a:lnTo>
                  <a:lnTo>
                    <a:pt x="953" y="98"/>
                  </a:lnTo>
                  <a:lnTo>
                    <a:pt x="955" y="100"/>
                  </a:lnTo>
                  <a:lnTo>
                    <a:pt x="958" y="100"/>
                  </a:lnTo>
                  <a:lnTo>
                    <a:pt x="964" y="99"/>
                  </a:lnTo>
                  <a:lnTo>
                    <a:pt x="966" y="101"/>
                  </a:lnTo>
                  <a:lnTo>
                    <a:pt x="968" y="100"/>
                  </a:lnTo>
                  <a:lnTo>
                    <a:pt x="971" y="106"/>
                  </a:lnTo>
                  <a:lnTo>
                    <a:pt x="970" y="107"/>
                  </a:lnTo>
                  <a:lnTo>
                    <a:pt x="964" y="108"/>
                  </a:lnTo>
                  <a:lnTo>
                    <a:pt x="958" y="105"/>
                  </a:lnTo>
                  <a:lnTo>
                    <a:pt x="953" y="99"/>
                  </a:lnTo>
                  <a:lnTo>
                    <a:pt x="950" y="97"/>
                  </a:lnTo>
                  <a:lnTo>
                    <a:pt x="949" y="100"/>
                  </a:lnTo>
                  <a:lnTo>
                    <a:pt x="951" y="101"/>
                  </a:lnTo>
                  <a:lnTo>
                    <a:pt x="949" y="105"/>
                  </a:lnTo>
                  <a:lnTo>
                    <a:pt x="946" y="106"/>
                  </a:lnTo>
                  <a:lnTo>
                    <a:pt x="938" y="104"/>
                  </a:lnTo>
                  <a:lnTo>
                    <a:pt x="932" y="102"/>
                  </a:lnTo>
                  <a:lnTo>
                    <a:pt x="931" y="104"/>
                  </a:lnTo>
                  <a:lnTo>
                    <a:pt x="929" y="102"/>
                  </a:lnTo>
                  <a:lnTo>
                    <a:pt x="925" y="102"/>
                  </a:lnTo>
                  <a:lnTo>
                    <a:pt x="923" y="104"/>
                  </a:lnTo>
                  <a:lnTo>
                    <a:pt x="921" y="102"/>
                  </a:lnTo>
                  <a:lnTo>
                    <a:pt x="918" y="105"/>
                  </a:lnTo>
                  <a:lnTo>
                    <a:pt x="915" y="105"/>
                  </a:lnTo>
                  <a:lnTo>
                    <a:pt x="910" y="106"/>
                  </a:lnTo>
                  <a:lnTo>
                    <a:pt x="906" y="106"/>
                  </a:lnTo>
                  <a:lnTo>
                    <a:pt x="904" y="104"/>
                  </a:lnTo>
                  <a:lnTo>
                    <a:pt x="902" y="105"/>
                  </a:lnTo>
                  <a:lnTo>
                    <a:pt x="893" y="102"/>
                  </a:lnTo>
                  <a:lnTo>
                    <a:pt x="890" y="101"/>
                  </a:lnTo>
                  <a:lnTo>
                    <a:pt x="887" y="100"/>
                  </a:lnTo>
                  <a:lnTo>
                    <a:pt x="885" y="97"/>
                  </a:lnTo>
                  <a:lnTo>
                    <a:pt x="879" y="98"/>
                  </a:lnTo>
                  <a:lnTo>
                    <a:pt x="877" y="98"/>
                  </a:lnTo>
                  <a:lnTo>
                    <a:pt x="874" y="98"/>
                  </a:lnTo>
                  <a:lnTo>
                    <a:pt x="871" y="98"/>
                  </a:lnTo>
                  <a:lnTo>
                    <a:pt x="869" y="97"/>
                  </a:lnTo>
                  <a:lnTo>
                    <a:pt x="868" y="94"/>
                  </a:lnTo>
                  <a:lnTo>
                    <a:pt x="865" y="92"/>
                  </a:lnTo>
                  <a:lnTo>
                    <a:pt x="862" y="91"/>
                  </a:lnTo>
                  <a:lnTo>
                    <a:pt x="860" y="91"/>
                  </a:lnTo>
                  <a:lnTo>
                    <a:pt x="857" y="89"/>
                  </a:lnTo>
                  <a:lnTo>
                    <a:pt x="857" y="87"/>
                  </a:lnTo>
                  <a:lnTo>
                    <a:pt x="855" y="83"/>
                  </a:lnTo>
                  <a:lnTo>
                    <a:pt x="855" y="81"/>
                  </a:lnTo>
                  <a:lnTo>
                    <a:pt x="853" y="79"/>
                  </a:lnTo>
                  <a:lnTo>
                    <a:pt x="847" y="76"/>
                  </a:lnTo>
                  <a:lnTo>
                    <a:pt x="842" y="79"/>
                  </a:lnTo>
                  <a:lnTo>
                    <a:pt x="836" y="80"/>
                  </a:lnTo>
                  <a:lnTo>
                    <a:pt x="830" y="82"/>
                  </a:lnTo>
                  <a:lnTo>
                    <a:pt x="825" y="83"/>
                  </a:lnTo>
                  <a:lnTo>
                    <a:pt x="820" y="83"/>
                  </a:lnTo>
                  <a:lnTo>
                    <a:pt x="817" y="84"/>
                  </a:lnTo>
                  <a:lnTo>
                    <a:pt x="812" y="90"/>
                  </a:lnTo>
                  <a:lnTo>
                    <a:pt x="811" y="92"/>
                  </a:lnTo>
                  <a:lnTo>
                    <a:pt x="813" y="92"/>
                  </a:lnTo>
                  <a:lnTo>
                    <a:pt x="817" y="93"/>
                  </a:lnTo>
                  <a:lnTo>
                    <a:pt x="819" y="94"/>
                  </a:lnTo>
                  <a:lnTo>
                    <a:pt x="822" y="94"/>
                  </a:lnTo>
                  <a:lnTo>
                    <a:pt x="825" y="94"/>
                  </a:lnTo>
                  <a:lnTo>
                    <a:pt x="823" y="92"/>
                  </a:lnTo>
                  <a:lnTo>
                    <a:pt x="827" y="91"/>
                  </a:lnTo>
                  <a:lnTo>
                    <a:pt x="829" y="91"/>
                  </a:lnTo>
                  <a:lnTo>
                    <a:pt x="831" y="92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40" y="88"/>
                  </a:lnTo>
                  <a:lnTo>
                    <a:pt x="843" y="87"/>
                  </a:lnTo>
                  <a:lnTo>
                    <a:pt x="848" y="84"/>
                  </a:lnTo>
                  <a:lnTo>
                    <a:pt x="852" y="84"/>
                  </a:lnTo>
                  <a:lnTo>
                    <a:pt x="853" y="87"/>
                  </a:lnTo>
                  <a:lnTo>
                    <a:pt x="851" y="89"/>
                  </a:lnTo>
                  <a:lnTo>
                    <a:pt x="847" y="90"/>
                  </a:lnTo>
                  <a:lnTo>
                    <a:pt x="845" y="90"/>
                  </a:lnTo>
                  <a:lnTo>
                    <a:pt x="843" y="92"/>
                  </a:lnTo>
                  <a:lnTo>
                    <a:pt x="839" y="94"/>
                  </a:lnTo>
                  <a:lnTo>
                    <a:pt x="838" y="97"/>
                  </a:lnTo>
                  <a:lnTo>
                    <a:pt x="834" y="96"/>
                  </a:lnTo>
                  <a:lnTo>
                    <a:pt x="830" y="98"/>
                  </a:lnTo>
                  <a:lnTo>
                    <a:pt x="828" y="97"/>
                  </a:lnTo>
                  <a:lnTo>
                    <a:pt x="825" y="99"/>
                  </a:lnTo>
                  <a:lnTo>
                    <a:pt x="823" y="97"/>
                  </a:lnTo>
                  <a:lnTo>
                    <a:pt x="823" y="99"/>
                  </a:lnTo>
                  <a:lnTo>
                    <a:pt x="826" y="100"/>
                  </a:lnTo>
                  <a:lnTo>
                    <a:pt x="822" y="102"/>
                  </a:lnTo>
                  <a:lnTo>
                    <a:pt x="821" y="105"/>
                  </a:lnTo>
                  <a:lnTo>
                    <a:pt x="826" y="109"/>
                  </a:lnTo>
                  <a:lnTo>
                    <a:pt x="827" y="115"/>
                  </a:lnTo>
                  <a:lnTo>
                    <a:pt x="829" y="118"/>
                  </a:lnTo>
                  <a:lnTo>
                    <a:pt x="831" y="119"/>
                  </a:lnTo>
                  <a:lnTo>
                    <a:pt x="831" y="122"/>
                  </a:lnTo>
                  <a:lnTo>
                    <a:pt x="834" y="125"/>
                  </a:lnTo>
                  <a:lnTo>
                    <a:pt x="830" y="123"/>
                  </a:lnTo>
                  <a:lnTo>
                    <a:pt x="829" y="126"/>
                  </a:lnTo>
                  <a:lnTo>
                    <a:pt x="827" y="125"/>
                  </a:lnTo>
                  <a:lnTo>
                    <a:pt x="828" y="122"/>
                  </a:lnTo>
                  <a:lnTo>
                    <a:pt x="826" y="123"/>
                  </a:lnTo>
                  <a:lnTo>
                    <a:pt x="826" y="125"/>
                  </a:lnTo>
                  <a:lnTo>
                    <a:pt x="826" y="127"/>
                  </a:lnTo>
                  <a:lnTo>
                    <a:pt x="827" y="131"/>
                  </a:lnTo>
                  <a:lnTo>
                    <a:pt x="829" y="133"/>
                  </a:lnTo>
                  <a:lnTo>
                    <a:pt x="833" y="135"/>
                  </a:lnTo>
                  <a:lnTo>
                    <a:pt x="829" y="134"/>
                  </a:lnTo>
                  <a:lnTo>
                    <a:pt x="822" y="126"/>
                  </a:lnTo>
                  <a:lnTo>
                    <a:pt x="819" y="125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4" y="119"/>
                  </a:lnTo>
                  <a:lnTo>
                    <a:pt x="817" y="120"/>
                  </a:lnTo>
                  <a:lnTo>
                    <a:pt x="822" y="120"/>
                  </a:lnTo>
                  <a:lnTo>
                    <a:pt x="823" y="118"/>
                  </a:lnTo>
                  <a:lnTo>
                    <a:pt x="821" y="115"/>
                  </a:lnTo>
                  <a:lnTo>
                    <a:pt x="816" y="111"/>
                  </a:lnTo>
                  <a:lnTo>
                    <a:pt x="814" y="109"/>
                  </a:lnTo>
                  <a:lnTo>
                    <a:pt x="811" y="111"/>
                  </a:lnTo>
                  <a:lnTo>
                    <a:pt x="809" y="111"/>
                  </a:lnTo>
                  <a:lnTo>
                    <a:pt x="808" y="110"/>
                  </a:lnTo>
                  <a:lnTo>
                    <a:pt x="808" y="108"/>
                  </a:lnTo>
                  <a:lnTo>
                    <a:pt x="808" y="105"/>
                  </a:lnTo>
                  <a:lnTo>
                    <a:pt x="802" y="105"/>
                  </a:lnTo>
                  <a:lnTo>
                    <a:pt x="799" y="106"/>
                  </a:lnTo>
                  <a:lnTo>
                    <a:pt x="797" y="102"/>
                  </a:lnTo>
                  <a:lnTo>
                    <a:pt x="795" y="101"/>
                  </a:lnTo>
                  <a:lnTo>
                    <a:pt x="794" y="102"/>
                  </a:lnTo>
                  <a:lnTo>
                    <a:pt x="794" y="99"/>
                  </a:lnTo>
                  <a:lnTo>
                    <a:pt x="788" y="100"/>
                  </a:lnTo>
                  <a:lnTo>
                    <a:pt x="780" y="105"/>
                  </a:lnTo>
                  <a:lnTo>
                    <a:pt x="773" y="105"/>
                  </a:lnTo>
                  <a:lnTo>
                    <a:pt x="769" y="105"/>
                  </a:lnTo>
                  <a:lnTo>
                    <a:pt x="768" y="106"/>
                  </a:lnTo>
                  <a:lnTo>
                    <a:pt x="766" y="105"/>
                  </a:lnTo>
                  <a:lnTo>
                    <a:pt x="763" y="105"/>
                  </a:lnTo>
                  <a:lnTo>
                    <a:pt x="760" y="106"/>
                  </a:lnTo>
                  <a:lnTo>
                    <a:pt x="741" y="106"/>
                  </a:lnTo>
                  <a:lnTo>
                    <a:pt x="739" y="105"/>
                  </a:lnTo>
                  <a:lnTo>
                    <a:pt x="735" y="105"/>
                  </a:lnTo>
                  <a:lnTo>
                    <a:pt x="733" y="104"/>
                  </a:lnTo>
                  <a:lnTo>
                    <a:pt x="729" y="104"/>
                  </a:lnTo>
                  <a:lnTo>
                    <a:pt x="725" y="104"/>
                  </a:lnTo>
                  <a:lnTo>
                    <a:pt x="722" y="101"/>
                  </a:lnTo>
                  <a:lnTo>
                    <a:pt x="719" y="101"/>
                  </a:lnTo>
                  <a:lnTo>
                    <a:pt x="724" y="99"/>
                  </a:lnTo>
                  <a:lnTo>
                    <a:pt x="724" y="96"/>
                  </a:lnTo>
                  <a:lnTo>
                    <a:pt x="726" y="96"/>
                  </a:lnTo>
                  <a:lnTo>
                    <a:pt x="728" y="94"/>
                  </a:lnTo>
                  <a:lnTo>
                    <a:pt x="728" y="93"/>
                  </a:lnTo>
                  <a:lnTo>
                    <a:pt x="733" y="92"/>
                  </a:lnTo>
                  <a:lnTo>
                    <a:pt x="736" y="93"/>
                  </a:lnTo>
                  <a:lnTo>
                    <a:pt x="739" y="93"/>
                  </a:lnTo>
                  <a:lnTo>
                    <a:pt x="740" y="90"/>
                  </a:lnTo>
                  <a:lnTo>
                    <a:pt x="739" y="88"/>
                  </a:lnTo>
                  <a:lnTo>
                    <a:pt x="736" y="85"/>
                  </a:lnTo>
                  <a:lnTo>
                    <a:pt x="728" y="79"/>
                  </a:lnTo>
                  <a:lnTo>
                    <a:pt x="719" y="76"/>
                  </a:lnTo>
                  <a:lnTo>
                    <a:pt x="714" y="75"/>
                  </a:lnTo>
                  <a:lnTo>
                    <a:pt x="711" y="75"/>
                  </a:lnTo>
                  <a:lnTo>
                    <a:pt x="708" y="75"/>
                  </a:lnTo>
                  <a:lnTo>
                    <a:pt x="710" y="79"/>
                  </a:lnTo>
                  <a:lnTo>
                    <a:pt x="705" y="79"/>
                  </a:lnTo>
                  <a:lnTo>
                    <a:pt x="702" y="77"/>
                  </a:lnTo>
                  <a:lnTo>
                    <a:pt x="700" y="76"/>
                  </a:lnTo>
                  <a:lnTo>
                    <a:pt x="697" y="77"/>
                  </a:lnTo>
                  <a:lnTo>
                    <a:pt x="691" y="75"/>
                  </a:lnTo>
                  <a:lnTo>
                    <a:pt x="685" y="75"/>
                  </a:lnTo>
                  <a:lnTo>
                    <a:pt x="677" y="72"/>
                  </a:lnTo>
                  <a:lnTo>
                    <a:pt x="675" y="70"/>
                  </a:lnTo>
                  <a:lnTo>
                    <a:pt x="658" y="66"/>
                  </a:lnTo>
                  <a:lnTo>
                    <a:pt x="655" y="66"/>
                  </a:lnTo>
                  <a:lnTo>
                    <a:pt x="651" y="64"/>
                  </a:lnTo>
                  <a:lnTo>
                    <a:pt x="647" y="60"/>
                  </a:lnTo>
                  <a:lnTo>
                    <a:pt x="638" y="57"/>
                  </a:lnTo>
                  <a:lnTo>
                    <a:pt x="630" y="55"/>
                  </a:lnTo>
                  <a:lnTo>
                    <a:pt x="628" y="56"/>
                  </a:lnTo>
                  <a:lnTo>
                    <a:pt x="624" y="55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5" y="57"/>
                  </a:lnTo>
                  <a:lnTo>
                    <a:pt x="614" y="60"/>
                  </a:lnTo>
                  <a:lnTo>
                    <a:pt x="612" y="63"/>
                  </a:lnTo>
                  <a:lnTo>
                    <a:pt x="611" y="66"/>
                  </a:lnTo>
                  <a:lnTo>
                    <a:pt x="607" y="66"/>
                  </a:lnTo>
                  <a:lnTo>
                    <a:pt x="598" y="66"/>
                  </a:lnTo>
                  <a:lnTo>
                    <a:pt x="596" y="66"/>
                  </a:lnTo>
                  <a:lnTo>
                    <a:pt x="597" y="63"/>
                  </a:lnTo>
                  <a:lnTo>
                    <a:pt x="601" y="57"/>
                  </a:lnTo>
                  <a:lnTo>
                    <a:pt x="596" y="57"/>
                  </a:lnTo>
                  <a:lnTo>
                    <a:pt x="597" y="53"/>
                  </a:lnTo>
                  <a:lnTo>
                    <a:pt x="597" y="48"/>
                  </a:lnTo>
                  <a:lnTo>
                    <a:pt x="594" y="47"/>
                  </a:lnTo>
                  <a:lnTo>
                    <a:pt x="597" y="49"/>
                  </a:lnTo>
                  <a:lnTo>
                    <a:pt x="591" y="49"/>
                  </a:lnTo>
                  <a:lnTo>
                    <a:pt x="586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4" y="50"/>
                  </a:lnTo>
                  <a:lnTo>
                    <a:pt x="590" y="53"/>
                  </a:lnTo>
                  <a:lnTo>
                    <a:pt x="589" y="55"/>
                  </a:lnTo>
                  <a:lnTo>
                    <a:pt x="586" y="57"/>
                  </a:lnTo>
                  <a:lnTo>
                    <a:pt x="589" y="57"/>
                  </a:lnTo>
                  <a:lnTo>
                    <a:pt x="591" y="57"/>
                  </a:lnTo>
                  <a:lnTo>
                    <a:pt x="589" y="57"/>
                  </a:lnTo>
                  <a:lnTo>
                    <a:pt x="586" y="58"/>
                  </a:lnTo>
                  <a:lnTo>
                    <a:pt x="583" y="60"/>
                  </a:lnTo>
                  <a:lnTo>
                    <a:pt x="586" y="63"/>
                  </a:lnTo>
                  <a:lnTo>
                    <a:pt x="583" y="64"/>
                  </a:lnTo>
                  <a:lnTo>
                    <a:pt x="586" y="66"/>
                  </a:lnTo>
                  <a:lnTo>
                    <a:pt x="582" y="67"/>
                  </a:lnTo>
                  <a:lnTo>
                    <a:pt x="578" y="66"/>
                  </a:lnTo>
                  <a:lnTo>
                    <a:pt x="572" y="63"/>
                  </a:lnTo>
                  <a:lnTo>
                    <a:pt x="566" y="57"/>
                  </a:lnTo>
                  <a:lnTo>
                    <a:pt x="565" y="55"/>
                  </a:lnTo>
                  <a:lnTo>
                    <a:pt x="564" y="53"/>
                  </a:lnTo>
                  <a:lnTo>
                    <a:pt x="560" y="43"/>
                  </a:lnTo>
                  <a:lnTo>
                    <a:pt x="556" y="41"/>
                  </a:lnTo>
                  <a:lnTo>
                    <a:pt x="555" y="40"/>
                  </a:lnTo>
                  <a:lnTo>
                    <a:pt x="548" y="37"/>
                  </a:lnTo>
                  <a:lnTo>
                    <a:pt x="546" y="39"/>
                  </a:lnTo>
                  <a:lnTo>
                    <a:pt x="546" y="41"/>
                  </a:lnTo>
                  <a:lnTo>
                    <a:pt x="549" y="41"/>
                  </a:lnTo>
                  <a:lnTo>
                    <a:pt x="548" y="43"/>
                  </a:lnTo>
                  <a:lnTo>
                    <a:pt x="554" y="45"/>
                  </a:lnTo>
                  <a:lnTo>
                    <a:pt x="546" y="47"/>
                  </a:lnTo>
                  <a:lnTo>
                    <a:pt x="543" y="48"/>
                  </a:lnTo>
                  <a:lnTo>
                    <a:pt x="544" y="50"/>
                  </a:lnTo>
                  <a:lnTo>
                    <a:pt x="543" y="53"/>
                  </a:lnTo>
                  <a:lnTo>
                    <a:pt x="540" y="54"/>
                  </a:lnTo>
                  <a:lnTo>
                    <a:pt x="538" y="56"/>
                  </a:lnTo>
                  <a:lnTo>
                    <a:pt x="535" y="58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4" y="53"/>
                  </a:lnTo>
                  <a:lnTo>
                    <a:pt x="531" y="55"/>
                  </a:lnTo>
                  <a:lnTo>
                    <a:pt x="526" y="55"/>
                  </a:lnTo>
                  <a:lnTo>
                    <a:pt x="515" y="58"/>
                  </a:lnTo>
                  <a:lnTo>
                    <a:pt x="511" y="64"/>
                  </a:lnTo>
                  <a:lnTo>
                    <a:pt x="510" y="66"/>
                  </a:lnTo>
                  <a:lnTo>
                    <a:pt x="507" y="70"/>
                  </a:lnTo>
                  <a:lnTo>
                    <a:pt x="506" y="66"/>
                  </a:lnTo>
                  <a:lnTo>
                    <a:pt x="507" y="64"/>
                  </a:lnTo>
                  <a:lnTo>
                    <a:pt x="505" y="66"/>
                  </a:lnTo>
                  <a:lnTo>
                    <a:pt x="506" y="64"/>
                  </a:lnTo>
                  <a:lnTo>
                    <a:pt x="504" y="62"/>
                  </a:lnTo>
                  <a:lnTo>
                    <a:pt x="505" y="64"/>
                  </a:lnTo>
                  <a:lnTo>
                    <a:pt x="503" y="62"/>
                  </a:lnTo>
                  <a:lnTo>
                    <a:pt x="504" y="64"/>
                  </a:lnTo>
                  <a:lnTo>
                    <a:pt x="502" y="66"/>
                  </a:lnTo>
                  <a:lnTo>
                    <a:pt x="502" y="64"/>
                  </a:lnTo>
                  <a:lnTo>
                    <a:pt x="500" y="66"/>
                  </a:lnTo>
                  <a:lnTo>
                    <a:pt x="500" y="64"/>
                  </a:lnTo>
                  <a:lnTo>
                    <a:pt x="495" y="65"/>
                  </a:lnTo>
                  <a:lnTo>
                    <a:pt x="495" y="67"/>
                  </a:lnTo>
                  <a:lnTo>
                    <a:pt x="492" y="70"/>
                  </a:lnTo>
                  <a:lnTo>
                    <a:pt x="487" y="71"/>
                  </a:lnTo>
                  <a:lnTo>
                    <a:pt x="481" y="74"/>
                  </a:lnTo>
                  <a:lnTo>
                    <a:pt x="481" y="77"/>
                  </a:lnTo>
                  <a:lnTo>
                    <a:pt x="485" y="77"/>
                  </a:lnTo>
                  <a:lnTo>
                    <a:pt x="487" y="79"/>
                  </a:lnTo>
                  <a:lnTo>
                    <a:pt x="485" y="80"/>
                  </a:lnTo>
                  <a:lnTo>
                    <a:pt x="479" y="79"/>
                  </a:lnTo>
                  <a:lnTo>
                    <a:pt x="476" y="81"/>
                  </a:lnTo>
                  <a:lnTo>
                    <a:pt x="479" y="82"/>
                  </a:lnTo>
                  <a:lnTo>
                    <a:pt x="473" y="80"/>
                  </a:lnTo>
                  <a:lnTo>
                    <a:pt x="473" y="77"/>
                  </a:lnTo>
                  <a:lnTo>
                    <a:pt x="476" y="76"/>
                  </a:lnTo>
                  <a:lnTo>
                    <a:pt x="478" y="73"/>
                  </a:lnTo>
                  <a:lnTo>
                    <a:pt x="480" y="74"/>
                  </a:lnTo>
                  <a:lnTo>
                    <a:pt x="481" y="72"/>
                  </a:lnTo>
                  <a:lnTo>
                    <a:pt x="484" y="68"/>
                  </a:lnTo>
                  <a:lnTo>
                    <a:pt x="486" y="70"/>
                  </a:lnTo>
                  <a:lnTo>
                    <a:pt x="489" y="67"/>
                  </a:lnTo>
                  <a:lnTo>
                    <a:pt x="492" y="65"/>
                  </a:lnTo>
                  <a:lnTo>
                    <a:pt x="493" y="62"/>
                  </a:lnTo>
                  <a:lnTo>
                    <a:pt x="496" y="62"/>
                  </a:lnTo>
                  <a:lnTo>
                    <a:pt x="502" y="62"/>
                  </a:lnTo>
                  <a:lnTo>
                    <a:pt x="504" y="60"/>
                  </a:lnTo>
                  <a:lnTo>
                    <a:pt x="506" y="60"/>
                  </a:lnTo>
                  <a:lnTo>
                    <a:pt x="510" y="58"/>
                  </a:lnTo>
                  <a:lnTo>
                    <a:pt x="512" y="58"/>
                  </a:lnTo>
                  <a:lnTo>
                    <a:pt x="515" y="56"/>
                  </a:lnTo>
                  <a:lnTo>
                    <a:pt x="527" y="50"/>
                  </a:lnTo>
                  <a:lnTo>
                    <a:pt x="528" y="48"/>
                  </a:lnTo>
                  <a:lnTo>
                    <a:pt x="526" y="46"/>
                  </a:lnTo>
                  <a:lnTo>
                    <a:pt x="520" y="49"/>
                  </a:lnTo>
                  <a:lnTo>
                    <a:pt x="518" y="49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0" y="48"/>
                  </a:lnTo>
                  <a:lnTo>
                    <a:pt x="506" y="50"/>
                  </a:lnTo>
                  <a:lnTo>
                    <a:pt x="506" y="53"/>
                  </a:lnTo>
                  <a:lnTo>
                    <a:pt x="504" y="55"/>
                  </a:lnTo>
                  <a:lnTo>
                    <a:pt x="503" y="53"/>
                  </a:lnTo>
                  <a:lnTo>
                    <a:pt x="497" y="55"/>
                  </a:lnTo>
                  <a:lnTo>
                    <a:pt x="495" y="56"/>
                  </a:lnTo>
                  <a:lnTo>
                    <a:pt x="492" y="57"/>
                  </a:lnTo>
                  <a:lnTo>
                    <a:pt x="489" y="58"/>
                  </a:lnTo>
                  <a:lnTo>
                    <a:pt x="487" y="57"/>
                  </a:lnTo>
                  <a:lnTo>
                    <a:pt x="489" y="56"/>
                  </a:lnTo>
                  <a:lnTo>
                    <a:pt x="486" y="57"/>
                  </a:lnTo>
                  <a:lnTo>
                    <a:pt x="487" y="59"/>
                  </a:lnTo>
                  <a:lnTo>
                    <a:pt x="481" y="59"/>
                  </a:lnTo>
                  <a:lnTo>
                    <a:pt x="478" y="65"/>
                  </a:lnTo>
                  <a:lnTo>
                    <a:pt x="472" y="65"/>
                  </a:lnTo>
                  <a:lnTo>
                    <a:pt x="469" y="67"/>
                  </a:lnTo>
                  <a:lnTo>
                    <a:pt x="467" y="68"/>
                  </a:lnTo>
                  <a:lnTo>
                    <a:pt x="463" y="68"/>
                  </a:lnTo>
                  <a:lnTo>
                    <a:pt x="461" y="71"/>
                  </a:lnTo>
                  <a:lnTo>
                    <a:pt x="459" y="72"/>
                  </a:lnTo>
                  <a:lnTo>
                    <a:pt x="459" y="72"/>
                  </a:lnTo>
                  <a:lnTo>
                    <a:pt x="462" y="70"/>
                  </a:lnTo>
                  <a:lnTo>
                    <a:pt x="464" y="66"/>
                  </a:lnTo>
                  <a:lnTo>
                    <a:pt x="468" y="65"/>
                  </a:lnTo>
                  <a:lnTo>
                    <a:pt x="469" y="62"/>
                  </a:lnTo>
                  <a:lnTo>
                    <a:pt x="467" y="63"/>
                  </a:lnTo>
                  <a:lnTo>
                    <a:pt x="463" y="62"/>
                  </a:lnTo>
                  <a:lnTo>
                    <a:pt x="463" y="58"/>
                  </a:lnTo>
                  <a:lnTo>
                    <a:pt x="460" y="57"/>
                  </a:lnTo>
                  <a:lnTo>
                    <a:pt x="460" y="60"/>
                  </a:lnTo>
                  <a:lnTo>
                    <a:pt x="458" y="63"/>
                  </a:lnTo>
                  <a:lnTo>
                    <a:pt x="455" y="64"/>
                  </a:lnTo>
                  <a:lnTo>
                    <a:pt x="452" y="64"/>
                  </a:lnTo>
                  <a:lnTo>
                    <a:pt x="451" y="63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50" y="68"/>
                  </a:lnTo>
                  <a:lnTo>
                    <a:pt x="446" y="67"/>
                  </a:lnTo>
                  <a:lnTo>
                    <a:pt x="444" y="66"/>
                  </a:lnTo>
                  <a:lnTo>
                    <a:pt x="444" y="70"/>
                  </a:lnTo>
                  <a:lnTo>
                    <a:pt x="442" y="67"/>
                  </a:lnTo>
                  <a:lnTo>
                    <a:pt x="442" y="70"/>
                  </a:lnTo>
                  <a:lnTo>
                    <a:pt x="445" y="72"/>
                  </a:lnTo>
                  <a:lnTo>
                    <a:pt x="442" y="71"/>
                  </a:lnTo>
                  <a:lnTo>
                    <a:pt x="440" y="70"/>
                  </a:lnTo>
                  <a:lnTo>
                    <a:pt x="440" y="72"/>
                  </a:lnTo>
                  <a:lnTo>
                    <a:pt x="442" y="74"/>
                  </a:lnTo>
                  <a:lnTo>
                    <a:pt x="444" y="74"/>
                  </a:lnTo>
                  <a:lnTo>
                    <a:pt x="445" y="74"/>
                  </a:lnTo>
                  <a:lnTo>
                    <a:pt x="442" y="75"/>
                  </a:lnTo>
                  <a:lnTo>
                    <a:pt x="441" y="75"/>
                  </a:lnTo>
                  <a:lnTo>
                    <a:pt x="440" y="75"/>
                  </a:lnTo>
                  <a:lnTo>
                    <a:pt x="442" y="77"/>
                  </a:lnTo>
                  <a:lnTo>
                    <a:pt x="445" y="77"/>
                  </a:lnTo>
                  <a:lnTo>
                    <a:pt x="446" y="75"/>
                  </a:lnTo>
                  <a:lnTo>
                    <a:pt x="449" y="76"/>
                  </a:lnTo>
                  <a:lnTo>
                    <a:pt x="451" y="77"/>
                  </a:lnTo>
                  <a:lnTo>
                    <a:pt x="454" y="75"/>
                  </a:lnTo>
                  <a:lnTo>
                    <a:pt x="454" y="75"/>
                  </a:lnTo>
                  <a:lnTo>
                    <a:pt x="455" y="75"/>
                  </a:lnTo>
                  <a:lnTo>
                    <a:pt x="458" y="79"/>
                  </a:lnTo>
                  <a:lnTo>
                    <a:pt x="459" y="81"/>
                  </a:lnTo>
                  <a:lnTo>
                    <a:pt x="462" y="82"/>
                  </a:lnTo>
                  <a:lnTo>
                    <a:pt x="460" y="80"/>
                  </a:lnTo>
                  <a:lnTo>
                    <a:pt x="458" y="76"/>
                  </a:lnTo>
                  <a:lnTo>
                    <a:pt x="456" y="74"/>
                  </a:lnTo>
                  <a:lnTo>
                    <a:pt x="459" y="73"/>
                  </a:lnTo>
                  <a:lnTo>
                    <a:pt x="458" y="75"/>
                  </a:lnTo>
                  <a:lnTo>
                    <a:pt x="462" y="82"/>
                  </a:lnTo>
                  <a:lnTo>
                    <a:pt x="462" y="83"/>
                  </a:lnTo>
                  <a:lnTo>
                    <a:pt x="459" y="81"/>
                  </a:lnTo>
                  <a:lnTo>
                    <a:pt x="456" y="79"/>
                  </a:lnTo>
                  <a:lnTo>
                    <a:pt x="454" y="76"/>
                  </a:lnTo>
                  <a:lnTo>
                    <a:pt x="451" y="77"/>
                  </a:lnTo>
                  <a:lnTo>
                    <a:pt x="449" y="76"/>
                  </a:lnTo>
                  <a:lnTo>
                    <a:pt x="446" y="79"/>
                  </a:lnTo>
                  <a:lnTo>
                    <a:pt x="447" y="81"/>
                  </a:lnTo>
                  <a:lnTo>
                    <a:pt x="450" y="83"/>
                  </a:lnTo>
                  <a:lnTo>
                    <a:pt x="449" y="83"/>
                  </a:lnTo>
                  <a:lnTo>
                    <a:pt x="449" y="82"/>
                  </a:lnTo>
                  <a:lnTo>
                    <a:pt x="443" y="81"/>
                  </a:lnTo>
                  <a:lnTo>
                    <a:pt x="441" y="79"/>
                  </a:lnTo>
                  <a:lnTo>
                    <a:pt x="436" y="77"/>
                  </a:lnTo>
                  <a:lnTo>
                    <a:pt x="433" y="77"/>
                  </a:lnTo>
                  <a:lnTo>
                    <a:pt x="433" y="77"/>
                  </a:lnTo>
                  <a:lnTo>
                    <a:pt x="429" y="77"/>
                  </a:lnTo>
                  <a:lnTo>
                    <a:pt x="427" y="77"/>
                  </a:lnTo>
                  <a:lnTo>
                    <a:pt x="424" y="76"/>
                  </a:lnTo>
                  <a:lnTo>
                    <a:pt x="421" y="76"/>
                  </a:lnTo>
                  <a:lnTo>
                    <a:pt x="419" y="74"/>
                  </a:lnTo>
                  <a:lnTo>
                    <a:pt x="410" y="72"/>
                  </a:lnTo>
                  <a:lnTo>
                    <a:pt x="404" y="70"/>
                  </a:lnTo>
                  <a:lnTo>
                    <a:pt x="402" y="70"/>
                  </a:lnTo>
                  <a:lnTo>
                    <a:pt x="400" y="66"/>
                  </a:lnTo>
                  <a:lnTo>
                    <a:pt x="398" y="65"/>
                  </a:lnTo>
                  <a:lnTo>
                    <a:pt x="394" y="63"/>
                  </a:lnTo>
                  <a:lnTo>
                    <a:pt x="386" y="60"/>
                  </a:lnTo>
                  <a:lnTo>
                    <a:pt x="384" y="60"/>
                  </a:lnTo>
                  <a:lnTo>
                    <a:pt x="378" y="60"/>
                  </a:lnTo>
                  <a:lnTo>
                    <a:pt x="369" y="59"/>
                  </a:lnTo>
                  <a:lnTo>
                    <a:pt x="369" y="59"/>
                  </a:lnTo>
                  <a:lnTo>
                    <a:pt x="366" y="59"/>
                  </a:lnTo>
                  <a:lnTo>
                    <a:pt x="366" y="59"/>
                  </a:lnTo>
                  <a:lnTo>
                    <a:pt x="364" y="58"/>
                  </a:lnTo>
                  <a:lnTo>
                    <a:pt x="360" y="56"/>
                  </a:lnTo>
                  <a:lnTo>
                    <a:pt x="357" y="55"/>
                  </a:lnTo>
                  <a:lnTo>
                    <a:pt x="357" y="56"/>
                  </a:lnTo>
                  <a:lnTo>
                    <a:pt x="349" y="51"/>
                  </a:lnTo>
                  <a:lnTo>
                    <a:pt x="348" y="50"/>
                  </a:lnTo>
                  <a:lnTo>
                    <a:pt x="344" y="49"/>
                  </a:lnTo>
                  <a:lnTo>
                    <a:pt x="339" y="48"/>
                  </a:lnTo>
                  <a:lnTo>
                    <a:pt x="331" y="49"/>
                  </a:lnTo>
                  <a:lnTo>
                    <a:pt x="328" y="50"/>
                  </a:lnTo>
                  <a:lnTo>
                    <a:pt x="327" y="49"/>
                  </a:lnTo>
                  <a:lnTo>
                    <a:pt x="324" y="49"/>
                  </a:lnTo>
                  <a:lnTo>
                    <a:pt x="321" y="51"/>
                  </a:lnTo>
                  <a:lnTo>
                    <a:pt x="315" y="51"/>
                  </a:lnTo>
                  <a:lnTo>
                    <a:pt x="312" y="50"/>
                  </a:lnTo>
                  <a:lnTo>
                    <a:pt x="309" y="49"/>
                  </a:lnTo>
                  <a:lnTo>
                    <a:pt x="307" y="49"/>
                  </a:lnTo>
                  <a:lnTo>
                    <a:pt x="305" y="47"/>
                  </a:lnTo>
                  <a:lnTo>
                    <a:pt x="296" y="46"/>
                  </a:lnTo>
                  <a:lnTo>
                    <a:pt x="290" y="46"/>
                  </a:lnTo>
                  <a:lnTo>
                    <a:pt x="288" y="47"/>
                  </a:lnTo>
                  <a:lnTo>
                    <a:pt x="280" y="46"/>
                  </a:lnTo>
                  <a:lnTo>
                    <a:pt x="276" y="45"/>
                  </a:lnTo>
                  <a:lnTo>
                    <a:pt x="275" y="43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8" y="43"/>
                  </a:lnTo>
                  <a:lnTo>
                    <a:pt x="266" y="41"/>
                  </a:lnTo>
                  <a:lnTo>
                    <a:pt x="264" y="40"/>
                  </a:lnTo>
                  <a:lnTo>
                    <a:pt x="261" y="40"/>
                  </a:lnTo>
                  <a:lnTo>
                    <a:pt x="258" y="39"/>
                  </a:lnTo>
                  <a:lnTo>
                    <a:pt x="255" y="39"/>
                  </a:lnTo>
                  <a:lnTo>
                    <a:pt x="253" y="38"/>
                  </a:lnTo>
                  <a:lnTo>
                    <a:pt x="247" y="39"/>
                  </a:lnTo>
                  <a:lnTo>
                    <a:pt x="244" y="40"/>
                  </a:lnTo>
                  <a:lnTo>
                    <a:pt x="241" y="40"/>
                  </a:lnTo>
                  <a:lnTo>
                    <a:pt x="239" y="38"/>
                  </a:lnTo>
                  <a:lnTo>
                    <a:pt x="231" y="40"/>
                  </a:lnTo>
                  <a:lnTo>
                    <a:pt x="230" y="41"/>
                  </a:lnTo>
                  <a:lnTo>
                    <a:pt x="225" y="40"/>
                  </a:lnTo>
                  <a:lnTo>
                    <a:pt x="220" y="40"/>
                  </a:lnTo>
                  <a:lnTo>
                    <a:pt x="222" y="37"/>
                  </a:lnTo>
                  <a:lnTo>
                    <a:pt x="219" y="37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16" y="36"/>
                  </a:lnTo>
                  <a:lnTo>
                    <a:pt x="213" y="36"/>
                  </a:lnTo>
                  <a:lnTo>
                    <a:pt x="214" y="32"/>
                  </a:lnTo>
                  <a:lnTo>
                    <a:pt x="215" y="30"/>
                  </a:lnTo>
                  <a:lnTo>
                    <a:pt x="213" y="29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90" y="31"/>
                  </a:lnTo>
                  <a:lnTo>
                    <a:pt x="185" y="30"/>
                  </a:lnTo>
                  <a:lnTo>
                    <a:pt x="182" y="28"/>
                  </a:lnTo>
                  <a:lnTo>
                    <a:pt x="184" y="25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3"/>
                  </a:lnTo>
                  <a:lnTo>
                    <a:pt x="171" y="28"/>
                  </a:lnTo>
                  <a:lnTo>
                    <a:pt x="170" y="30"/>
                  </a:lnTo>
                  <a:lnTo>
                    <a:pt x="164" y="30"/>
                  </a:lnTo>
                  <a:lnTo>
                    <a:pt x="165" y="30"/>
                  </a:lnTo>
                  <a:lnTo>
                    <a:pt x="162" y="28"/>
                  </a:lnTo>
                  <a:lnTo>
                    <a:pt x="165" y="26"/>
                  </a:lnTo>
                  <a:lnTo>
                    <a:pt x="168" y="26"/>
                  </a:lnTo>
                  <a:lnTo>
                    <a:pt x="171" y="23"/>
                  </a:lnTo>
                  <a:lnTo>
                    <a:pt x="168" y="21"/>
                  </a:lnTo>
                  <a:lnTo>
                    <a:pt x="157" y="19"/>
                  </a:lnTo>
                  <a:lnTo>
                    <a:pt x="159" y="16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8" y="24"/>
                  </a:lnTo>
                  <a:lnTo>
                    <a:pt x="144" y="26"/>
                  </a:lnTo>
                  <a:lnTo>
                    <a:pt x="139" y="29"/>
                  </a:lnTo>
                  <a:lnTo>
                    <a:pt x="137" y="30"/>
                  </a:lnTo>
                  <a:lnTo>
                    <a:pt x="123" y="31"/>
                  </a:lnTo>
                  <a:lnTo>
                    <a:pt x="120" y="32"/>
                  </a:lnTo>
                  <a:lnTo>
                    <a:pt x="118" y="31"/>
                  </a:lnTo>
                  <a:lnTo>
                    <a:pt x="120" y="29"/>
                  </a:lnTo>
                  <a:lnTo>
                    <a:pt x="116" y="31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12" y="37"/>
                  </a:lnTo>
                  <a:lnTo>
                    <a:pt x="118" y="39"/>
                  </a:lnTo>
                  <a:lnTo>
                    <a:pt x="112" y="39"/>
                  </a:lnTo>
                  <a:lnTo>
                    <a:pt x="111" y="42"/>
                  </a:lnTo>
                  <a:lnTo>
                    <a:pt x="112" y="45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10" y="40"/>
                  </a:lnTo>
                  <a:lnTo>
                    <a:pt x="110" y="39"/>
                  </a:lnTo>
                  <a:lnTo>
                    <a:pt x="106" y="39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96" y="43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5" y="46"/>
                  </a:lnTo>
                  <a:lnTo>
                    <a:pt x="83" y="46"/>
                  </a:lnTo>
                  <a:lnTo>
                    <a:pt x="85" y="45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0" y="46"/>
                  </a:lnTo>
                  <a:lnTo>
                    <a:pt x="77" y="48"/>
                  </a:lnTo>
                  <a:lnTo>
                    <a:pt x="76" y="51"/>
                  </a:lnTo>
                  <a:lnTo>
                    <a:pt x="70" y="56"/>
                  </a:lnTo>
                  <a:lnTo>
                    <a:pt x="69" y="58"/>
                  </a:lnTo>
                  <a:lnTo>
                    <a:pt x="68" y="59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6" y="66"/>
                  </a:lnTo>
                  <a:lnTo>
                    <a:pt x="61" y="72"/>
                  </a:lnTo>
                  <a:lnTo>
                    <a:pt x="56" y="75"/>
                  </a:lnTo>
                  <a:lnTo>
                    <a:pt x="53" y="76"/>
                  </a:lnTo>
                  <a:lnTo>
                    <a:pt x="49" y="76"/>
                  </a:lnTo>
                  <a:lnTo>
                    <a:pt x="33" y="79"/>
                  </a:lnTo>
                  <a:lnTo>
                    <a:pt x="27" y="77"/>
                  </a:lnTo>
                  <a:lnTo>
                    <a:pt x="24" y="79"/>
                  </a:lnTo>
                  <a:lnTo>
                    <a:pt x="25" y="81"/>
                  </a:lnTo>
                  <a:lnTo>
                    <a:pt x="23" y="89"/>
                  </a:lnTo>
                  <a:lnTo>
                    <a:pt x="19" y="90"/>
                  </a:lnTo>
                  <a:lnTo>
                    <a:pt x="18" y="90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4" y="92"/>
                  </a:lnTo>
                  <a:lnTo>
                    <a:pt x="26" y="93"/>
                  </a:lnTo>
                  <a:lnTo>
                    <a:pt x="28" y="96"/>
                  </a:lnTo>
                  <a:lnTo>
                    <a:pt x="32" y="97"/>
                  </a:lnTo>
                  <a:lnTo>
                    <a:pt x="36" y="98"/>
                  </a:lnTo>
                  <a:lnTo>
                    <a:pt x="42" y="101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54" y="108"/>
                  </a:lnTo>
                  <a:lnTo>
                    <a:pt x="58" y="114"/>
                  </a:lnTo>
                  <a:lnTo>
                    <a:pt x="59" y="119"/>
                  </a:lnTo>
                  <a:lnTo>
                    <a:pt x="67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6" y="120"/>
                  </a:lnTo>
                  <a:lnTo>
                    <a:pt x="76" y="118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4" y="120"/>
                  </a:lnTo>
                  <a:lnTo>
                    <a:pt x="86" y="122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4" y="126"/>
                  </a:lnTo>
                  <a:lnTo>
                    <a:pt x="85" y="130"/>
                  </a:lnTo>
                  <a:lnTo>
                    <a:pt x="88" y="132"/>
                  </a:lnTo>
                  <a:lnTo>
                    <a:pt x="92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100" y="131"/>
                  </a:lnTo>
                  <a:lnTo>
                    <a:pt x="105" y="131"/>
                  </a:lnTo>
                  <a:lnTo>
                    <a:pt x="106" y="133"/>
                  </a:lnTo>
                  <a:lnTo>
                    <a:pt x="105" y="135"/>
                  </a:lnTo>
                  <a:lnTo>
                    <a:pt x="100" y="136"/>
                  </a:lnTo>
                  <a:lnTo>
                    <a:pt x="97" y="135"/>
                  </a:lnTo>
                  <a:lnTo>
                    <a:pt x="94" y="134"/>
                  </a:lnTo>
                  <a:lnTo>
                    <a:pt x="92" y="133"/>
                  </a:lnTo>
                  <a:lnTo>
                    <a:pt x="89" y="134"/>
                  </a:lnTo>
                  <a:lnTo>
                    <a:pt x="86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27"/>
                  </a:lnTo>
                  <a:lnTo>
                    <a:pt x="79" y="125"/>
                  </a:lnTo>
                  <a:lnTo>
                    <a:pt x="76" y="124"/>
                  </a:lnTo>
                  <a:lnTo>
                    <a:pt x="74" y="125"/>
                  </a:lnTo>
                  <a:lnTo>
                    <a:pt x="76" y="128"/>
                  </a:lnTo>
                  <a:lnTo>
                    <a:pt x="78" y="128"/>
                  </a:lnTo>
                  <a:lnTo>
                    <a:pt x="84" y="134"/>
                  </a:lnTo>
                  <a:lnTo>
                    <a:pt x="84" y="136"/>
                  </a:lnTo>
                  <a:lnTo>
                    <a:pt x="87" y="135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5" y="141"/>
                  </a:lnTo>
                  <a:lnTo>
                    <a:pt x="89" y="139"/>
                  </a:lnTo>
                  <a:lnTo>
                    <a:pt x="87" y="140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3" y="144"/>
                  </a:lnTo>
                  <a:lnTo>
                    <a:pt x="80" y="143"/>
                  </a:lnTo>
                  <a:lnTo>
                    <a:pt x="77" y="144"/>
                  </a:lnTo>
                  <a:lnTo>
                    <a:pt x="75" y="144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7" y="143"/>
                  </a:lnTo>
                  <a:lnTo>
                    <a:pt x="63" y="143"/>
                  </a:lnTo>
                  <a:lnTo>
                    <a:pt x="58" y="143"/>
                  </a:lnTo>
                  <a:lnTo>
                    <a:pt x="56" y="140"/>
                  </a:lnTo>
                  <a:lnTo>
                    <a:pt x="53" y="140"/>
                  </a:lnTo>
                  <a:lnTo>
                    <a:pt x="56" y="140"/>
                  </a:lnTo>
                  <a:lnTo>
                    <a:pt x="58" y="134"/>
                  </a:lnTo>
                  <a:lnTo>
                    <a:pt x="58" y="132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2" y="134"/>
                  </a:lnTo>
                  <a:lnTo>
                    <a:pt x="36" y="135"/>
                  </a:lnTo>
                  <a:lnTo>
                    <a:pt x="32" y="137"/>
                  </a:lnTo>
                  <a:lnTo>
                    <a:pt x="31" y="140"/>
                  </a:lnTo>
                  <a:lnTo>
                    <a:pt x="34" y="141"/>
                  </a:lnTo>
                  <a:lnTo>
                    <a:pt x="31" y="142"/>
                  </a:lnTo>
                  <a:lnTo>
                    <a:pt x="26" y="141"/>
                  </a:lnTo>
                  <a:lnTo>
                    <a:pt x="23" y="141"/>
                  </a:lnTo>
                  <a:lnTo>
                    <a:pt x="17" y="144"/>
                  </a:lnTo>
                  <a:lnTo>
                    <a:pt x="15" y="147"/>
                  </a:lnTo>
                  <a:lnTo>
                    <a:pt x="12" y="148"/>
                  </a:lnTo>
                  <a:lnTo>
                    <a:pt x="10" y="148"/>
                  </a:lnTo>
                  <a:lnTo>
                    <a:pt x="7" y="149"/>
                  </a:lnTo>
                  <a:lnTo>
                    <a:pt x="6" y="151"/>
                  </a:lnTo>
                  <a:lnTo>
                    <a:pt x="2" y="151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8" y="158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8" y="160"/>
                  </a:lnTo>
                  <a:lnTo>
                    <a:pt x="16" y="159"/>
                  </a:lnTo>
                  <a:lnTo>
                    <a:pt x="24" y="160"/>
                  </a:lnTo>
                  <a:lnTo>
                    <a:pt x="27" y="162"/>
                  </a:lnTo>
                  <a:lnTo>
                    <a:pt x="22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5" y="162"/>
                  </a:lnTo>
                  <a:lnTo>
                    <a:pt x="16" y="166"/>
                  </a:lnTo>
                  <a:lnTo>
                    <a:pt x="18" y="168"/>
                  </a:lnTo>
                  <a:lnTo>
                    <a:pt x="22" y="170"/>
                  </a:lnTo>
                  <a:lnTo>
                    <a:pt x="20" y="173"/>
                  </a:lnTo>
                  <a:lnTo>
                    <a:pt x="23" y="175"/>
                  </a:lnTo>
                  <a:lnTo>
                    <a:pt x="25" y="176"/>
                  </a:lnTo>
                  <a:lnTo>
                    <a:pt x="36" y="178"/>
                  </a:lnTo>
                  <a:lnTo>
                    <a:pt x="39" y="179"/>
                  </a:lnTo>
                  <a:lnTo>
                    <a:pt x="50" y="177"/>
                  </a:lnTo>
                  <a:lnTo>
                    <a:pt x="59" y="176"/>
                  </a:lnTo>
                  <a:lnTo>
                    <a:pt x="61" y="177"/>
                  </a:lnTo>
                  <a:lnTo>
                    <a:pt x="63" y="178"/>
                  </a:lnTo>
                  <a:lnTo>
                    <a:pt x="67" y="181"/>
                  </a:lnTo>
                  <a:lnTo>
                    <a:pt x="66" y="175"/>
                  </a:lnTo>
                  <a:lnTo>
                    <a:pt x="71" y="179"/>
                  </a:lnTo>
                  <a:lnTo>
                    <a:pt x="74" y="181"/>
                  </a:lnTo>
                  <a:lnTo>
                    <a:pt x="75" y="178"/>
                  </a:lnTo>
                  <a:lnTo>
                    <a:pt x="77" y="176"/>
                  </a:lnTo>
                  <a:lnTo>
                    <a:pt x="80" y="174"/>
                  </a:lnTo>
                  <a:lnTo>
                    <a:pt x="83" y="174"/>
                  </a:lnTo>
                  <a:lnTo>
                    <a:pt x="85" y="171"/>
                  </a:lnTo>
                  <a:lnTo>
                    <a:pt x="88" y="173"/>
                  </a:lnTo>
                  <a:lnTo>
                    <a:pt x="91" y="171"/>
                  </a:lnTo>
                  <a:lnTo>
                    <a:pt x="93" y="169"/>
                  </a:lnTo>
                  <a:lnTo>
                    <a:pt x="96" y="168"/>
                  </a:lnTo>
                  <a:lnTo>
                    <a:pt x="95" y="170"/>
                  </a:lnTo>
                  <a:lnTo>
                    <a:pt x="97" y="171"/>
                  </a:lnTo>
                  <a:lnTo>
                    <a:pt x="99" y="175"/>
                  </a:lnTo>
                  <a:lnTo>
                    <a:pt x="96" y="177"/>
                  </a:lnTo>
                  <a:lnTo>
                    <a:pt x="94" y="178"/>
                  </a:lnTo>
                  <a:lnTo>
                    <a:pt x="91" y="177"/>
                  </a:lnTo>
                  <a:lnTo>
                    <a:pt x="91" y="179"/>
                  </a:lnTo>
                  <a:lnTo>
                    <a:pt x="93" y="181"/>
                  </a:lnTo>
                  <a:lnTo>
                    <a:pt x="96" y="185"/>
                  </a:lnTo>
                  <a:lnTo>
                    <a:pt x="97" y="188"/>
                  </a:lnTo>
                  <a:lnTo>
                    <a:pt x="99" y="191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84" y="201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4" y="205"/>
                  </a:lnTo>
                  <a:lnTo>
                    <a:pt x="71" y="207"/>
                  </a:lnTo>
                  <a:lnTo>
                    <a:pt x="68" y="209"/>
                  </a:lnTo>
                  <a:lnTo>
                    <a:pt x="66" y="210"/>
                  </a:lnTo>
                  <a:lnTo>
                    <a:pt x="63" y="210"/>
                  </a:lnTo>
                  <a:lnTo>
                    <a:pt x="60" y="210"/>
                  </a:lnTo>
                  <a:lnTo>
                    <a:pt x="58" y="211"/>
                  </a:lnTo>
                  <a:lnTo>
                    <a:pt x="60" y="209"/>
                  </a:lnTo>
                  <a:lnTo>
                    <a:pt x="59" y="207"/>
                  </a:lnTo>
                  <a:lnTo>
                    <a:pt x="54" y="205"/>
                  </a:lnTo>
                  <a:lnTo>
                    <a:pt x="49" y="207"/>
                  </a:lnTo>
                  <a:lnTo>
                    <a:pt x="48" y="209"/>
                  </a:lnTo>
                  <a:lnTo>
                    <a:pt x="50" y="211"/>
                  </a:lnTo>
                  <a:lnTo>
                    <a:pt x="46" y="210"/>
                  </a:lnTo>
                  <a:lnTo>
                    <a:pt x="44" y="213"/>
                  </a:lnTo>
                  <a:lnTo>
                    <a:pt x="44" y="216"/>
                  </a:lnTo>
                  <a:lnTo>
                    <a:pt x="43" y="216"/>
                  </a:lnTo>
                  <a:lnTo>
                    <a:pt x="45" y="219"/>
                  </a:lnTo>
                  <a:lnTo>
                    <a:pt x="49" y="217"/>
                  </a:lnTo>
                  <a:lnTo>
                    <a:pt x="45" y="219"/>
                  </a:lnTo>
                  <a:lnTo>
                    <a:pt x="44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2" y="230"/>
                  </a:lnTo>
                  <a:lnTo>
                    <a:pt x="31" y="233"/>
                  </a:lnTo>
                  <a:lnTo>
                    <a:pt x="33" y="235"/>
                  </a:lnTo>
                  <a:lnTo>
                    <a:pt x="31" y="236"/>
                  </a:lnTo>
                  <a:lnTo>
                    <a:pt x="28" y="238"/>
                  </a:lnTo>
                  <a:lnTo>
                    <a:pt x="31" y="239"/>
                  </a:lnTo>
                  <a:lnTo>
                    <a:pt x="28" y="239"/>
                  </a:lnTo>
                  <a:lnTo>
                    <a:pt x="25" y="239"/>
                  </a:lnTo>
                  <a:lnTo>
                    <a:pt x="27" y="242"/>
                  </a:lnTo>
                  <a:lnTo>
                    <a:pt x="29" y="244"/>
                  </a:lnTo>
                  <a:lnTo>
                    <a:pt x="29" y="246"/>
                  </a:lnTo>
                  <a:lnTo>
                    <a:pt x="33" y="248"/>
                  </a:lnTo>
                  <a:lnTo>
                    <a:pt x="33" y="251"/>
                  </a:lnTo>
                  <a:lnTo>
                    <a:pt x="36" y="250"/>
                  </a:lnTo>
                  <a:lnTo>
                    <a:pt x="39" y="247"/>
                  </a:lnTo>
                  <a:lnTo>
                    <a:pt x="39" y="244"/>
                  </a:lnTo>
                  <a:lnTo>
                    <a:pt x="44" y="241"/>
                  </a:lnTo>
                  <a:lnTo>
                    <a:pt x="45" y="241"/>
                  </a:lnTo>
                  <a:lnTo>
                    <a:pt x="43" y="243"/>
                  </a:lnTo>
                  <a:lnTo>
                    <a:pt x="41" y="244"/>
                  </a:lnTo>
                  <a:lnTo>
                    <a:pt x="36" y="250"/>
                  </a:lnTo>
                  <a:lnTo>
                    <a:pt x="40" y="248"/>
                  </a:lnTo>
                  <a:lnTo>
                    <a:pt x="40" y="251"/>
                  </a:lnTo>
                  <a:lnTo>
                    <a:pt x="42" y="253"/>
                  </a:lnTo>
                  <a:lnTo>
                    <a:pt x="40" y="255"/>
                  </a:lnTo>
                  <a:lnTo>
                    <a:pt x="43" y="254"/>
                  </a:lnTo>
                  <a:lnTo>
                    <a:pt x="45" y="254"/>
                  </a:lnTo>
                  <a:lnTo>
                    <a:pt x="49" y="256"/>
                  </a:lnTo>
                  <a:lnTo>
                    <a:pt x="54" y="256"/>
                  </a:lnTo>
                  <a:lnTo>
                    <a:pt x="59" y="253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61" y="258"/>
                  </a:lnTo>
                  <a:lnTo>
                    <a:pt x="62" y="260"/>
                  </a:lnTo>
                  <a:lnTo>
                    <a:pt x="59" y="262"/>
                  </a:lnTo>
                  <a:lnTo>
                    <a:pt x="57" y="261"/>
                  </a:lnTo>
                  <a:lnTo>
                    <a:pt x="57" y="258"/>
                  </a:lnTo>
                  <a:lnTo>
                    <a:pt x="54" y="259"/>
                  </a:lnTo>
                  <a:lnTo>
                    <a:pt x="49" y="262"/>
                  </a:lnTo>
                  <a:lnTo>
                    <a:pt x="51" y="260"/>
                  </a:lnTo>
                  <a:lnTo>
                    <a:pt x="50" y="258"/>
                  </a:lnTo>
                  <a:lnTo>
                    <a:pt x="48" y="258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1" y="258"/>
                  </a:lnTo>
                  <a:lnTo>
                    <a:pt x="36" y="263"/>
                  </a:lnTo>
                  <a:lnTo>
                    <a:pt x="42" y="263"/>
                  </a:lnTo>
                  <a:lnTo>
                    <a:pt x="40" y="265"/>
                  </a:lnTo>
                  <a:lnTo>
                    <a:pt x="42" y="267"/>
                  </a:lnTo>
                  <a:lnTo>
                    <a:pt x="44" y="268"/>
                  </a:lnTo>
                  <a:lnTo>
                    <a:pt x="45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7"/>
                  </a:lnTo>
                  <a:lnTo>
                    <a:pt x="56" y="278"/>
                  </a:lnTo>
                  <a:lnTo>
                    <a:pt x="58" y="278"/>
                  </a:lnTo>
                  <a:lnTo>
                    <a:pt x="63" y="278"/>
                  </a:lnTo>
                  <a:lnTo>
                    <a:pt x="67" y="277"/>
                  </a:lnTo>
                  <a:lnTo>
                    <a:pt x="69" y="276"/>
                  </a:lnTo>
                  <a:lnTo>
                    <a:pt x="71" y="273"/>
                  </a:lnTo>
                  <a:lnTo>
                    <a:pt x="75" y="273"/>
                  </a:lnTo>
                  <a:lnTo>
                    <a:pt x="76" y="272"/>
                  </a:lnTo>
                  <a:lnTo>
                    <a:pt x="76" y="270"/>
                  </a:lnTo>
                  <a:lnTo>
                    <a:pt x="75" y="267"/>
                  </a:lnTo>
                  <a:lnTo>
                    <a:pt x="77" y="264"/>
                  </a:lnTo>
                  <a:lnTo>
                    <a:pt x="80" y="259"/>
                  </a:lnTo>
                  <a:lnTo>
                    <a:pt x="82" y="260"/>
                  </a:lnTo>
                  <a:lnTo>
                    <a:pt x="84" y="260"/>
                  </a:lnTo>
                  <a:lnTo>
                    <a:pt x="82" y="261"/>
                  </a:lnTo>
                  <a:lnTo>
                    <a:pt x="79" y="263"/>
                  </a:lnTo>
                  <a:lnTo>
                    <a:pt x="77" y="267"/>
                  </a:lnTo>
                  <a:lnTo>
                    <a:pt x="77" y="269"/>
                  </a:lnTo>
                  <a:lnTo>
                    <a:pt x="79" y="271"/>
                  </a:lnTo>
                  <a:lnTo>
                    <a:pt x="79" y="273"/>
                  </a:lnTo>
                  <a:lnTo>
                    <a:pt x="83" y="279"/>
                  </a:lnTo>
                  <a:lnTo>
                    <a:pt x="84" y="281"/>
                  </a:lnTo>
                  <a:lnTo>
                    <a:pt x="86" y="284"/>
                  </a:lnTo>
                  <a:lnTo>
                    <a:pt x="84" y="286"/>
                  </a:lnTo>
                  <a:lnTo>
                    <a:pt x="82" y="289"/>
                  </a:lnTo>
                  <a:lnTo>
                    <a:pt x="84" y="291"/>
                  </a:lnTo>
                  <a:lnTo>
                    <a:pt x="87" y="293"/>
                  </a:lnTo>
                  <a:lnTo>
                    <a:pt x="84" y="294"/>
                  </a:lnTo>
                  <a:lnTo>
                    <a:pt x="85" y="299"/>
                  </a:lnTo>
                  <a:lnTo>
                    <a:pt x="83" y="301"/>
                  </a:lnTo>
                  <a:lnTo>
                    <a:pt x="80" y="301"/>
                  </a:lnTo>
                  <a:lnTo>
                    <a:pt x="88" y="302"/>
                  </a:lnTo>
                  <a:lnTo>
                    <a:pt x="91" y="301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100" y="296"/>
                  </a:lnTo>
                  <a:lnTo>
                    <a:pt x="102" y="294"/>
                  </a:lnTo>
                  <a:lnTo>
                    <a:pt x="105" y="293"/>
                  </a:lnTo>
                  <a:lnTo>
                    <a:pt x="106" y="296"/>
                  </a:lnTo>
                  <a:lnTo>
                    <a:pt x="110" y="297"/>
                  </a:lnTo>
                  <a:lnTo>
                    <a:pt x="112" y="298"/>
                  </a:lnTo>
                  <a:lnTo>
                    <a:pt x="113" y="296"/>
                  </a:lnTo>
                  <a:lnTo>
                    <a:pt x="116" y="297"/>
                  </a:lnTo>
                  <a:lnTo>
                    <a:pt x="119" y="301"/>
                  </a:lnTo>
                  <a:lnTo>
                    <a:pt x="122" y="305"/>
                  </a:lnTo>
                  <a:lnTo>
                    <a:pt x="123" y="306"/>
                  </a:lnTo>
                  <a:lnTo>
                    <a:pt x="127" y="304"/>
                  </a:lnTo>
                  <a:lnTo>
                    <a:pt x="125" y="301"/>
                  </a:lnTo>
                  <a:lnTo>
                    <a:pt x="130" y="293"/>
                  </a:lnTo>
                  <a:lnTo>
                    <a:pt x="129" y="290"/>
                  </a:lnTo>
                  <a:lnTo>
                    <a:pt x="131" y="293"/>
                  </a:lnTo>
                  <a:lnTo>
                    <a:pt x="135" y="294"/>
                  </a:lnTo>
                  <a:lnTo>
                    <a:pt x="136" y="295"/>
                  </a:lnTo>
                  <a:lnTo>
                    <a:pt x="133" y="294"/>
                  </a:lnTo>
                  <a:lnTo>
                    <a:pt x="130" y="296"/>
                  </a:lnTo>
                  <a:lnTo>
                    <a:pt x="129" y="298"/>
                  </a:lnTo>
                  <a:lnTo>
                    <a:pt x="134" y="302"/>
                  </a:lnTo>
                  <a:lnTo>
                    <a:pt x="136" y="302"/>
                  </a:lnTo>
                  <a:lnTo>
                    <a:pt x="142" y="299"/>
                  </a:lnTo>
                  <a:lnTo>
                    <a:pt x="150" y="296"/>
                  </a:lnTo>
                  <a:lnTo>
                    <a:pt x="153" y="294"/>
                  </a:lnTo>
                  <a:lnTo>
                    <a:pt x="154" y="291"/>
                  </a:lnTo>
                  <a:lnTo>
                    <a:pt x="153" y="294"/>
                  </a:lnTo>
                  <a:lnTo>
                    <a:pt x="151" y="297"/>
                  </a:lnTo>
                  <a:lnTo>
                    <a:pt x="152" y="299"/>
                  </a:lnTo>
                  <a:lnTo>
                    <a:pt x="148" y="301"/>
                  </a:lnTo>
                  <a:lnTo>
                    <a:pt x="143" y="306"/>
                  </a:lnTo>
                  <a:lnTo>
                    <a:pt x="144" y="308"/>
                  </a:lnTo>
                  <a:lnTo>
                    <a:pt x="146" y="310"/>
                  </a:lnTo>
                  <a:lnTo>
                    <a:pt x="148" y="311"/>
                  </a:lnTo>
                  <a:lnTo>
                    <a:pt x="146" y="310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2" y="316"/>
                  </a:lnTo>
                  <a:lnTo>
                    <a:pt x="142" y="319"/>
                  </a:lnTo>
                  <a:lnTo>
                    <a:pt x="143" y="324"/>
                  </a:lnTo>
                  <a:lnTo>
                    <a:pt x="145" y="323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2" y="323"/>
                  </a:lnTo>
                  <a:lnTo>
                    <a:pt x="138" y="324"/>
                  </a:lnTo>
                  <a:lnTo>
                    <a:pt x="136" y="327"/>
                  </a:lnTo>
                  <a:lnTo>
                    <a:pt x="133" y="328"/>
                  </a:lnTo>
                  <a:lnTo>
                    <a:pt x="128" y="332"/>
                  </a:lnTo>
                  <a:lnTo>
                    <a:pt x="128" y="336"/>
                  </a:lnTo>
                  <a:lnTo>
                    <a:pt x="126" y="338"/>
                  </a:lnTo>
                  <a:lnTo>
                    <a:pt x="123" y="337"/>
                  </a:lnTo>
                  <a:lnTo>
                    <a:pt x="120" y="340"/>
                  </a:lnTo>
                  <a:lnTo>
                    <a:pt x="112" y="342"/>
                  </a:lnTo>
                  <a:lnTo>
                    <a:pt x="106" y="347"/>
                  </a:lnTo>
                  <a:lnTo>
                    <a:pt x="104" y="349"/>
                  </a:lnTo>
                  <a:lnTo>
                    <a:pt x="103" y="352"/>
                  </a:lnTo>
                  <a:lnTo>
                    <a:pt x="103" y="355"/>
                  </a:lnTo>
                  <a:lnTo>
                    <a:pt x="104" y="357"/>
                  </a:lnTo>
                  <a:lnTo>
                    <a:pt x="102" y="356"/>
                  </a:lnTo>
                  <a:lnTo>
                    <a:pt x="99" y="356"/>
                  </a:lnTo>
                  <a:lnTo>
                    <a:pt x="99" y="358"/>
                  </a:lnTo>
                  <a:lnTo>
                    <a:pt x="97" y="356"/>
                  </a:lnTo>
                  <a:lnTo>
                    <a:pt x="97" y="354"/>
                  </a:lnTo>
                  <a:lnTo>
                    <a:pt x="95" y="355"/>
                  </a:lnTo>
                  <a:lnTo>
                    <a:pt x="92" y="354"/>
                  </a:lnTo>
                  <a:lnTo>
                    <a:pt x="80" y="357"/>
                  </a:lnTo>
                  <a:lnTo>
                    <a:pt x="78" y="359"/>
                  </a:lnTo>
                  <a:lnTo>
                    <a:pt x="76" y="363"/>
                  </a:lnTo>
                  <a:lnTo>
                    <a:pt x="76" y="365"/>
                  </a:lnTo>
                  <a:lnTo>
                    <a:pt x="72" y="366"/>
                  </a:lnTo>
                  <a:lnTo>
                    <a:pt x="70" y="368"/>
                  </a:lnTo>
                  <a:lnTo>
                    <a:pt x="67" y="368"/>
                  </a:lnTo>
                  <a:lnTo>
                    <a:pt x="65" y="370"/>
                  </a:lnTo>
                  <a:lnTo>
                    <a:pt x="65" y="373"/>
                  </a:lnTo>
                  <a:lnTo>
                    <a:pt x="66" y="375"/>
                  </a:lnTo>
                  <a:lnTo>
                    <a:pt x="67" y="373"/>
                  </a:lnTo>
                  <a:lnTo>
                    <a:pt x="66" y="370"/>
                  </a:lnTo>
                  <a:lnTo>
                    <a:pt x="69" y="373"/>
                  </a:lnTo>
                  <a:lnTo>
                    <a:pt x="71" y="374"/>
                  </a:lnTo>
                  <a:lnTo>
                    <a:pt x="75" y="373"/>
                  </a:lnTo>
                  <a:lnTo>
                    <a:pt x="74" y="370"/>
                  </a:lnTo>
                  <a:lnTo>
                    <a:pt x="72" y="367"/>
                  </a:lnTo>
                  <a:lnTo>
                    <a:pt x="76" y="368"/>
                  </a:lnTo>
                  <a:lnTo>
                    <a:pt x="77" y="372"/>
                  </a:lnTo>
                  <a:lnTo>
                    <a:pt x="80" y="370"/>
                  </a:lnTo>
                  <a:lnTo>
                    <a:pt x="83" y="370"/>
                  </a:lnTo>
                  <a:lnTo>
                    <a:pt x="84" y="367"/>
                  </a:lnTo>
                  <a:lnTo>
                    <a:pt x="86" y="364"/>
                  </a:lnTo>
                  <a:lnTo>
                    <a:pt x="87" y="362"/>
                  </a:lnTo>
                  <a:lnTo>
                    <a:pt x="89" y="361"/>
                  </a:lnTo>
                  <a:lnTo>
                    <a:pt x="93" y="362"/>
                  </a:lnTo>
                  <a:lnTo>
                    <a:pt x="89" y="363"/>
                  </a:lnTo>
                  <a:lnTo>
                    <a:pt x="89" y="365"/>
                  </a:lnTo>
                  <a:lnTo>
                    <a:pt x="93" y="366"/>
                  </a:lnTo>
                  <a:lnTo>
                    <a:pt x="97" y="363"/>
                  </a:lnTo>
                  <a:lnTo>
                    <a:pt x="101" y="362"/>
                  </a:lnTo>
                  <a:lnTo>
                    <a:pt x="103" y="363"/>
                  </a:lnTo>
                  <a:lnTo>
                    <a:pt x="104" y="359"/>
                  </a:lnTo>
                  <a:lnTo>
                    <a:pt x="106" y="359"/>
                  </a:lnTo>
                  <a:lnTo>
                    <a:pt x="110" y="357"/>
                  </a:lnTo>
                  <a:lnTo>
                    <a:pt x="111" y="357"/>
                  </a:lnTo>
                  <a:lnTo>
                    <a:pt x="114" y="358"/>
                  </a:lnTo>
                  <a:lnTo>
                    <a:pt x="113" y="361"/>
                  </a:lnTo>
                  <a:lnTo>
                    <a:pt x="116" y="361"/>
                  </a:lnTo>
                  <a:lnTo>
                    <a:pt x="117" y="357"/>
                  </a:lnTo>
                  <a:lnTo>
                    <a:pt x="120" y="355"/>
                  </a:lnTo>
                  <a:lnTo>
                    <a:pt x="122" y="355"/>
                  </a:lnTo>
                  <a:lnTo>
                    <a:pt x="126" y="353"/>
                  </a:lnTo>
                  <a:lnTo>
                    <a:pt x="128" y="354"/>
                  </a:lnTo>
                  <a:lnTo>
                    <a:pt x="129" y="350"/>
                  </a:lnTo>
                  <a:lnTo>
                    <a:pt x="130" y="354"/>
                  </a:lnTo>
                  <a:lnTo>
                    <a:pt x="131" y="353"/>
                  </a:lnTo>
                  <a:lnTo>
                    <a:pt x="133" y="350"/>
                  </a:lnTo>
                  <a:lnTo>
                    <a:pt x="135" y="349"/>
                  </a:lnTo>
                  <a:lnTo>
                    <a:pt x="133" y="349"/>
                  </a:lnTo>
                  <a:lnTo>
                    <a:pt x="133" y="347"/>
                  </a:lnTo>
                  <a:lnTo>
                    <a:pt x="129" y="347"/>
                  </a:lnTo>
                  <a:lnTo>
                    <a:pt x="133" y="344"/>
                  </a:lnTo>
                  <a:lnTo>
                    <a:pt x="135" y="344"/>
                  </a:lnTo>
                  <a:lnTo>
                    <a:pt x="138" y="342"/>
                  </a:lnTo>
                  <a:lnTo>
                    <a:pt x="135" y="342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3" y="339"/>
                  </a:lnTo>
                  <a:lnTo>
                    <a:pt x="146" y="337"/>
                  </a:lnTo>
                  <a:lnTo>
                    <a:pt x="150" y="337"/>
                  </a:lnTo>
                  <a:lnTo>
                    <a:pt x="152" y="335"/>
                  </a:lnTo>
                  <a:lnTo>
                    <a:pt x="157" y="332"/>
                  </a:lnTo>
                  <a:lnTo>
                    <a:pt x="159" y="330"/>
                  </a:lnTo>
                  <a:lnTo>
                    <a:pt x="157" y="328"/>
                  </a:lnTo>
                  <a:lnTo>
                    <a:pt x="160" y="325"/>
                  </a:lnTo>
                  <a:lnTo>
                    <a:pt x="165" y="323"/>
                  </a:lnTo>
                  <a:lnTo>
                    <a:pt x="168" y="323"/>
                  </a:lnTo>
                  <a:lnTo>
                    <a:pt x="169" y="321"/>
                  </a:lnTo>
                  <a:lnTo>
                    <a:pt x="172" y="319"/>
                  </a:lnTo>
                  <a:lnTo>
                    <a:pt x="177" y="316"/>
                  </a:lnTo>
                  <a:lnTo>
                    <a:pt x="179" y="314"/>
                  </a:lnTo>
                  <a:lnTo>
                    <a:pt x="185" y="312"/>
                  </a:lnTo>
                  <a:lnTo>
                    <a:pt x="187" y="313"/>
                  </a:lnTo>
                  <a:lnTo>
                    <a:pt x="189" y="310"/>
                  </a:lnTo>
                  <a:lnTo>
                    <a:pt x="189" y="307"/>
                  </a:lnTo>
                  <a:lnTo>
                    <a:pt x="190" y="305"/>
                  </a:lnTo>
                  <a:lnTo>
                    <a:pt x="194" y="302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0" y="297"/>
                  </a:lnTo>
                  <a:lnTo>
                    <a:pt x="199" y="295"/>
                  </a:lnTo>
                  <a:lnTo>
                    <a:pt x="197" y="294"/>
                  </a:lnTo>
                  <a:lnTo>
                    <a:pt x="195" y="293"/>
                  </a:lnTo>
                  <a:lnTo>
                    <a:pt x="189" y="293"/>
                  </a:lnTo>
                  <a:lnTo>
                    <a:pt x="189" y="291"/>
                  </a:lnTo>
                  <a:lnTo>
                    <a:pt x="190" y="287"/>
                  </a:lnTo>
                  <a:lnTo>
                    <a:pt x="193" y="286"/>
                  </a:lnTo>
                  <a:lnTo>
                    <a:pt x="194" y="284"/>
                  </a:lnTo>
                  <a:lnTo>
                    <a:pt x="196" y="281"/>
                  </a:lnTo>
                  <a:lnTo>
                    <a:pt x="202" y="280"/>
                  </a:lnTo>
                  <a:lnTo>
                    <a:pt x="204" y="280"/>
                  </a:lnTo>
                  <a:lnTo>
                    <a:pt x="205" y="277"/>
                  </a:lnTo>
                  <a:lnTo>
                    <a:pt x="202" y="277"/>
                  </a:lnTo>
                  <a:lnTo>
                    <a:pt x="207" y="276"/>
                  </a:lnTo>
                  <a:lnTo>
                    <a:pt x="211" y="273"/>
                  </a:lnTo>
                  <a:lnTo>
                    <a:pt x="211" y="272"/>
                  </a:lnTo>
                  <a:lnTo>
                    <a:pt x="206" y="268"/>
                  </a:lnTo>
                  <a:lnTo>
                    <a:pt x="208" y="269"/>
                  </a:lnTo>
                  <a:lnTo>
                    <a:pt x="211" y="269"/>
                  </a:lnTo>
                  <a:lnTo>
                    <a:pt x="214" y="268"/>
                  </a:lnTo>
                  <a:lnTo>
                    <a:pt x="214" y="264"/>
                  </a:lnTo>
                  <a:lnTo>
                    <a:pt x="216" y="262"/>
                  </a:lnTo>
                  <a:lnTo>
                    <a:pt x="220" y="260"/>
                  </a:lnTo>
                  <a:lnTo>
                    <a:pt x="222" y="258"/>
                  </a:lnTo>
                  <a:lnTo>
                    <a:pt x="223" y="255"/>
                  </a:lnTo>
                  <a:lnTo>
                    <a:pt x="225" y="253"/>
                  </a:lnTo>
                  <a:lnTo>
                    <a:pt x="231" y="252"/>
                  </a:lnTo>
                  <a:lnTo>
                    <a:pt x="233" y="248"/>
                  </a:lnTo>
                  <a:lnTo>
                    <a:pt x="237" y="248"/>
                  </a:lnTo>
                  <a:lnTo>
                    <a:pt x="239" y="245"/>
                  </a:lnTo>
                  <a:lnTo>
                    <a:pt x="241" y="248"/>
                  </a:lnTo>
                  <a:lnTo>
                    <a:pt x="247" y="248"/>
                  </a:lnTo>
                  <a:lnTo>
                    <a:pt x="249" y="245"/>
                  </a:lnTo>
                  <a:lnTo>
                    <a:pt x="251" y="243"/>
                  </a:lnTo>
                  <a:lnTo>
                    <a:pt x="255" y="244"/>
                  </a:lnTo>
                  <a:lnTo>
                    <a:pt x="249" y="246"/>
                  </a:lnTo>
                  <a:lnTo>
                    <a:pt x="247" y="248"/>
                  </a:lnTo>
                  <a:lnTo>
                    <a:pt x="247" y="251"/>
                  </a:lnTo>
                  <a:lnTo>
                    <a:pt x="251" y="253"/>
                  </a:lnTo>
                  <a:lnTo>
                    <a:pt x="257" y="255"/>
                  </a:lnTo>
                  <a:lnTo>
                    <a:pt x="249" y="254"/>
                  </a:lnTo>
                  <a:lnTo>
                    <a:pt x="246" y="255"/>
                  </a:lnTo>
                  <a:lnTo>
                    <a:pt x="240" y="253"/>
                  </a:lnTo>
                  <a:lnTo>
                    <a:pt x="237" y="254"/>
                  </a:lnTo>
                  <a:lnTo>
                    <a:pt x="232" y="258"/>
                  </a:lnTo>
                  <a:lnTo>
                    <a:pt x="229" y="258"/>
                  </a:lnTo>
                  <a:lnTo>
                    <a:pt x="228" y="261"/>
                  </a:lnTo>
                  <a:lnTo>
                    <a:pt x="229" y="263"/>
                  </a:lnTo>
                  <a:lnTo>
                    <a:pt x="229" y="267"/>
                  </a:lnTo>
                  <a:lnTo>
                    <a:pt x="228" y="269"/>
                  </a:lnTo>
                  <a:lnTo>
                    <a:pt x="223" y="273"/>
                  </a:lnTo>
                  <a:lnTo>
                    <a:pt x="221" y="278"/>
                  </a:lnTo>
                  <a:lnTo>
                    <a:pt x="223" y="280"/>
                  </a:lnTo>
                  <a:lnTo>
                    <a:pt x="225" y="281"/>
                  </a:lnTo>
                  <a:lnTo>
                    <a:pt x="229" y="280"/>
                  </a:lnTo>
                  <a:lnTo>
                    <a:pt x="231" y="280"/>
                  </a:lnTo>
                  <a:lnTo>
                    <a:pt x="229" y="282"/>
                  </a:lnTo>
                  <a:lnTo>
                    <a:pt x="227" y="285"/>
                  </a:lnTo>
                  <a:lnTo>
                    <a:pt x="223" y="285"/>
                  </a:lnTo>
                  <a:lnTo>
                    <a:pt x="221" y="286"/>
                  </a:lnTo>
                  <a:lnTo>
                    <a:pt x="220" y="289"/>
                  </a:lnTo>
                  <a:lnTo>
                    <a:pt x="222" y="290"/>
                  </a:lnTo>
                  <a:lnTo>
                    <a:pt x="231" y="288"/>
                  </a:lnTo>
                  <a:lnTo>
                    <a:pt x="233" y="289"/>
                  </a:lnTo>
                  <a:lnTo>
                    <a:pt x="236" y="287"/>
                  </a:lnTo>
                  <a:lnTo>
                    <a:pt x="238" y="285"/>
                  </a:lnTo>
                  <a:lnTo>
                    <a:pt x="239" y="282"/>
                  </a:lnTo>
                  <a:lnTo>
                    <a:pt x="241" y="282"/>
                  </a:lnTo>
                  <a:lnTo>
                    <a:pt x="244" y="279"/>
                  </a:lnTo>
                  <a:lnTo>
                    <a:pt x="244" y="282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51" y="277"/>
                  </a:lnTo>
                  <a:lnTo>
                    <a:pt x="253" y="279"/>
                  </a:lnTo>
                  <a:lnTo>
                    <a:pt x="253" y="277"/>
                  </a:lnTo>
                  <a:lnTo>
                    <a:pt x="255" y="273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7" y="273"/>
                  </a:lnTo>
                  <a:lnTo>
                    <a:pt x="264" y="274"/>
                  </a:lnTo>
                  <a:lnTo>
                    <a:pt x="266" y="273"/>
                  </a:lnTo>
                  <a:lnTo>
                    <a:pt x="268" y="273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0" y="268"/>
                  </a:lnTo>
                  <a:lnTo>
                    <a:pt x="273" y="265"/>
                  </a:lnTo>
                  <a:lnTo>
                    <a:pt x="274" y="263"/>
                  </a:lnTo>
                  <a:lnTo>
                    <a:pt x="272" y="262"/>
                  </a:lnTo>
                  <a:lnTo>
                    <a:pt x="268" y="263"/>
                  </a:lnTo>
                  <a:lnTo>
                    <a:pt x="266" y="263"/>
                  </a:lnTo>
                  <a:lnTo>
                    <a:pt x="268" y="262"/>
                  </a:lnTo>
                  <a:lnTo>
                    <a:pt x="271" y="261"/>
                  </a:lnTo>
                  <a:lnTo>
                    <a:pt x="271" y="258"/>
                  </a:lnTo>
                  <a:lnTo>
                    <a:pt x="268" y="261"/>
                  </a:lnTo>
                  <a:lnTo>
                    <a:pt x="267" y="258"/>
                  </a:lnTo>
                  <a:lnTo>
                    <a:pt x="265" y="260"/>
                  </a:lnTo>
                  <a:lnTo>
                    <a:pt x="266" y="256"/>
                  </a:lnTo>
                  <a:lnTo>
                    <a:pt x="270" y="256"/>
                  </a:lnTo>
                  <a:lnTo>
                    <a:pt x="271" y="254"/>
                  </a:lnTo>
                  <a:lnTo>
                    <a:pt x="271" y="251"/>
                  </a:lnTo>
                  <a:lnTo>
                    <a:pt x="273" y="253"/>
                  </a:lnTo>
                  <a:lnTo>
                    <a:pt x="275" y="250"/>
                  </a:lnTo>
                  <a:lnTo>
                    <a:pt x="278" y="247"/>
                  </a:lnTo>
                  <a:lnTo>
                    <a:pt x="278" y="250"/>
                  </a:lnTo>
                  <a:lnTo>
                    <a:pt x="275" y="252"/>
                  </a:lnTo>
                  <a:lnTo>
                    <a:pt x="274" y="255"/>
                  </a:lnTo>
                  <a:lnTo>
                    <a:pt x="280" y="256"/>
                  </a:lnTo>
                  <a:lnTo>
                    <a:pt x="280" y="253"/>
                  </a:lnTo>
                  <a:lnTo>
                    <a:pt x="281" y="251"/>
                  </a:lnTo>
                  <a:lnTo>
                    <a:pt x="281" y="253"/>
                  </a:lnTo>
                  <a:lnTo>
                    <a:pt x="287" y="253"/>
                  </a:lnTo>
                  <a:lnTo>
                    <a:pt x="289" y="254"/>
                  </a:lnTo>
                  <a:lnTo>
                    <a:pt x="292" y="252"/>
                  </a:lnTo>
                  <a:lnTo>
                    <a:pt x="295" y="251"/>
                  </a:lnTo>
                  <a:lnTo>
                    <a:pt x="298" y="252"/>
                  </a:lnTo>
                  <a:lnTo>
                    <a:pt x="295" y="252"/>
                  </a:lnTo>
                  <a:lnTo>
                    <a:pt x="292" y="253"/>
                  </a:lnTo>
                  <a:lnTo>
                    <a:pt x="292" y="255"/>
                  </a:lnTo>
                  <a:lnTo>
                    <a:pt x="295" y="258"/>
                  </a:lnTo>
                  <a:lnTo>
                    <a:pt x="298" y="256"/>
                  </a:lnTo>
                  <a:lnTo>
                    <a:pt x="300" y="256"/>
                  </a:lnTo>
                  <a:lnTo>
                    <a:pt x="296" y="258"/>
                  </a:lnTo>
                  <a:lnTo>
                    <a:pt x="293" y="260"/>
                  </a:lnTo>
                  <a:lnTo>
                    <a:pt x="296" y="260"/>
                  </a:lnTo>
                  <a:lnTo>
                    <a:pt x="301" y="258"/>
                  </a:lnTo>
                  <a:lnTo>
                    <a:pt x="300" y="261"/>
                  </a:lnTo>
                  <a:lnTo>
                    <a:pt x="302" y="260"/>
                  </a:lnTo>
                  <a:lnTo>
                    <a:pt x="306" y="262"/>
                  </a:lnTo>
                  <a:lnTo>
                    <a:pt x="304" y="264"/>
                  </a:lnTo>
                  <a:lnTo>
                    <a:pt x="307" y="264"/>
                  </a:lnTo>
                  <a:lnTo>
                    <a:pt x="309" y="267"/>
                  </a:lnTo>
                  <a:lnTo>
                    <a:pt x="313" y="265"/>
                  </a:lnTo>
                  <a:lnTo>
                    <a:pt x="317" y="261"/>
                  </a:lnTo>
                  <a:lnTo>
                    <a:pt x="321" y="259"/>
                  </a:lnTo>
                  <a:lnTo>
                    <a:pt x="321" y="260"/>
                  </a:lnTo>
                  <a:lnTo>
                    <a:pt x="317" y="262"/>
                  </a:lnTo>
                  <a:lnTo>
                    <a:pt x="317" y="268"/>
                  </a:lnTo>
                  <a:lnTo>
                    <a:pt x="319" y="269"/>
                  </a:lnTo>
                  <a:lnTo>
                    <a:pt x="323" y="270"/>
                  </a:lnTo>
                  <a:lnTo>
                    <a:pt x="325" y="271"/>
                  </a:lnTo>
                  <a:lnTo>
                    <a:pt x="326" y="273"/>
                  </a:lnTo>
                  <a:lnTo>
                    <a:pt x="331" y="273"/>
                  </a:lnTo>
                  <a:lnTo>
                    <a:pt x="333" y="273"/>
                  </a:lnTo>
                  <a:lnTo>
                    <a:pt x="347" y="271"/>
                  </a:lnTo>
                  <a:lnTo>
                    <a:pt x="349" y="272"/>
                  </a:lnTo>
                  <a:lnTo>
                    <a:pt x="358" y="273"/>
                  </a:lnTo>
                  <a:lnTo>
                    <a:pt x="360" y="274"/>
                  </a:lnTo>
                  <a:lnTo>
                    <a:pt x="364" y="273"/>
                  </a:lnTo>
                  <a:lnTo>
                    <a:pt x="365" y="271"/>
                  </a:lnTo>
                  <a:lnTo>
                    <a:pt x="366" y="273"/>
                  </a:lnTo>
                  <a:lnTo>
                    <a:pt x="365" y="277"/>
                  </a:lnTo>
                  <a:lnTo>
                    <a:pt x="373" y="279"/>
                  </a:lnTo>
                  <a:lnTo>
                    <a:pt x="378" y="280"/>
                  </a:lnTo>
                  <a:lnTo>
                    <a:pt x="381" y="279"/>
                  </a:lnTo>
                  <a:lnTo>
                    <a:pt x="384" y="278"/>
                  </a:lnTo>
                  <a:lnTo>
                    <a:pt x="386" y="277"/>
                  </a:lnTo>
                  <a:lnTo>
                    <a:pt x="390" y="273"/>
                  </a:lnTo>
                  <a:lnTo>
                    <a:pt x="392" y="273"/>
                  </a:lnTo>
                  <a:lnTo>
                    <a:pt x="393" y="276"/>
                  </a:lnTo>
                  <a:lnTo>
                    <a:pt x="399" y="278"/>
                  </a:lnTo>
                  <a:lnTo>
                    <a:pt x="396" y="277"/>
                  </a:lnTo>
                  <a:lnTo>
                    <a:pt x="393" y="279"/>
                  </a:lnTo>
                  <a:lnTo>
                    <a:pt x="393" y="282"/>
                  </a:lnTo>
                  <a:lnTo>
                    <a:pt x="393" y="277"/>
                  </a:lnTo>
                  <a:lnTo>
                    <a:pt x="390" y="274"/>
                  </a:lnTo>
                  <a:lnTo>
                    <a:pt x="390" y="277"/>
                  </a:lnTo>
                  <a:lnTo>
                    <a:pt x="391" y="280"/>
                  </a:lnTo>
                  <a:lnTo>
                    <a:pt x="389" y="282"/>
                  </a:lnTo>
                  <a:lnTo>
                    <a:pt x="385" y="284"/>
                  </a:lnTo>
                  <a:lnTo>
                    <a:pt x="389" y="285"/>
                  </a:lnTo>
                  <a:lnTo>
                    <a:pt x="391" y="286"/>
                  </a:lnTo>
                  <a:lnTo>
                    <a:pt x="393" y="287"/>
                  </a:lnTo>
                  <a:lnTo>
                    <a:pt x="396" y="288"/>
                  </a:lnTo>
                  <a:lnTo>
                    <a:pt x="399" y="289"/>
                  </a:lnTo>
                  <a:lnTo>
                    <a:pt x="402" y="291"/>
                  </a:lnTo>
                  <a:lnTo>
                    <a:pt x="404" y="290"/>
                  </a:lnTo>
                  <a:lnTo>
                    <a:pt x="403" y="293"/>
                  </a:lnTo>
                  <a:lnTo>
                    <a:pt x="407" y="293"/>
                  </a:lnTo>
                  <a:lnTo>
                    <a:pt x="409" y="295"/>
                  </a:lnTo>
                  <a:lnTo>
                    <a:pt x="411" y="297"/>
                  </a:lnTo>
                  <a:lnTo>
                    <a:pt x="416" y="302"/>
                  </a:lnTo>
                  <a:lnTo>
                    <a:pt x="421" y="305"/>
                  </a:lnTo>
                  <a:lnTo>
                    <a:pt x="427" y="307"/>
                  </a:lnTo>
                  <a:lnTo>
                    <a:pt x="429" y="310"/>
                  </a:lnTo>
                  <a:lnTo>
                    <a:pt x="429" y="307"/>
                  </a:lnTo>
                  <a:lnTo>
                    <a:pt x="433" y="306"/>
                  </a:lnTo>
                  <a:lnTo>
                    <a:pt x="435" y="307"/>
                  </a:lnTo>
                  <a:lnTo>
                    <a:pt x="437" y="306"/>
                  </a:lnTo>
                  <a:lnTo>
                    <a:pt x="435" y="304"/>
                  </a:lnTo>
                  <a:lnTo>
                    <a:pt x="435" y="301"/>
                  </a:lnTo>
                  <a:lnTo>
                    <a:pt x="432" y="301"/>
                  </a:lnTo>
                  <a:lnTo>
                    <a:pt x="432" y="298"/>
                  </a:lnTo>
                  <a:lnTo>
                    <a:pt x="426" y="296"/>
                  </a:lnTo>
                  <a:lnTo>
                    <a:pt x="424" y="297"/>
                  </a:lnTo>
                  <a:lnTo>
                    <a:pt x="426" y="296"/>
                  </a:lnTo>
                  <a:lnTo>
                    <a:pt x="424" y="293"/>
                  </a:lnTo>
                  <a:lnTo>
                    <a:pt x="426" y="295"/>
                  </a:lnTo>
                  <a:lnTo>
                    <a:pt x="429" y="294"/>
                  </a:lnTo>
                  <a:lnTo>
                    <a:pt x="432" y="297"/>
                  </a:lnTo>
                  <a:lnTo>
                    <a:pt x="434" y="298"/>
                  </a:lnTo>
                  <a:lnTo>
                    <a:pt x="437" y="297"/>
                  </a:lnTo>
                  <a:lnTo>
                    <a:pt x="437" y="294"/>
                  </a:lnTo>
                  <a:lnTo>
                    <a:pt x="437" y="297"/>
                  </a:lnTo>
                  <a:lnTo>
                    <a:pt x="441" y="297"/>
                  </a:lnTo>
                  <a:lnTo>
                    <a:pt x="437" y="298"/>
                  </a:lnTo>
                  <a:lnTo>
                    <a:pt x="441" y="304"/>
                  </a:lnTo>
                  <a:lnTo>
                    <a:pt x="441" y="306"/>
                  </a:lnTo>
                  <a:lnTo>
                    <a:pt x="443" y="305"/>
                  </a:lnTo>
                  <a:lnTo>
                    <a:pt x="446" y="306"/>
                  </a:lnTo>
                  <a:lnTo>
                    <a:pt x="447" y="308"/>
                  </a:lnTo>
                  <a:lnTo>
                    <a:pt x="450" y="310"/>
                  </a:lnTo>
                  <a:lnTo>
                    <a:pt x="451" y="307"/>
                  </a:lnTo>
                  <a:lnTo>
                    <a:pt x="450" y="305"/>
                  </a:lnTo>
                  <a:lnTo>
                    <a:pt x="450" y="302"/>
                  </a:lnTo>
                  <a:lnTo>
                    <a:pt x="446" y="295"/>
                  </a:lnTo>
                  <a:lnTo>
                    <a:pt x="446" y="293"/>
                  </a:lnTo>
                  <a:lnTo>
                    <a:pt x="445" y="289"/>
                  </a:lnTo>
                  <a:lnTo>
                    <a:pt x="447" y="290"/>
                  </a:lnTo>
                  <a:lnTo>
                    <a:pt x="445" y="288"/>
                  </a:lnTo>
                  <a:lnTo>
                    <a:pt x="446" y="288"/>
                  </a:lnTo>
                  <a:lnTo>
                    <a:pt x="447" y="285"/>
                  </a:lnTo>
                  <a:lnTo>
                    <a:pt x="447" y="287"/>
                  </a:lnTo>
                  <a:lnTo>
                    <a:pt x="447" y="289"/>
                  </a:lnTo>
                  <a:lnTo>
                    <a:pt x="449" y="293"/>
                  </a:lnTo>
                  <a:lnTo>
                    <a:pt x="450" y="297"/>
                  </a:lnTo>
                  <a:lnTo>
                    <a:pt x="453" y="298"/>
                  </a:lnTo>
                  <a:lnTo>
                    <a:pt x="452" y="302"/>
                  </a:lnTo>
                  <a:lnTo>
                    <a:pt x="455" y="306"/>
                  </a:lnTo>
                  <a:lnTo>
                    <a:pt x="459" y="307"/>
                  </a:lnTo>
                  <a:lnTo>
                    <a:pt x="461" y="310"/>
                  </a:lnTo>
                  <a:lnTo>
                    <a:pt x="464" y="310"/>
                  </a:lnTo>
                  <a:lnTo>
                    <a:pt x="467" y="304"/>
                  </a:lnTo>
                  <a:lnTo>
                    <a:pt x="469" y="304"/>
                  </a:lnTo>
                  <a:lnTo>
                    <a:pt x="467" y="306"/>
                  </a:lnTo>
                  <a:lnTo>
                    <a:pt x="464" y="308"/>
                  </a:lnTo>
                  <a:lnTo>
                    <a:pt x="464" y="311"/>
                  </a:lnTo>
                  <a:lnTo>
                    <a:pt x="467" y="314"/>
                  </a:lnTo>
                  <a:lnTo>
                    <a:pt x="469" y="313"/>
                  </a:lnTo>
                  <a:lnTo>
                    <a:pt x="468" y="315"/>
                  </a:lnTo>
                  <a:lnTo>
                    <a:pt x="470" y="319"/>
                  </a:lnTo>
                  <a:lnTo>
                    <a:pt x="472" y="315"/>
                  </a:lnTo>
                  <a:lnTo>
                    <a:pt x="475" y="316"/>
                  </a:lnTo>
                  <a:lnTo>
                    <a:pt x="477" y="318"/>
                  </a:lnTo>
                  <a:lnTo>
                    <a:pt x="475" y="316"/>
                  </a:lnTo>
                  <a:lnTo>
                    <a:pt x="472" y="318"/>
                  </a:lnTo>
                  <a:lnTo>
                    <a:pt x="473" y="320"/>
                  </a:lnTo>
                  <a:lnTo>
                    <a:pt x="479" y="323"/>
                  </a:lnTo>
                  <a:lnTo>
                    <a:pt x="471" y="320"/>
                  </a:lnTo>
                  <a:lnTo>
                    <a:pt x="472" y="323"/>
                  </a:lnTo>
                  <a:lnTo>
                    <a:pt x="475" y="322"/>
                  </a:lnTo>
                  <a:lnTo>
                    <a:pt x="472" y="325"/>
                  </a:lnTo>
                  <a:lnTo>
                    <a:pt x="476" y="328"/>
                  </a:lnTo>
                  <a:lnTo>
                    <a:pt x="478" y="328"/>
                  </a:lnTo>
                  <a:lnTo>
                    <a:pt x="472" y="329"/>
                  </a:lnTo>
                  <a:lnTo>
                    <a:pt x="473" y="331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81" y="333"/>
                  </a:lnTo>
                  <a:lnTo>
                    <a:pt x="481" y="336"/>
                  </a:lnTo>
                  <a:lnTo>
                    <a:pt x="484" y="338"/>
                  </a:lnTo>
                  <a:lnTo>
                    <a:pt x="487" y="339"/>
                  </a:lnTo>
                  <a:lnTo>
                    <a:pt x="486" y="341"/>
                  </a:lnTo>
                  <a:lnTo>
                    <a:pt x="489" y="341"/>
                  </a:lnTo>
                  <a:lnTo>
                    <a:pt x="489" y="344"/>
                  </a:lnTo>
                  <a:lnTo>
                    <a:pt x="493" y="346"/>
                  </a:lnTo>
                  <a:lnTo>
                    <a:pt x="494" y="349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494" y="352"/>
                  </a:lnTo>
                  <a:lnTo>
                    <a:pt x="494" y="354"/>
                  </a:lnTo>
                  <a:lnTo>
                    <a:pt x="490" y="359"/>
                  </a:lnTo>
                  <a:lnTo>
                    <a:pt x="492" y="362"/>
                  </a:lnTo>
                  <a:lnTo>
                    <a:pt x="495" y="361"/>
                  </a:lnTo>
                  <a:lnTo>
                    <a:pt x="496" y="358"/>
                  </a:lnTo>
                  <a:lnTo>
                    <a:pt x="496" y="356"/>
                  </a:lnTo>
                  <a:lnTo>
                    <a:pt x="498" y="354"/>
                  </a:lnTo>
                  <a:lnTo>
                    <a:pt x="504" y="354"/>
                  </a:lnTo>
                  <a:lnTo>
                    <a:pt x="509" y="358"/>
                  </a:lnTo>
                  <a:lnTo>
                    <a:pt x="509" y="364"/>
                  </a:lnTo>
                  <a:lnTo>
                    <a:pt x="510" y="367"/>
                  </a:lnTo>
                  <a:lnTo>
                    <a:pt x="507" y="367"/>
                  </a:lnTo>
                  <a:lnTo>
                    <a:pt x="509" y="371"/>
                  </a:lnTo>
                  <a:lnTo>
                    <a:pt x="511" y="370"/>
                  </a:lnTo>
                  <a:lnTo>
                    <a:pt x="514" y="366"/>
                  </a:lnTo>
                  <a:lnTo>
                    <a:pt x="511" y="370"/>
                  </a:lnTo>
                  <a:lnTo>
                    <a:pt x="509" y="371"/>
                  </a:lnTo>
                  <a:lnTo>
                    <a:pt x="507" y="373"/>
                  </a:lnTo>
                  <a:lnTo>
                    <a:pt x="507" y="376"/>
                  </a:lnTo>
                  <a:lnTo>
                    <a:pt x="511" y="374"/>
                  </a:lnTo>
                  <a:lnTo>
                    <a:pt x="511" y="376"/>
                  </a:lnTo>
                  <a:lnTo>
                    <a:pt x="514" y="375"/>
                  </a:lnTo>
                  <a:lnTo>
                    <a:pt x="517" y="373"/>
                  </a:lnTo>
                  <a:lnTo>
                    <a:pt x="518" y="370"/>
                  </a:lnTo>
                  <a:lnTo>
                    <a:pt x="520" y="367"/>
                  </a:lnTo>
                  <a:lnTo>
                    <a:pt x="519" y="363"/>
                  </a:lnTo>
                  <a:lnTo>
                    <a:pt x="518" y="357"/>
                  </a:lnTo>
                  <a:lnTo>
                    <a:pt x="520" y="355"/>
                  </a:lnTo>
                  <a:lnTo>
                    <a:pt x="520" y="355"/>
                  </a:lnTo>
                  <a:lnTo>
                    <a:pt x="519" y="357"/>
                  </a:lnTo>
                  <a:lnTo>
                    <a:pt x="520" y="366"/>
                  </a:lnTo>
                  <a:lnTo>
                    <a:pt x="520" y="371"/>
                  </a:lnTo>
                  <a:lnTo>
                    <a:pt x="521" y="370"/>
                  </a:lnTo>
                  <a:lnTo>
                    <a:pt x="523" y="366"/>
                  </a:lnTo>
                  <a:lnTo>
                    <a:pt x="523" y="362"/>
                  </a:lnTo>
                  <a:lnTo>
                    <a:pt x="526" y="364"/>
                  </a:lnTo>
                  <a:lnTo>
                    <a:pt x="524" y="367"/>
                  </a:lnTo>
                  <a:lnTo>
                    <a:pt x="522" y="370"/>
                  </a:lnTo>
                  <a:lnTo>
                    <a:pt x="523" y="372"/>
                  </a:lnTo>
                  <a:lnTo>
                    <a:pt x="526" y="372"/>
                  </a:lnTo>
                  <a:lnTo>
                    <a:pt x="520" y="373"/>
                  </a:lnTo>
                  <a:lnTo>
                    <a:pt x="518" y="378"/>
                  </a:lnTo>
                  <a:lnTo>
                    <a:pt x="519" y="379"/>
                  </a:lnTo>
                  <a:lnTo>
                    <a:pt x="515" y="380"/>
                  </a:lnTo>
                  <a:lnTo>
                    <a:pt x="518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5"/>
                  </a:lnTo>
                  <a:lnTo>
                    <a:pt x="520" y="384"/>
                  </a:lnTo>
                  <a:lnTo>
                    <a:pt x="514" y="380"/>
                  </a:lnTo>
                  <a:lnTo>
                    <a:pt x="514" y="384"/>
                  </a:lnTo>
                  <a:lnTo>
                    <a:pt x="517" y="384"/>
                  </a:lnTo>
                  <a:lnTo>
                    <a:pt x="517" y="387"/>
                  </a:lnTo>
                  <a:lnTo>
                    <a:pt x="518" y="388"/>
                  </a:lnTo>
                  <a:lnTo>
                    <a:pt x="520" y="388"/>
                  </a:lnTo>
                  <a:lnTo>
                    <a:pt x="522" y="387"/>
                  </a:lnTo>
                  <a:lnTo>
                    <a:pt x="528" y="387"/>
                  </a:lnTo>
                  <a:lnTo>
                    <a:pt x="521" y="388"/>
                  </a:lnTo>
                  <a:lnTo>
                    <a:pt x="523" y="391"/>
                  </a:lnTo>
                  <a:lnTo>
                    <a:pt x="520" y="388"/>
                  </a:lnTo>
                  <a:lnTo>
                    <a:pt x="520" y="391"/>
                  </a:lnTo>
                  <a:lnTo>
                    <a:pt x="520" y="393"/>
                  </a:lnTo>
                  <a:lnTo>
                    <a:pt x="528" y="401"/>
                  </a:lnTo>
                  <a:lnTo>
                    <a:pt x="530" y="402"/>
                  </a:lnTo>
                  <a:lnTo>
                    <a:pt x="531" y="398"/>
                  </a:lnTo>
                  <a:lnTo>
                    <a:pt x="534" y="396"/>
                  </a:lnTo>
                  <a:lnTo>
                    <a:pt x="537" y="393"/>
                  </a:lnTo>
                  <a:lnTo>
                    <a:pt x="538" y="391"/>
                  </a:lnTo>
                  <a:lnTo>
                    <a:pt x="539" y="391"/>
                  </a:lnTo>
                  <a:lnTo>
                    <a:pt x="538" y="393"/>
                  </a:lnTo>
                  <a:lnTo>
                    <a:pt x="541" y="395"/>
                  </a:lnTo>
                  <a:lnTo>
                    <a:pt x="538" y="395"/>
                  </a:lnTo>
                  <a:lnTo>
                    <a:pt x="537" y="397"/>
                  </a:lnTo>
                  <a:lnTo>
                    <a:pt x="538" y="399"/>
                  </a:lnTo>
                  <a:lnTo>
                    <a:pt x="540" y="401"/>
                  </a:lnTo>
                  <a:lnTo>
                    <a:pt x="544" y="401"/>
                  </a:lnTo>
                  <a:lnTo>
                    <a:pt x="546" y="401"/>
                  </a:lnTo>
                  <a:lnTo>
                    <a:pt x="547" y="401"/>
                  </a:lnTo>
                  <a:lnTo>
                    <a:pt x="548" y="405"/>
                  </a:lnTo>
                  <a:lnTo>
                    <a:pt x="546" y="401"/>
                  </a:lnTo>
                  <a:lnTo>
                    <a:pt x="544" y="401"/>
                  </a:lnTo>
                  <a:lnTo>
                    <a:pt x="541" y="402"/>
                  </a:lnTo>
                  <a:lnTo>
                    <a:pt x="538" y="401"/>
                  </a:lnTo>
                  <a:lnTo>
                    <a:pt x="536" y="401"/>
                  </a:lnTo>
                  <a:lnTo>
                    <a:pt x="536" y="405"/>
                  </a:lnTo>
                  <a:lnTo>
                    <a:pt x="541" y="408"/>
                  </a:lnTo>
                  <a:lnTo>
                    <a:pt x="541" y="410"/>
                  </a:lnTo>
                  <a:lnTo>
                    <a:pt x="543" y="414"/>
                  </a:lnTo>
                  <a:lnTo>
                    <a:pt x="546" y="413"/>
                  </a:lnTo>
                  <a:lnTo>
                    <a:pt x="545" y="419"/>
                  </a:lnTo>
                  <a:lnTo>
                    <a:pt x="545" y="422"/>
                  </a:lnTo>
                  <a:lnTo>
                    <a:pt x="547" y="419"/>
                  </a:lnTo>
                  <a:lnTo>
                    <a:pt x="548" y="422"/>
                  </a:lnTo>
                  <a:lnTo>
                    <a:pt x="549" y="419"/>
                  </a:lnTo>
                  <a:lnTo>
                    <a:pt x="549" y="422"/>
                  </a:lnTo>
                  <a:lnTo>
                    <a:pt x="549" y="425"/>
                  </a:lnTo>
                  <a:lnTo>
                    <a:pt x="558" y="419"/>
                  </a:lnTo>
                  <a:lnTo>
                    <a:pt x="562" y="414"/>
                  </a:lnTo>
                  <a:lnTo>
                    <a:pt x="561" y="417"/>
                  </a:lnTo>
                  <a:lnTo>
                    <a:pt x="558" y="419"/>
                  </a:lnTo>
                  <a:lnTo>
                    <a:pt x="560" y="422"/>
                  </a:lnTo>
                  <a:lnTo>
                    <a:pt x="564" y="422"/>
                  </a:lnTo>
                  <a:lnTo>
                    <a:pt x="563" y="424"/>
                  </a:lnTo>
                  <a:lnTo>
                    <a:pt x="564" y="426"/>
                  </a:lnTo>
                  <a:lnTo>
                    <a:pt x="562" y="424"/>
                  </a:lnTo>
                  <a:lnTo>
                    <a:pt x="560" y="423"/>
                  </a:lnTo>
                  <a:lnTo>
                    <a:pt x="557" y="424"/>
                  </a:lnTo>
                  <a:lnTo>
                    <a:pt x="555" y="427"/>
                  </a:lnTo>
                  <a:lnTo>
                    <a:pt x="553" y="427"/>
                  </a:lnTo>
                  <a:lnTo>
                    <a:pt x="551" y="430"/>
                  </a:lnTo>
                  <a:lnTo>
                    <a:pt x="549" y="432"/>
                  </a:lnTo>
                  <a:lnTo>
                    <a:pt x="551" y="436"/>
                  </a:lnTo>
                  <a:lnTo>
                    <a:pt x="553" y="438"/>
                  </a:lnTo>
                  <a:lnTo>
                    <a:pt x="554" y="435"/>
                  </a:lnTo>
                  <a:lnTo>
                    <a:pt x="554" y="434"/>
                  </a:lnTo>
                  <a:lnTo>
                    <a:pt x="557" y="432"/>
                  </a:lnTo>
                  <a:lnTo>
                    <a:pt x="558" y="434"/>
                  </a:lnTo>
                  <a:lnTo>
                    <a:pt x="563" y="434"/>
                  </a:lnTo>
                  <a:lnTo>
                    <a:pt x="566" y="432"/>
                  </a:lnTo>
                  <a:lnTo>
                    <a:pt x="565" y="435"/>
                  </a:lnTo>
                  <a:lnTo>
                    <a:pt x="557" y="435"/>
                  </a:lnTo>
                  <a:lnTo>
                    <a:pt x="555" y="436"/>
                  </a:lnTo>
                  <a:lnTo>
                    <a:pt x="552" y="441"/>
                  </a:lnTo>
                  <a:lnTo>
                    <a:pt x="557" y="441"/>
                  </a:lnTo>
                  <a:lnTo>
                    <a:pt x="560" y="440"/>
                  </a:lnTo>
                  <a:lnTo>
                    <a:pt x="557" y="441"/>
                  </a:lnTo>
                  <a:lnTo>
                    <a:pt x="553" y="442"/>
                  </a:lnTo>
                  <a:lnTo>
                    <a:pt x="552" y="444"/>
                  </a:lnTo>
                  <a:lnTo>
                    <a:pt x="557" y="445"/>
                  </a:lnTo>
                  <a:lnTo>
                    <a:pt x="563" y="445"/>
                  </a:lnTo>
                  <a:lnTo>
                    <a:pt x="565" y="444"/>
                  </a:lnTo>
                  <a:lnTo>
                    <a:pt x="563" y="445"/>
                  </a:lnTo>
                  <a:lnTo>
                    <a:pt x="560" y="445"/>
                  </a:lnTo>
                  <a:lnTo>
                    <a:pt x="557" y="445"/>
                  </a:lnTo>
                  <a:lnTo>
                    <a:pt x="555" y="445"/>
                  </a:lnTo>
                  <a:lnTo>
                    <a:pt x="556" y="448"/>
                  </a:lnTo>
                  <a:lnTo>
                    <a:pt x="558" y="449"/>
                  </a:lnTo>
                  <a:lnTo>
                    <a:pt x="562" y="449"/>
                  </a:lnTo>
                  <a:lnTo>
                    <a:pt x="558" y="448"/>
                  </a:lnTo>
                  <a:lnTo>
                    <a:pt x="562" y="449"/>
                  </a:lnTo>
                  <a:lnTo>
                    <a:pt x="568" y="449"/>
                  </a:lnTo>
                  <a:lnTo>
                    <a:pt x="570" y="448"/>
                  </a:lnTo>
                  <a:lnTo>
                    <a:pt x="572" y="448"/>
                  </a:lnTo>
                  <a:lnTo>
                    <a:pt x="570" y="449"/>
                  </a:lnTo>
                  <a:lnTo>
                    <a:pt x="572" y="450"/>
                  </a:lnTo>
                  <a:lnTo>
                    <a:pt x="573" y="452"/>
                  </a:lnTo>
                  <a:lnTo>
                    <a:pt x="577" y="452"/>
                  </a:lnTo>
                  <a:lnTo>
                    <a:pt x="579" y="451"/>
                  </a:lnTo>
                  <a:lnTo>
                    <a:pt x="581" y="445"/>
                  </a:lnTo>
                  <a:lnTo>
                    <a:pt x="581" y="449"/>
                  </a:lnTo>
                  <a:lnTo>
                    <a:pt x="580" y="451"/>
                  </a:lnTo>
                  <a:lnTo>
                    <a:pt x="577" y="452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5" y="453"/>
                  </a:lnTo>
                  <a:lnTo>
                    <a:pt x="572" y="456"/>
                  </a:lnTo>
                  <a:lnTo>
                    <a:pt x="575" y="456"/>
                  </a:lnTo>
                  <a:lnTo>
                    <a:pt x="578" y="455"/>
                  </a:lnTo>
                  <a:lnTo>
                    <a:pt x="580" y="457"/>
                  </a:lnTo>
                  <a:lnTo>
                    <a:pt x="581" y="453"/>
                  </a:lnTo>
                  <a:lnTo>
                    <a:pt x="582" y="457"/>
                  </a:lnTo>
                  <a:lnTo>
                    <a:pt x="584" y="457"/>
                  </a:lnTo>
                  <a:lnTo>
                    <a:pt x="588" y="456"/>
                  </a:lnTo>
                  <a:lnTo>
                    <a:pt x="590" y="453"/>
                  </a:lnTo>
                  <a:lnTo>
                    <a:pt x="589" y="450"/>
                  </a:lnTo>
                  <a:lnTo>
                    <a:pt x="591" y="448"/>
                  </a:lnTo>
                  <a:lnTo>
                    <a:pt x="591" y="449"/>
                  </a:lnTo>
                  <a:lnTo>
                    <a:pt x="590" y="455"/>
                  </a:lnTo>
                  <a:lnTo>
                    <a:pt x="588" y="456"/>
                  </a:lnTo>
                  <a:lnTo>
                    <a:pt x="588" y="459"/>
                  </a:lnTo>
                  <a:lnTo>
                    <a:pt x="591" y="459"/>
                  </a:lnTo>
                  <a:lnTo>
                    <a:pt x="594" y="457"/>
                  </a:lnTo>
                  <a:lnTo>
                    <a:pt x="596" y="457"/>
                  </a:lnTo>
                  <a:lnTo>
                    <a:pt x="594" y="459"/>
                  </a:lnTo>
                  <a:lnTo>
                    <a:pt x="594" y="462"/>
                  </a:lnTo>
                  <a:lnTo>
                    <a:pt x="594" y="465"/>
                  </a:lnTo>
                  <a:lnTo>
                    <a:pt x="591" y="465"/>
                  </a:lnTo>
                  <a:lnTo>
                    <a:pt x="596" y="468"/>
                  </a:lnTo>
                  <a:lnTo>
                    <a:pt x="598" y="469"/>
                  </a:lnTo>
                  <a:lnTo>
                    <a:pt x="601" y="468"/>
                  </a:lnTo>
                  <a:lnTo>
                    <a:pt x="604" y="467"/>
                  </a:lnTo>
                  <a:lnTo>
                    <a:pt x="603" y="465"/>
                  </a:lnTo>
                  <a:lnTo>
                    <a:pt x="605" y="462"/>
                  </a:lnTo>
                  <a:lnTo>
                    <a:pt x="604" y="465"/>
                  </a:lnTo>
                  <a:lnTo>
                    <a:pt x="604" y="466"/>
                  </a:lnTo>
                  <a:lnTo>
                    <a:pt x="604" y="469"/>
                  </a:lnTo>
                  <a:lnTo>
                    <a:pt x="606" y="470"/>
                  </a:lnTo>
                  <a:lnTo>
                    <a:pt x="609" y="470"/>
                  </a:lnTo>
                  <a:lnTo>
                    <a:pt x="607" y="470"/>
                  </a:lnTo>
                  <a:lnTo>
                    <a:pt x="601" y="472"/>
                  </a:lnTo>
                  <a:lnTo>
                    <a:pt x="604" y="474"/>
                  </a:lnTo>
                  <a:lnTo>
                    <a:pt x="609" y="475"/>
                  </a:lnTo>
                  <a:lnTo>
                    <a:pt x="611" y="473"/>
                  </a:lnTo>
                  <a:lnTo>
                    <a:pt x="614" y="472"/>
                  </a:lnTo>
                  <a:lnTo>
                    <a:pt x="613" y="474"/>
                  </a:lnTo>
                  <a:lnTo>
                    <a:pt x="614" y="476"/>
                  </a:lnTo>
                  <a:lnTo>
                    <a:pt x="616" y="477"/>
                  </a:lnTo>
                  <a:lnTo>
                    <a:pt x="615" y="479"/>
                  </a:lnTo>
                  <a:lnTo>
                    <a:pt x="616" y="479"/>
                  </a:lnTo>
                  <a:lnTo>
                    <a:pt x="615" y="483"/>
                  </a:lnTo>
                  <a:lnTo>
                    <a:pt x="616" y="483"/>
                  </a:lnTo>
                  <a:lnTo>
                    <a:pt x="617" y="481"/>
                  </a:lnTo>
                  <a:lnTo>
                    <a:pt x="620" y="483"/>
                  </a:lnTo>
                  <a:lnTo>
                    <a:pt x="620" y="485"/>
                  </a:lnTo>
                  <a:lnTo>
                    <a:pt x="623" y="486"/>
                  </a:lnTo>
                  <a:lnTo>
                    <a:pt x="624" y="490"/>
                  </a:lnTo>
                  <a:lnTo>
                    <a:pt x="623" y="492"/>
                  </a:lnTo>
                  <a:lnTo>
                    <a:pt x="621" y="492"/>
                  </a:lnTo>
                  <a:lnTo>
                    <a:pt x="624" y="494"/>
                  </a:lnTo>
                  <a:lnTo>
                    <a:pt x="625" y="498"/>
                  </a:lnTo>
                  <a:lnTo>
                    <a:pt x="626" y="500"/>
                  </a:lnTo>
                  <a:lnTo>
                    <a:pt x="625" y="503"/>
                  </a:lnTo>
                  <a:lnTo>
                    <a:pt x="624" y="506"/>
                  </a:lnTo>
                  <a:lnTo>
                    <a:pt x="625" y="511"/>
                  </a:lnTo>
                  <a:lnTo>
                    <a:pt x="623" y="512"/>
                  </a:lnTo>
                  <a:lnTo>
                    <a:pt x="621" y="516"/>
                  </a:lnTo>
                  <a:lnTo>
                    <a:pt x="618" y="516"/>
                  </a:lnTo>
                  <a:lnTo>
                    <a:pt x="616" y="515"/>
                  </a:lnTo>
                  <a:lnTo>
                    <a:pt x="620" y="511"/>
                  </a:lnTo>
                  <a:lnTo>
                    <a:pt x="620" y="515"/>
                  </a:lnTo>
                  <a:lnTo>
                    <a:pt x="622" y="511"/>
                  </a:lnTo>
                  <a:lnTo>
                    <a:pt x="623" y="509"/>
                  </a:lnTo>
                  <a:lnTo>
                    <a:pt x="622" y="506"/>
                  </a:lnTo>
                  <a:lnTo>
                    <a:pt x="623" y="503"/>
                  </a:lnTo>
                  <a:lnTo>
                    <a:pt x="621" y="503"/>
                  </a:lnTo>
                  <a:lnTo>
                    <a:pt x="618" y="506"/>
                  </a:lnTo>
                  <a:lnTo>
                    <a:pt x="616" y="508"/>
                  </a:lnTo>
                  <a:lnTo>
                    <a:pt x="617" y="510"/>
                  </a:lnTo>
                  <a:lnTo>
                    <a:pt x="614" y="511"/>
                  </a:lnTo>
                  <a:lnTo>
                    <a:pt x="616" y="508"/>
                  </a:lnTo>
                  <a:lnTo>
                    <a:pt x="621" y="503"/>
                  </a:lnTo>
                  <a:lnTo>
                    <a:pt x="621" y="500"/>
                  </a:lnTo>
                  <a:lnTo>
                    <a:pt x="620" y="498"/>
                  </a:lnTo>
                  <a:lnTo>
                    <a:pt x="617" y="498"/>
                  </a:lnTo>
                  <a:lnTo>
                    <a:pt x="614" y="496"/>
                  </a:lnTo>
                  <a:lnTo>
                    <a:pt x="612" y="498"/>
                  </a:lnTo>
                  <a:lnTo>
                    <a:pt x="604" y="496"/>
                  </a:lnTo>
                  <a:lnTo>
                    <a:pt x="598" y="495"/>
                  </a:lnTo>
                  <a:lnTo>
                    <a:pt x="596" y="493"/>
                  </a:lnTo>
                  <a:lnTo>
                    <a:pt x="592" y="493"/>
                  </a:lnTo>
                  <a:lnTo>
                    <a:pt x="594" y="495"/>
                  </a:lnTo>
                  <a:lnTo>
                    <a:pt x="594" y="498"/>
                  </a:lnTo>
                  <a:lnTo>
                    <a:pt x="594" y="500"/>
                  </a:lnTo>
                  <a:lnTo>
                    <a:pt x="596" y="503"/>
                  </a:lnTo>
                  <a:lnTo>
                    <a:pt x="598" y="506"/>
                  </a:lnTo>
                  <a:lnTo>
                    <a:pt x="598" y="509"/>
                  </a:lnTo>
                  <a:lnTo>
                    <a:pt x="599" y="511"/>
                  </a:lnTo>
                  <a:lnTo>
                    <a:pt x="599" y="511"/>
                  </a:lnTo>
                  <a:lnTo>
                    <a:pt x="600" y="515"/>
                  </a:lnTo>
                  <a:lnTo>
                    <a:pt x="603" y="517"/>
                  </a:lnTo>
                  <a:lnTo>
                    <a:pt x="605" y="518"/>
                  </a:lnTo>
                  <a:lnTo>
                    <a:pt x="601" y="519"/>
                  </a:lnTo>
                  <a:lnTo>
                    <a:pt x="603" y="522"/>
                  </a:lnTo>
                  <a:lnTo>
                    <a:pt x="604" y="524"/>
                  </a:lnTo>
                  <a:lnTo>
                    <a:pt x="603" y="526"/>
                  </a:lnTo>
                  <a:lnTo>
                    <a:pt x="601" y="524"/>
                  </a:lnTo>
                  <a:lnTo>
                    <a:pt x="603" y="527"/>
                  </a:lnTo>
                  <a:lnTo>
                    <a:pt x="603" y="529"/>
                  </a:lnTo>
                  <a:lnTo>
                    <a:pt x="608" y="529"/>
                  </a:lnTo>
                  <a:lnTo>
                    <a:pt x="612" y="530"/>
                  </a:lnTo>
                  <a:lnTo>
                    <a:pt x="614" y="532"/>
                  </a:lnTo>
                  <a:lnTo>
                    <a:pt x="612" y="532"/>
                  </a:lnTo>
                  <a:lnTo>
                    <a:pt x="608" y="530"/>
                  </a:lnTo>
                  <a:lnTo>
                    <a:pt x="603" y="530"/>
                  </a:lnTo>
                  <a:lnTo>
                    <a:pt x="604" y="534"/>
                  </a:lnTo>
                  <a:lnTo>
                    <a:pt x="604" y="544"/>
                  </a:lnTo>
                  <a:lnTo>
                    <a:pt x="601" y="554"/>
                  </a:lnTo>
                  <a:lnTo>
                    <a:pt x="600" y="570"/>
                  </a:lnTo>
                  <a:lnTo>
                    <a:pt x="601" y="573"/>
                  </a:lnTo>
                  <a:lnTo>
                    <a:pt x="599" y="575"/>
                  </a:lnTo>
                  <a:lnTo>
                    <a:pt x="600" y="577"/>
                  </a:lnTo>
                  <a:lnTo>
                    <a:pt x="598" y="580"/>
                  </a:lnTo>
                  <a:lnTo>
                    <a:pt x="596" y="586"/>
                  </a:lnTo>
                  <a:lnTo>
                    <a:pt x="596" y="589"/>
                  </a:lnTo>
                  <a:lnTo>
                    <a:pt x="597" y="592"/>
                  </a:lnTo>
                  <a:lnTo>
                    <a:pt x="597" y="596"/>
                  </a:lnTo>
                  <a:lnTo>
                    <a:pt x="598" y="598"/>
                  </a:lnTo>
                  <a:lnTo>
                    <a:pt x="600" y="602"/>
                  </a:lnTo>
                  <a:lnTo>
                    <a:pt x="600" y="604"/>
                  </a:lnTo>
                  <a:lnTo>
                    <a:pt x="601" y="609"/>
                  </a:lnTo>
                  <a:lnTo>
                    <a:pt x="601" y="613"/>
                  </a:lnTo>
                  <a:lnTo>
                    <a:pt x="600" y="615"/>
                  </a:lnTo>
                  <a:lnTo>
                    <a:pt x="601" y="619"/>
                  </a:lnTo>
                  <a:lnTo>
                    <a:pt x="600" y="621"/>
                  </a:lnTo>
                  <a:lnTo>
                    <a:pt x="598" y="623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600" y="631"/>
                  </a:lnTo>
                  <a:lnTo>
                    <a:pt x="604" y="635"/>
                  </a:lnTo>
                  <a:lnTo>
                    <a:pt x="605" y="638"/>
                  </a:lnTo>
                  <a:lnTo>
                    <a:pt x="606" y="640"/>
                  </a:lnTo>
                  <a:lnTo>
                    <a:pt x="606" y="646"/>
                  </a:lnTo>
                  <a:lnTo>
                    <a:pt x="607" y="648"/>
                  </a:lnTo>
                  <a:lnTo>
                    <a:pt x="607" y="652"/>
                  </a:lnTo>
                  <a:lnTo>
                    <a:pt x="615" y="658"/>
                  </a:lnTo>
                  <a:lnTo>
                    <a:pt x="617" y="663"/>
                  </a:lnTo>
                  <a:lnTo>
                    <a:pt x="618" y="665"/>
                  </a:lnTo>
                  <a:lnTo>
                    <a:pt x="621" y="667"/>
                  </a:lnTo>
                  <a:lnTo>
                    <a:pt x="623" y="666"/>
                  </a:lnTo>
                  <a:lnTo>
                    <a:pt x="625" y="664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2" y="665"/>
                  </a:lnTo>
                  <a:lnTo>
                    <a:pt x="634" y="664"/>
                  </a:lnTo>
                  <a:lnTo>
                    <a:pt x="637" y="665"/>
                  </a:lnTo>
                  <a:lnTo>
                    <a:pt x="633" y="666"/>
                  </a:lnTo>
                  <a:lnTo>
                    <a:pt x="631" y="665"/>
                  </a:lnTo>
                  <a:lnTo>
                    <a:pt x="625" y="666"/>
                  </a:lnTo>
                  <a:lnTo>
                    <a:pt x="625" y="669"/>
                  </a:lnTo>
                  <a:lnTo>
                    <a:pt x="629" y="671"/>
                  </a:lnTo>
                  <a:lnTo>
                    <a:pt x="629" y="674"/>
                  </a:lnTo>
                  <a:lnTo>
                    <a:pt x="626" y="672"/>
                  </a:lnTo>
                  <a:lnTo>
                    <a:pt x="623" y="670"/>
                  </a:lnTo>
                  <a:lnTo>
                    <a:pt x="623" y="673"/>
                  </a:lnTo>
                  <a:lnTo>
                    <a:pt x="624" y="675"/>
                  </a:lnTo>
                  <a:lnTo>
                    <a:pt x="624" y="678"/>
                  </a:lnTo>
                  <a:lnTo>
                    <a:pt x="626" y="681"/>
                  </a:lnTo>
                  <a:lnTo>
                    <a:pt x="630" y="682"/>
                  </a:lnTo>
                  <a:lnTo>
                    <a:pt x="632" y="683"/>
                  </a:lnTo>
                  <a:lnTo>
                    <a:pt x="633" y="686"/>
                  </a:lnTo>
                  <a:lnTo>
                    <a:pt x="631" y="690"/>
                  </a:lnTo>
                  <a:lnTo>
                    <a:pt x="632" y="693"/>
                  </a:lnTo>
                  <a:lnTo>
                    <a:pt x="634" y="695"/>
                  </a:lnTo>
                  <a:lnTo>
                    <a:pt x="638" y="698"/>
                  </a:lnTo>
                  <a:lnTo>
                    <a:pt x="639" y="700"/>
                  </a:lnTo>
                  <a:lnTo>
                    <a:pt x="641" y="703"/>
                  </a:lnTo>
                  <a:lnTo>
                    <a:pt x="646" y="707"/>
                  </a:lnTo>
                  <a:lnTo>
                    <a:pt x="647" y="710"/>
                  </a:lnTo>
                  <a:lnTo>
                    <a:pt x="649" y="712"/>
                  </a:lnTo>
                  <a:lnTo>
                    <a:pt x="649" y="715"/>
                  </a:lnTo>
                  <a:lnTo>
                    <a:pt x="649" y="720"/>
                  </a:lnTo>
                  <a:lnTo>
                    <a:pt x="651" y="722"/>
                  </a:lnTo>
                  <a:lnTo>
                    <a:pt x="658" y="722"/>
                  </a:lnTo>
                  <a:lnTo>
                    <a:pt x="663" y="722"/>
                  </a:lnTo>
                  <a:lnTo>
                    <a:pt x="666" y="723"/>
                  </a:lnTo>
                  <a:lnTo>
                    <a:pt x="668" y="726"/>
                  </a:lnTo>
                  <a:lnTo>
                    <a:pt x="671" y="727"/>
                  </a:lnTo>
                  <a:lnTo>
                    <a:pt x="674" y="729"/>
                  </a:lnTo>
                  <a:lnTo>
                    <a:pt x="676" y="727"/>
                  </a:lnTo>
                  <a:lnTo>
                    <a:pt x="680" y="730"/>
                  </a:lnTo>
                  <a:lnTo>
                    <a:pt x="681" y="733"/>
                  </a:lnTo>
                  <a:lnTo>
                    <a:pt x="682" y="732"/>
                  </a:lnTo>
                  <a:lnTo>
                    <a:pt x="684" y="733"/>
                  </a:lnTo>
                  <a:lnTo>
                    <a:pt x="690" y="737"/>
                  </a:lnTo>
                  <a:lnTo>
                    <a:pt x="692" y="740"/>
                  </a:lnTo>
                  <a:lnTo>
                    <a:pt x="694" y="742"/>
                  </a:lnTo>
                  <a:lnTo>
                    <a:pt x="694" y="746"/>
                  </a:lnTo>
                  <a:lnTo>
                    <a:pt x="694" y="748"/>
                  </a:lnTo>
                  <a:lnTo>
                    <a:pt x="697" y="750"/>
                  </a:lnTo>
                  <a:lnTo>
                    <a:pt x="698" y="752"/>
                  </a:lnTo>
                  <a:lnTo>
                    <a:pt x="700" y="756"/>
                  </a:lnTo>
                  <a:lnTo>
                    <a:pt x="700" y="758"/>
                  </a:lnTo>
                  <a:lnTo>
                    <a:pt x="702" y="761"/>
                  </a:lnTo>
                  <a:lnTo>
                    <a:pt x="703" y="766"/>
                  </a:lnTo>
                  <a:lnTo>
                    <a:pt x="708" y="772"/>
                  </a:lnTo>
                  <a:lnTo>
                    <a:pt x="709" y="775"/>
                  </a:lnTo>
                  <a:lnTo>
                    <a:pt x="711" y="777"/>
                  </a:lnTo>
                  <a:lnTo>
                    <a:pt x="711" y="780"/>
                  </a:lnTo>
                  <a:lnTo>
                    <a:pt x="714" y="783"/>
                  </a:lnTo>
                  <a:lnTo>
                    <a:pt x="715" y="784"/>
                  </a:lnTo>
                  <a:lnTo>
                    <a:pt x="715" y="786"/>
                  </a:lnTo>
                  <a:lnTo>
                    <a:pt x="715" y="790"/>
                  </a:lnTo>
                  <a:lnTo>
                    <a:pt x="716" y="791"/>
                  </a:lnTo>
                  <a:lnTo>
                    <a:pt x="717" y="793"/>
                  </a:lnTo>
                  <a:lnTo>
                    <a:pt x="720" y="795"/>
                  </a:lnTo>
                  <a:lnTo>
                    <a:pt x="720" y="797"/>
                  </a:lnTo>
                  <a:lnTo>
                    <a:pt x="724" y="798"/>
                  </a:lnTo>
                  <a:lnTo>
                    <a:pt x="725" y="798"/>
                  </a:lnTo>
                  <a:lnTo>
                    <a:pt x="727" y="799"/>
                  </a:lnTo>
                  <a:lnTo>
                    <a:pt x="727" y="800"/>
                  </a:lnTo>
                  <a:lnTo>
                    <a:pt x="728" y="801"/>
                  </a:lnTo>
                  <a:lnTo>
                    <a:pt x="732" y="806"/>
                  </a:lnTo>
                  <a:lnTo>
                    <a:pt x="737" y="810"/>
                  </a:lnTo>
                  <a:lnTo>
                    <a:pt x="737" y="811"/>
                  </a:lnTo>
                  <a:lnTo>
                    <a:pt x="739" y="814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7" y="824"/>
                  </a:lnTo>
                  <a:lnTo>
                    <a:pt x="741" y="821"/>
                  </a:lnTo>
                  <a:lnTo>
                    <a:pt x="741" y="824"/>
                  </a:lnTo>
                  <a:lnTo>
                    <a:pt x="741" y="827"/>
                  </a:lnTo>
                  <a:lnTo>
                    <a:pt x="740" y="824"/>
                  </a:lnTo>
                  <a:lnTo>
                    <a:pt x="737" y="824"/>
                  </a:lnTo>
                  <a:lnTo>
                    <a:pt x="734" y="821"/>
                  </a:lnTo>
                  <a:lnTo>
                    <a:pt x="732" y="823"/>
                  </a:lnTo>
                  <a:lnTo>
                    <a:pt x="728" y="823"/>
                  </a:lnTo>
                  <a:lnTo>
                    <a:pt x="726" y="824"/>
                  </a:lnTo>
                  <a:lnTo>
                    <a:pt x="728" y="825"/>
                  </a:lnTo>
                  <a:lnTo>
                    <a:pt x="732" y="827"/>
                  </a:lnTo>
                  <a:lnTo>
                    <a:pt x="733" y="829"/>
                  </a:lnTo>
                  <a:lnTo>
                    <a:pt x="735" y="832"/>
                  </a:lnTo>
                  <a:lnTo>
                    <a:pt x="739" y="833"/>
                  </a:lnTo>
                  <a:lnTo>
                    <a:pt x="739" y="833"/>
                  </a:lnTo>
                  <a:lnTo>
                    <a:pt x="742" y="835"/>
                  </a:lnTo>
                  <a:lnTo>
                    <a:pt x="744" y="837"/>
                  </a:lnTo>
                  <a:lnTo>
                    <a:pt x="746" y="837"/>
                  </a:lnTo>
                  <a:lnTo>
                    <a:pt x="749" y="837"/>
                  </a:lnTo>
                  <a:lnTo>
                    <a:pt x="751" y="835"/>
                  </a:lnTo>
                  <a:lnTo>
                    <a:pt x="751" y="834"/>
                  </a:lnTo>
                  <a:lnTo>
                    <a:pt x="751" y="837"/>
                  </a:lnTo>
                  <a:lnTo>
                    <a:pt x="752" y="840"/>
                  </a:lnTo>
                  <a:lnTo>
                    <a:pt x="756" y="842"/>
                  </a:lnTo>
                  <a:lnTo>
                    <a:pt x="758" y="844"/>
                  </a:lnTo>
                  <a:lnTo>
                    <a:pt x="758" y="844"/>
                  </a:lnTo>
                  <a:lnTo>
                    <a:pt x="761" y="845"/>
                  </a:lnTo>
                  <a:lnTo>
                    <a:pt x="761" y="845"/>
                  </a:lnTo>
                  <a:lnTo>
                    <a:pt x="763" y="849"/>
                  </a:lnTo>
                  <a:lnTo>
                    <a:pt x="763" y="849"/>
                  </a:lnTo>
                  <a:lnTo>
                    <a:pt x="766" y="851"/>
                  </a:lnTo>
                  <a:lnTo>
                    <a:pt x="766" y="854"/>
                  </a:lnTo>
                  <a:lnTo>
                    <a:pt x="766" y="857"/>
                  </a:lnTo>
                  <a:lnTo>
                    <a:pt x="766" y="859"/>
                  </a:lnTo>
                  <a:lnTo>
                    <a:pt x="766" y="860"/>
                  </a:lnTo>
                  <a:lnTo>
                    <a:pt x="765" y="862"/>
                  </a:lnTo>
                  <a:lnTo>
                    <a:pt x="765" y="864"/>
                  </a:lnTo>
                  <a:lnTo>
                    <a:pt x="768" y="867"/>
                  </a:lnTo>
                  <a:lnTo>
                    <a:pt x="769" y="869"/>
                  </a:lnTo>
                  <a:lnTo>
                    <a:pt x="773" y="871"/>
                  </a:lnTo>
                  <a:lnTo>
                    <a:pt x="773" y="871"/>
                  </a:lnTo>
                  <a:lnTo>
                    <a:pt x="778" y="875"/>
                  </a:lnTo>
                  <a:lnTo>
                    <a:pt x="780" y="877"/>
                  </a:lnTo>
                  <a:lnTo>
                    <a:pt x="783" y="879"/>
                  </a:lnTo>
                  <a:lnTo>
                    <a:pt x="786" y="881"/>
                  </a:lnTo>
                  <a:lnTo>
                    <a:pt x="788" y="883"/>
                  </a:lnTo>
                  <a:lnTo>
                    <a:pt x="791" y="886"/>
                  </a:lnTo>
                  <a:lnTo>
                    <a:pt x="792" y="888"/>
                  </a:lnTo>
                  <a:lnTo>
                    <a:pt x="793" y="891"/>
                  </a:lnTo>
                  <a:lnTo>
                    <a:pt x="794" y="893"/>
                  </a:lnTo>
                  <a:lnTo>
                    <a:pt x="795" y="894"/>
                  </a:lnTo>
                  <a:lnTo>
                    <a:pt x="796" y="893"/>
                  </a:lnTo>
                  <a:lnTo>
                    <a:pt x="799" y="891"/>
                  </a:lnTo>
                  <a:lnTo>
                    <a:pt x="802" y="889"/>
                  </a:lnTo>
                  <a:lnTo>
                    <a:pt x="802" y="886"/>
                  </a:lnTo>
                  <a:lnTo>
                    <a:pt x="801" y="884"/>
                  </a:lnTo>
                  <a:lnTo>
                    <a:pt x="799" y="883"/>
                  </a:lnTo>
                  <a:lnTo>
                    <a:pt x="797" y="880"/>
                  </a:lnTo>
                  <a:lnTo>
                    <a:pt x="797" y="877"/>
                  </a:lnTo>
                  <a:lnTo>
                    <a:pt x="794" y="876"/>
                  </a:lnTo>
                  <a:lnTo>
                    <a:pt x="793" y="875"/>
                  </a:lnTo>
                  <a:lnTo>
                    <a:pt x="790" y="874"/>
                  </a:lnTo>
                  <a:lnTo>
                    <a:pt x="788" y="875"/>
                  </a:lnTo>
                  <a:lnTo>
                    <a:pt x="787" y="875"/>
                  </a:lnTo>
                  <a:lnTo>
                    <a:pt x="785" y="872"/>
                  </a:lnTo>
                  <a:lnTo>
                    <a:pt x="784" y="870"/>
                  </a:lnTo>
                  <a:lnTo>
                    <a:pt x="784" y="867"/>
                  </a:lnTo>
                  <a:lnTo>
                    <a:pt x="784" y="864"/>
                  </a:lnTo>
                  <a:lnTo>
                    <a:pt x="782" y="861"/>
                  </a:lnTo>
                  <a:lnTo>
                    <a:pt x="782" y="859"/>
                  </a:lnTo>
                  <a:lnTo>
                    <a:pt x="780" y="857"/>
                  </a:lnTo>
                  <a:lnTo>
                    <a:pt x="778" y="853"/>
                  </a:lnTo>
                  <a:lnTo>
                    <a:pt x="776" y="851"/>
                  </a:lnTo>
                  <a:lnTo>
                    <a:pt x="776" y="848"/>
                  </a:lnTo>
                  <a:lnTo>
                    <a:pt x="775" y="845"/>
                  </a:lnTo>
                  <a:lnTo>
                    <a:pt x="775" y="843"/>
                  </a:lnTo>
                  <a:lnTo>
                    <a:pt x="773" y="840"/>
                  </a:lnTo>
                  <a:lnTo>
                    <a:pt x="771" y="837"/>
                  </a:lnTo>
                  <a:lnTo>
                    <a:pt x="768" y="835"/>
                  </a:lnTo>
                  <a:lnTo>
                    <a:pt x="768" y="838"/>
                  </a:lnTo>
                  <a:lnTo>
                    <a:pt x="768" y="835"/>
                  </a:lnTo>
                  <a:lnTo>
                    <a:pt x="768" y="833"/>
                  </a:lnTo>
                  <a:lnTo>
                    <a:pt x="766" y="832"/>
                  </a:lnTo>
                  <a:lnTo>
                    <a:pt x="763" y="829"/>
                  </a:lnTo>
                  <a:lnTo>
                    <a:pt x="762" y="826"/>
                  </a:lnTo>
                  <a:lnTo>
                    <a:pt x="760" y="825"/>
                  </a:lnTo>
                  <a:lnTo>
                    <a:pt x="757" y="821"/>
                  </a:lnTo>
                  <a:lnTo>
                    <a:pt x="757" y="819"/>
                  </a:lnTo>
                  <a:lnTo>
                    <a:pt x="756" y="818"/>
                  </a:lnTo>
                  <a:lnTo>
                    <a:pt x="756" y="815"/>
                  </a:lnTo>
                  <a:lnTo>
                    <a:pt x="751" y="809"/>
                  </a:lnTo>
                  <a:lnTo>
                    <a:pt x="746" y="806"/>
                  </a:lnTo>
                  <a:lnTo>
                    <a:pt x="745" y="802"/>
                  </a:lnTo>
                  <a:lnTo>
                    <a:pt x="744" y="800"/>
                  </a:lnTo>
                  <a:lnTo>
                    <a:pt x="737" y="793"/>
                  </a:lnTo>
                  <a:lnTo>
                    <a:pt x="734" y="792"/>
                  </a:lnTo>
                  <a:lnTo>
                    <a:pt x="732" y="790"/>
                  </a:lnTo>
                  <a:lnTo>
                    <a:pt x="731" y="785"/>
                  </a:lnTo>
                  <a:lnTo>
                    <a:pt x="731" y="782"/>
                  </a:lnTo>
                  <a:lnTo>
                    <a:pt x="729" y="780"/>
                  </a:lnTo>
                  <a:lnTo>
                    <a:pt x="729" y="777"/>
                  </a:lnTo>
                  <a:lnTo>
                    <a:pt x="728" y="774"/>
                  </a:lnTo>
                  <a:lnTo>
                    <a:pt x="727" y="772"/>
                  </a:lnTo>
                  <a:lnTo>
                    <a:pt x="728" y="764"/>
                  </a:lnTo>
                  <a:lnTo>
                    <a:pt x="726" y="760"/>
                  </a:lnTo>
                  <a:lnTo>
                    <a:pt x="725" y="759"/>
                  </a:lnTo>
                  <a:lnTo>
                    <a:pt x="726" y="760"/>
                  </a:lnTo>
                  <a:lnTo>
                    <a:pt x="727" y="760"/>
                  </a:lnTo>
                  <a:lnTo>
                    <a:pt x="735" y="766"/>
                  </a:lnTo>
                  <a:lnTo>
                    <a:pt x="739" y="767"/>
                  </a:lnTo>
                  <a:lnTo>
                    <a:pt x="741" y="765"/>
                  </a:lnTo>
                  <a:lnTo>
                    <a:pt x="744" y="766"/>
                  </a:lnTo>
                  <a:lnTo>
                    <a:pt x="744" y="769"/>
                  </a:lnTo>
                  <a:lnTo>
                    <a:pt x="746" y="770"/>
                  </a:lnTo>
                  <a:lnTo>
                    <a:pt x="750" y="770"/>
                  </a:lnTo>
                  <a:lnTo>
                    <a:pt x="752" y="772"/>
                  </a:lnTo>
                  <a:lnTo>
                    <a:pt x="752" y="773"/>
                  </a:lnTo>
                  <a:lnTo>
                    <a:pt x="752" y="778"/>
                  </a:lnTo>
                  <a:lnTo>
                    <a:pt x="757" y="786"/>
                  </a:lnTo>
                  <a:lnTo>
                    <a:pt x="757" y="790"/>
                  </a:lnTo>
                  <a:lnTo>
                    <a:pt x="759" y="794"/>
                  </a:lnTo>
                  <a:lnTo>
                    <a:pt x="761" y="797"/>
                  </a:lnTo>
                  <a:lnTo>
                    <a:pt x="761" y="799"/>
                  </a:lnTo>
                  <a:lnTo>
                    <a:pt x="765" y="801"/>
                  </a:lnTo>
                  <a:lnTo>
                    <a:pt x="765" y="802"/>
                  </a:lnTo>
                  <a:lnTo>
                    <a:pt x="766" y="806"/>
                  </a:lnTo>
                  <a:lnTo>
                    <a:pt x="769" y="808"/>
                  </a:lnTo>
                  <a:lnTo>
                    <a:pt x="770" y="810"/>
                  </a:lnTo>
                  <a:lnTo>
                    <a:pt x="775" y="815"/>
                  </a:lnTo>
                  <a:lnTo>
                    <a:pt x="777" y="818"/>
                  </a:lnTo>
                  <a:lnTo>
                    <a:pt x="779" y="820"/>
                  </a:lnTo>
                  <a:lnTo>
                    <a:pt x="783" y="821"/>
                  </a:lnTo>
                  <a:lnTo>
                    <a:pt x="783" y="819"/>
                  </a:lnTo>
                  <a:lnTo>
                    <a:pt x="783" y="819"/>
                  </a:lnTo>
                  <a:lnTo>
                    <a:pt x="783" y="820"/>
                  </a:lnTo>
                  <a:lnTo>
                    <a:pt x="787" y="821"/>
                  </a:lnTo>
                  <a:lnTo>
                    <a:pt x="785" y="824"/>
                  </a:lnTo>
                  <a:lnTo>
                    <a:pt x="786" y="827"/>
                  </a:lnTo>
                  <a:lnTo>
                    <a:pt x="790" y="831"/>
                  </a:lnTo>
                  <a:lnTo>
                    <a:pt x="792" y="832"/>
                  </a:lnTo>
                  <a:lnTo>
                    <a:pt x="795" y="833"/>
                  </a:lnTo>
                  <a:lnTo>
                    <a:pt x="797" y="837"/>
                  </a:lnTo>
                  <a:lnTo>
                    <a:pt x="799" y="838"/>
                  </a:lnTo>
                  <a:lnTo>
                    <a:pt x="802" y="838"/>
                  </a:lnTo>
                  <a:lnTo>
                    <a:pt x="804" y="841"/>
                  </a:lnTo>
                  <a:lnTo>
                    <a:pt x="804" y="844"/>
                  </a:lnTo>
                  <a:lnTo>
                    <a:pt x="807" y="843"/>
                  </a:lnTo>
                  <a:lnTo>
                    <a:pt x="805" y="845"/>
                  </a:lnTo>
                  <a:lnTo>
                    <a:pt x="804" y="845"/>
                  </a:lnTo>
                  <a:lnTo>
                    <a:pt x="802" y="848"/>
                  </a:lnTo>
                  <a:lnTo>
                    <a:pt x="802" y="851"/>
                  </a:lnTo>
                  <a:lnTo>
                    <a:pt x="803" y="852"/>
                  </a:lnTo>
                  <a:lnTo>
                    <a:pt x="805" y="854"/>
                  </a:lnTo>
                  <a:lnTo>
                    <a:pt x="808" y="854"/>
                  </a:lnTo>
                  <a:lnTo>
                    <a:pt x="810" y="854"/>
                  </a:lnTo>
                  <a:lnTo>
                    <a:pt x="813" y="858"/>
                  </a:lnTo>
                  <a:lnTo>
                    <a:pt x="814" y="859"/>
                  </a:lnTo>
                  <a:lnTo>
                    <a:pt x="818" y="860"/>
                  </a:lnTo>
                  <a:lnTo>
                    <a:pt x="821" y="862"/>
                  </a:lnTo>
                  <a:lnTo>
                    <a:pt x="821" y="863"/>
                  </a:lnTo>
                  <a:lnTo>
                    <a:pt x="821" y="867"/>
                  </a:lnTo>
                  <a:lnTo>
                    <a:pt x="822" y="869"/>
                  </a:lnTo>
                  <a:lnTo>
                    <a:pt x="826" y="870"/>
                  </a:lnTo>
                  <a:lnTo>
                    <a:pt x="827" y="872"/>
                  </a:lnTo>
                  <a:lnTo>
                    <a:pt x="834" y="877"/>
                  </a:lnTo>
                  <a:lnTo>
                    <a:pt x="842" y="887"/>
                  </a:lnTo>
                  <a:lnTo>
                    <a:pt x="844" y="889"/>
                  </a:lnTo>
                  <a:lnTo>
                    <a:pt x="850" y="894"/>
                  </a:lnTo>
                  <a:lnTo>
                    <a:pt x="853" y="900"/>
                  </a:lnTo>
                  <a:lnTo>
                    <a:pt x="854" y="902"/>
                  </a:lnTo>
                  <a:lnTo>
                    <a:pt x="854" y="908"/>
                  </a:lnTo>
                  <a:lnTo>
                    <a:pt x="857" y="913"/>
                  </a:lnTo>
                  <a:lnTo>
                    <a:pt x="860" y="913"/>
                  </a:lnTo>
                  <a:lnTo>
                    <a:pt x="860" y="919"/>
                  </a:lnTo>
                  <a:lnTo>
                    <a:pt x="857" y="921"/>
                  </a:lnTo>
                  <a:lnTo>
                    <a:pt x="856" y="925"/>
                  </a:lnTo>
                  <a:lnTo>
                    <a:pt x="860" y="926"/>
                  </a:lnTo>
                  <a:lnTo>
                    <a:pt x="860" y="926"/>
                  </a:lnTo>
                  <a:lnTo>
                    <a:pt x="859" y="927"/>
                  </a:lnTo>
                  <a:lnTo>
                    <a:pt x="854" y="930"/>
                  </a:lnTo>
                  <a:lnTo>
                    <a:pt x="855" y="932"/>
                  </a:lnTo>
                  <a:lnTo>
                    <a:pt x="856" y="935"/>
                  </a:lnTo>
                  <a:lnTo>
                    <a:pt x="862" y="943"/>
                  </a:lnTo>
                  <a:lnTo>
                    <a:pt x="865" y="946"/>
                  </a:lnTo>
                  <a:lnTo>
                    <a:pt x="872" y="948"/>
                  </a:lnTo>
                  <a:lnTo>
                    <a:pt x="877" y="952"/>
                  </a:lnTo>
                  <a:lnTo>
                    <a:pt x="880" y="954"/>
                  </a:lnTo>
                  <a:lnTo>
                    <a:pt x="885" y="960"/>
                  </a:lnTo>
                  <a:lnTo>
                    <a:pt x="890" y="961"/>
                  </a:lnTo>
                  <a:lnTo>
                    <a:pt x="893" y="963"/>
                  </a:lnTo>
                  <a:lnTo>
                    <a:pt x="902" y="964"/>
                  </a:lnTo>
                  <a:lnTo>
                    <a:pt x="903" y="964"/>
                  </a:lnTo>
                  <a:lnTo>
                    <a:pt x="906" y="964"/>
                  </a:lnTo>
                  <a:lnTo>
                    <a:pt x="908" y="968"/>
                  </a:lnTo>
                  <a:lnTo>
                    <a:pt x="916" y="974"/>
                  </a:lnTo>
                  <a:lnTo>
                    <a:pt x="931" y="979"/>
                  </a:lnTo>
                  <a:lnTo>
                    <a:pt x="935" y="981"/>
                  </a:lnTo>
                  <a:lnTo>
                    <a:pt x="949" y="985"/>
                  </a:lnTo>
                  <a:lnTo>
                    <a:pt x="950" y="987"/>
                  </a:lnTo>
                  <a:lnTo>
                    <a:pt x="957" y="989"/>
                  </a:lnTo>
                  <a:lnTo>
                    <a:pt x="962" y="992"/>
                  </a:lnTo>
                  <a:lnTo>
                    <a:pt x="965" y="992"/>
                  </a:lnTo>
                  <a:lnTo>
                    <a:pt x="970" y="994"/>
                  </a:lnTo>
                  <a:lnTo>
                    <a:pt x="974" y="996"/>
                  </a:lnTo>
                  <a:lnTo>
                    <a:pt x="980" y="997"/>
                  </a:lnTo>
                  <a:lnTo>
                    <a:pt x="980" y="996"/>
                  </a:lnTo>
                  <a:lnTo>
                    <a:pt x="982" y="996"/>
                  </a:lnTo>
                  <a:lnTo>
                    <a:pt x="985" y="995"/>
                  </a:lnTo>
                  <a:lnTo>
                    <a:pt x="987" y="994"/>
                  </a:lnTo>
                  <a:lnTo>
                    <a:pt x="992" y="992"/>
                  </a:lnTo>
                  <a:lnTo>
                    <a:pt x="998" y="989"/>
                  </a:lnTo>
                  <a:lnTo>
                    <a:pt x="998" y="989"/>
                  </a:lnTo>
                  <a:lnTo>
                    <a:pt x="1000" y="989"/>
                  </a:lnTo>
                  <a:lnTo>
                    <a:pt x="1002" y="989"/>
                  </a:lnTo>
                  <a:lnTo>
                    <a:pt x="1000" y="988"/>
                  </a:lnTo>
                  <a:lnTo>
                    <a:pt x="1000" y="987"/>
                  </a:lnTo>
                  <a:lnTo>
                    <a:pt x="1002" y="986"/>
                  </a:lnTo>
                  <a:lnTo>
                    <a:pt x="1004" y="989"/>
                  </a:lnTo>
                  <a:lnTo>
                    <a:pt x="1006" y="989"/>
                  </a:lnTo>
                  <a:lnTo>
                    <a:pt x="1013" y="991"/>
                  </a:lnTo>
                  <a:lnTo>
                    <a:pt x="1012" y="990"/>
                  </a:lnTo>
                  <a:lnTo>
                    <a:pt x="1009" y="989"/>
                  </a:lnTo>
                  <a:lnTo>
                    <a:pt x="1013" y="989"/>
                  </a:lnTo>
                  <a:lnTo>
                    <a:pt x="1015" y="990"/>
                  </a:lnTo>
                  <a:lnTo>
                    <a:pt x="1017" y="994"/>
                  </a:lnTo>
                  <a:lnTo>
                    <a:pt x="1027" y="1002"/>
                  </a:lnTo>
                  <a:lnTo>
                    <a:pt x="1030" y="1003"/>
                  </a:lnTo>
                  <a:lnTo>
                    <a:pt x="1031" y="1006"/>
                  </a:lnTo>
                  <a:lnTo>
                    <a:pt x="1038" y="1012"/>
                  </a:lnTo>
                  <a:lnTo>
                    <a:pt x="1047" y="1020"/>
                  </a:lnTo>
                  <a:lnTo>
                    <a:pt x="1050" y="1021"/>
                  </a:lnTo>
                  <a:lnTo>
                    <a:pt x="1053" y="1021"/>
                  </a:lnTo>
                  <a:lnTo>
                    <a:pt x="1059" y="1021"/>
                  </a:lnTo>
                  <a:lnTo>
                    <a:pt x="1061" y="1021"/>
                  </a:lnTo>
                  <a:lnTo>
                    <a:pt x="1068" y="1024"/>
                  </a:lnTo>
                  <a:lnTo>
                    <a:pt x="1070" y="1026"/>
                  </a:lnTo>
                  <a:lnTo>
                    <a:pt x="1077" y="1028"/>
                  </a:lnTo>
                  <a:lnTo>
                    <a:pt x="1079" y="1028"/>
                  </a:lnTo>
                  <a:lnTo>
                    <a:pt x="1084" y="1030"/>
                  </a:lnTo>
                  <a:lnTo>
                    <a:pt x="1090" y="1031"/>
                  </a:lnTo>
                  <a:lnTo>
                    <a:pt x="1086" y="1030"/>
                  </a:lnTo>
                  <a:lnTo>
                    <a:pt x="1091" y="1031"/>
                  </a:lnTo>
                  <a:lnTo>
                    <a:pt x="1091" y="1031"/>
                  </a:lnTo>
                  <a:lnTo>
                    <a:pt x="1095" y="1031"/>
                  </a:lnTo>
                  <a:lnTo>
                    <a:pt x="1098" y="1030"/>
                  </a:lnTo>
                  <a:lnTo>
                    <a:pt x="1098" y="1028"/>
                  </a:lnTo>
                  <a:lnTo>
                    <a:pt x="1098" y="1029"/>
                  </a:lnTo>
                  <a:lnTo>
                    <a:pt x="1100" y="1029"/>
                  </a:lnTo>
                  <a:lnTo>
                    <a:pt x="1101" y="1029"/>
                  </a:lnTo>
                  <a:lnTo>
                    <a:pt x="1104" y="1029"/>
                  </a:lnTo>
                  <a:lnTo>
                    <a:pt x="1103" y="1029"/>
                  </a:lnTo>
                  <a:lnTo>
                    <a:pt x="1103" y="1032"/>
                  </a:lnTo>
                  <a:lnTo>
                    <a:pt x="1106" y="1033"/>
                  </a:lnTo>
                  <a:lnTo>
                    <a:pt x="1106" y="1034"/>
                  </a:lnTo>
                  <a:lnTo>
                    <a:pt x="1104" y="1034"/>
                  </a:lnTo>
                  <a:lnTo>
                    <a:pt x="1101" y="1033"/>
                  </a:lnTo>
                  <a:lnTo>
                    <a:pt x="1100" y="1033"/>
                  </a:lnTo>
                  <a:lnTo>
                    <a:pt x="1102" y="1037"/>
                  </a:lnTo>
                  <a:lnTo>
                    <a:pt x="1107" y="1041"/>
                  </a:lnTo>
                  <a:lnTo>
                    <a:pt x="1108" y="1041"/>
                  </a:lnTo>
                  <a:lnTo>
                    <a:pt x="1108" y="1041"/>
                  </a:lnTo>
                  <a:lnTo>
                    <a:pt x="1107" y="1041"/>
                  </a:lnTo>
                  <a:lnTo>
                    <a:pt x="1112" y="1045"/>
                  </a:lnTo>
                  <a:lnTo>
                    <a:pt x="1113" y="1048"/>
                  </a:lnTo>
                  <a:lnTo>
                    <a:pt x="1118" y="1052"/>
                  </a:lnTo>
                  <a:lnTo>
                    <a:pt x="1120" y="1055"/>
                  </a:lnTo>
                  <a:lnTo>
                    <a:pt x="1127" y="1060"/>
                  </a:lnTo>
                  <a:lnTo>
                    <a:pt x="1125" y="1063"/>
                  </a:lnTo>
                  <a:lnTo>
                    <a:pt x="1125" y="1064"/>
                  </a:lnTo>
                  <a:lnTo>
                    <a:pt x="1128" y="1065"/>
                  </a:lnTo>
                  <a:lnTo>
                    <a:pt x="1127" y="1067"/>
                  </a:lnTo>
                  <a:lnTo>
                    <a:pt x="1125" y="1071"/>
                  </a:lnTo>
                  <a:lnTo>
                    <a:pt x="1125" y="1073"/>
                  </a:lnTo>
                  <a:lnTo>
                    <a:pt x="1128" y="1076"/>
                  </a:lnTo>
                  <a:lnTo>
                    <a:pt x="1130" y="1077"/>
                  </a:lnTo>
                  <a:lnTo>
                    <a:pt x="1134" y="1079"/>
                  </a:lnTo>
                  <a:lnTo>
                    <a:pt x="1135" y="1081"/>
                  </a:lnTo>
                  <a:lnTo>
                    <a:pt x="1137" y="1079"/>
                  </a:lnTo>
                  <a:lnTo>
                    <a:pt x="1137" y="1076"/>
                  </a:lnTo>
                  <a:lnTo>
                    <a:pt x="1135" y="1075"/>
                  </a:lnTo>
                  <a:lnTo>
                    <a:pt x="1134" y="1074"/>
                  </a:lnTo>
                  <a:lnTo>
                    <a:pt x="1133" y="1072"/>
                  </a:lnTo>
                  <a:lnTo>
                    <a:pt x="1134" y="1072"/>
                  </a:lnTo>
                  <a:lnTo>
                    <a:pt x="1134" y="1073"/>
                  </a:lnTo>
                  <a:lnTo>
                    <a:pt x="1136" y="1073"/>
                  </a:lnTo>
                  <a:lnTo>
                    <a:pt x="1142" y="1079"/>
                  </a:lnTo>
                  <a:lnTo>
                    <a:pt x="1142" y="1080"/>
                  </a:lnTo>
                  <a:lnTo>
                    <a:pt x="1143" y="1082"/>
                  </a:lnTo>
                  <a:lnTo>
                    <a:pt x="1147" y="1083"/>
                  </a:lnTo>
                  <a:lnTo>
                    <a:pt x="1153" y="1086"/>
                  </a:lnTo>
                  <a:lnTo>
                    <a:pt x="1155" y="1090"/>
                  </a:lnTo>
                  <a:lnTo>
                    <a:pt x="1157" y="1091"/>
                  </a:lnTo>
                  <a:lnTo>
                    <a:pt x="1154" y="1093"/>
                  </a:lnTo>
                  <a:lnTo>
                    <a:pt x="1154" y="1096"/>
                  </a:lnTo>
                  <a:lnTo>
                    <a:pt x="1160" y="1098"/>
                  </a:lnTo>
                  <a:lnTo>
                    <a:pt x="1160" y="1096"/>
                  </a:lnTo>
                  <a:lnTo>
                    <a:pt x="1159" y="1093"/>
                  </a:lnTo>
                  <a:lnTo>
                    <a:pt x="1161" y="1094"/>
                  </a:lnTo>
                  <a:lnTo>
                    <a:pt x="1166" y="1102"/>
                  </a:lnTo>
                  <a:lnTo>
                    <a:pt x="1164" y="1099"/>
                  </a:lnTo>
                  <a:lnTo>
                    <a:pt x="1164" y="1099"/>
                  </a:lnTo>
                  <a:lnTo>
                    <a:pt x="1164" y="1098"/>
                  </a:lnTo>
                  <a:lnTo>
                    <a:pt x="1166" y="1097"/>
                  </a:lnTo>
                  <a:lnTo>
                    <a:pt x="1167" y="1097"/>
                  </a:lnTo>
                  <a:lnTo>
                    <a:pt x="1167" y="1096"/>
                  </a:lnTo>
                  <a:lnTo>
                    <a:pt x="1166" y="1092"/>
                  </a:lnTo>
                  <a:lnTo>
                    <a:pt x="1167" y="1091"/>
                  </a:lnTo>
                  <a:lnTo>
                    <a:pt x="1168" y="1090"/>
                  </a:lnTo>
                  <a:lnTo>
                    <a:pt x="1168" y="1090"/>
                  </a:lnTo>
                  <a:lnTo>
                    <a:pt x="1164" y="1089"/>
                  </a:lnTo>
                  <a:lnTo>
                    <a:pt x="1164" y="1085"/>
                  </a:lnTo>
                  <a:lnTo>
                    <a:pt x="1167" y="1082"/>
                  </a:lnTo>
                  <a:lnTo>
                    <a:pt x="1166" y="1081"/>
                  </a:lnTo>
                  <a:lnTo>
                    <a:pt x="1167" y="1081"/>
                  </a:lnTo>
                  <a:lnTo>
                    <a:pt x="1169" y="1082"/>
                  </a:lnTo>
                  <a:lnTo>
                    <a:pt x="1170" y="1081"/>
                  </a:lnTo>
                  <a:lnTo>
                    <a:pt x="1166" y="1079"/>
                  </a:lnTo>
                  <a:lnTo>
                    <a:pt x="1163" y="1075"/>
                  </a:lnTo>
                  <a:lnTo>
                    <a:pt x="1163" y="1075"/>
                  </a:lnTo>
                  <a:lnTo>
                    <a:pt x="1160" y="1072"/>
                  </a:lnTo>
                  <a:lnTo>
                    <a:pt x="1157" y="1067"/>
                  </a:lnTo>
                  <a:lnTo>
                    <a:pt x="1155" y="1065"/>
                  </a:lnTo>
                  <a:lnTo>
                    <a:pt x="1155" y="1065"/>
                  </a:lnTo>
                  <a:lnTo>
                    <a:pt x="1155" y="1063"/>
                  </a:lnTo>
                  <a:lnTo>
                    <a:pt x="1154" y="1063"/>
                  </a:lnTo>
                  <a:lnTo>
                    <a:pt x="1153" y="1060"/>
                  </a:lnTo>
                  <a:lnTo>
                    <a:pt x="1152" y="1057"/>
                  </a:lnTo>
                  <a:lnTo>
                    <a:pt x="1155" y="1051"/>
                  </a:lnTo>
                  <a:lnTo>
                    <a:pt x="1153" y="1049"/>
                  </a:lnTo>
                  <a:lnTo>
                    <a:pt x="1154" y="1046"/>
                  </a:lnTo>
                  <a:lnTo>
                    <a:pt x="1155" y="1043"/>
                  </a:lnTo>
                  <a:lnTo>
                    <a:pt x="1154" y="1042"/>
                  </a:lnTo>
                  <a:lnTo>
                    <a:pt x="1155" y="1039"/>
                  </a:lnTo>
                  <a:lnTo>
                    <a:pt x="1155" y="1037"/>
                  </a:lnTo>
                  <a:lnTo>
                    <a:pt x="1157" y="1037"/>
                  </a:lnTo>
                  <a:lnTo>
                    <a:pt x="1155" y="1040"/>
                  </a:lnTo>
                  <a:lnTo>
                    <a:pt x="1155" y="1040"/>
                  </a:lnTo>
                  <a:lnTo>
                    <a:pt x="1155" y="1042"/>
                  </a:lnTo>
                  <a:lnTo>
                    <a:pt x="1157" y="1040"/>
                  </a:lnTo>
                  <a:lnTo>
                    <a:pt x="1157" y="1038"/>
                  </a:lnTo>
                  <a:lnTo>
                    <a:pt x="1158" y="1035"/>
                  </a:lnTo>
                  <a:lnTo>
                    <a:pt x="1157" y="1033"/>
                  </a:lnTo>
                  <a:lnTo>
                    <a:pt x="1157" y="1029"/>
                  </a:lnTo>
                  <a:lnTo>
                    <a:pt x="1158" y="1021"/>
                  </a:lnTo>
                  <a:lnTo>
                    <a:pt x="1161" y="1016"/>
                  </a:lnTo>
                  <a:lnTo>
                    <a:pt x="1161" y="1014"/>
                  </a:lnTo>
                  <a:lnTo>
                    <a:pt x="1160" y="1009"/>
                  </a:lnTo>
                  <a:lnTo>
                    <a:pt x="1162" y="1006"/>
                  </a:lnTo>
                  <a:lnTo>
                    <a:pt x="1161" y="1005"/>
                  </a:lnTo>
                  <a:lnTo>
                    <a:pt x="1159" y="1003"/>
                  </a:lnTo>
                  <a:lnTo>
                    <a:pt x="1157" y="1002"/>
                  </a:lnTo>
                  <a:lnTo>
                    <a:pt x="1157" y="1002"/>
                  </a:lnTo>
                  <a:lnTo>
                    <a:pt x="1153" y="1003"/>
                  </a:lnTo>
                  <a:lnTo>
                    <a:pt x="1151" y="1000"/>
                  </a:lnTo>
                  <a:lnTo>
                    <a:pt x="1152" y="1003"/>
                  </a:lnTo>
                  <a:lnTo>
                    <a:pt x="1151" y="1002"/>
                  </a:lnTo>
                  <a:lnTo>
                    <a:pt x="1149" y="999"/>
                  </a:lnTo>
                  <a:lnTo>
                    <a:pt x="1151" y="998"/>
                  </a:lnTo>
                  <a:lnTo>
                    <a:pt x="1154" y="1000"/>
                  </a:lnTo>
                  <a:lnTo>
                    <a:pt x="1154" y="1000"/>
                  </a:lnTo>
                  <a:lnTo>
                    <a:pt x="1151" y="998"/>
                  </a:lnTo>
                  <a:lnTo>
                    <a:pt x="1146" y="994"/>
                  </a:lnTo>
                  <a:lnTo>
                    <a:pt x="1144" y="995"/>
                  </a:lnTo>
                  <a:lnTo>
                    <a:pt x="1142" y="994"/>
                  </a:lnTo>
                  <a:lnTo>
                    <a:pt x="1137" y="992"/>
                  </a:lnTo>
                  <a:lnTo>
                    <a:pt x="1130" y="994"/>
                  </a:lnTo>
                  <a:lnTo>
                    <a:pt x="1127" y="992"/>
                  </a:lnTo>
                  <a:lnTo>
                    <a:pt x="1127" y="992"/>
                  </a:lnTo>
                  <a:lnTo>
                    <a:pt x="1125" y="992"/>
                  </a:lnTo>
                  <a:lnTo>
                    <a:pt x="1124" y="994"/>
                  </a:lnTo>
                  <a:lnTo>
                    <a:pt x="1120" y="994"/>
                  </a:lnTo>
                  <a:lnTo>
                    <a:pt x="1118" y="995"/>
                  </a:lnTo>
                  <a:lnTo>
                    <a:pt x="1117" y="995"/>
                  </a:lnTo>
                  <a:lnTo>
                    <a:pt x="1108" y="995"/>
                  </a:lnTo>
                  <a:lnTo>
                    <a:pt x="1104" y="994"/>
                  </a:lnTo>
                  <a:lnTo>
                    <a:pt x="1102" y="995"/>
                  </a:lnTo>
                  <a:lnTo>
                    <a:pt x="1099" y="992"/>
                  </a:lnTo>
                  <a:lnTo>
                    <a:pt x="1095" y="995"/>
                  </a:lnTo>
                  <a:lnTo>
                    <a:pt x="1093" y="996"/>
                  </a:lnTo>
                  <a:lnTo>
                    <a:pt x="1090" y="994"/>
                  </a:lnTo>
                  <a:lnTo>
                    <a:pt x="1089" y="994"/>
                  </a:lnTo>
                  <a:lnTo>
                    <a:pt x="1087" y="996"/>
                  </a:lnTo>
                  <a:lnTo>
                    <a:pt x="1087" y="995"/>
                  </a:lnTo>
                  <a:lnTo>
                    <a:pt x="1083" y="994"/>
                  </a:lnTo>
                  <a:lnTo>
                    <a:pt x="1083" y="992"/>
                  </a:lnTo>
                  <a:lnTo>
                    <a:pt x="1086" y="988"/>
                  </a:lnTo>
                  <a:lnTo>
                    <a:pt x="1089" y="987"/>
                  </a:lnTo>
                  <a:lnTo>
                    <a:pt x="1090" y="985"/>
                  </a:lnTo>
                  <a:lnTo>
                    <a:pt x="1091" y="985"/>
                  </a:lnTo>
                  <a:lnTo>
                    <a:pt x="1092" y="981"/>
                  </a:lnTo>
                  <a:lnTo>
                    <a:pt x="1092" y="973"/>
                  </a:lnTo>
                  <a:lnTo>
                    <a:pt x="1093" y="971"/>
                  </a:lnTo>
                  <a:lnTo>
                    <a:pt x="1092" y="970"/>
                  </a:lnTo>
                  <a:lnTo>
                    <a:pt x="1094" y="962"/>
                  </a:lnTo>
                  <a:lnTo>
                    <a:pt x="1094" y="960"/>
                  </a:lnTo>
                  <a:lnTo>
                    <a:pt x="1092" y="956"/>
                  </a:lnTo>
                  <a:lnTo>
                    <a:pt x="1092" y="954"/>
                  </a:lnTo>
                  <a:lnTo>
                    <a:pt x="1095" y="953"/>
                  </a:lnTo>
                  <a:lnTo>
                    <a:pt x="1094" y="955"/>
                  </a:lnTo>
                  <a:lnTo>
                    <a:pt x="1098" y="961"/>
                  </a:lnTo>
                  <a:lnTo>
                    <a:pt x="1103" y="945"/>
                  </a:lnTo>
                  <a:lnTo>
                    <a:pt x="1101" y="946"/>
                  </a:lnTo>
                  <a:lnTo>
                    <a:pt x="1100" y="945"/>
                  </a:lnTo>
                  <a:lnTo>
                    <a:pt x="1102" y="941"/>
                  </a:lnTo>
                  <a:lnTo>
                    <a:pt x="1100" y="941"/>
                  </a:lnTo>
                  <a:lnTo>
                    <a:pt x="1103" y="936"/>
                  </a:lnTo>
                  <a:lnTo>
                    <a:pt x="1103" y="934"/>
                  </a:lnTo>
                  <a:lnTo>
                    <a:pt x="1104" y="931"/>
                  </a:lnTo>
                  <a:lnTo>
                    <a:pt x="1106" y="929"/>
                  </a:lnTo>
                  <a:lnTo>
                    <a:pt x="1109" y="926"/>
                  </a:lnTo>
                  <a:lnTo>
                    <a:pt x="1111" y="923"/>
                  </a:lnTo>
                  <a:lnTo>
                    <a:pt x="1111" y="921"/>
                  </a:lnTo>
                  <a:lnTo>
                    <a:pt x="1111" y="917"/>
                  </a:lnTo>
                  <a:lnTo>
                    <a:pt x="1110" y="914"/>
                  </a:lnTo>
                  <a:lnTo>
                    <a:pt x="1108" y="912"/>
                  </a:lnTo>
                  <a:lnTo>
                    <a:pt x="1104" y="914"/>
                  </a:lnTo>
                  <a:lnTo>
                    <a:pt x="1094" y="912"/>
                  </a:lnTo>
                  <a:lnTo>
                    <a:pt x="1091" y="913"/>
                  </a:lnTo>
                  <a:lnTo>
                    <a:pt x="1090" y="913"/>
                  </a:lnTo>
                  <a:lnTo>
                    <a:pt x="1084" y="915"/>
                  </a:lnTo>
                  <a:lnTo>
                    <a:pt x="1070" y="917"/>
                  </a:lnTo>
                  <a:lnTo>
                    <a:pt x="1065" y="920"/>
                  </a:lnTo>
                  <a:lnTo>
                    <a:pt x="1063" y="922"/>
                  </a:lnTo>
                  <a:lnTo>
                    <a:pt x="1064" y="923"/>
                  </a:lnTo>
                  <a:lnTo>
                    <a:pt x="1063" y="925"/>
                  </a:lnTo>
                  <a:lnTo>
                    <a:pt x="1061" y="927"/>
                  </a:lnTo>
                  <a:lnTo>
                    <a:pt x="1061" y="930"/>
                  </a:lnTo>
                  <a:lnTo>
                    <a:pt x="1061" y="932"/>
                  </a:lnTo>
                  <a:lnTo>
                    <a:pt x="1061" y="935"/>
                  </a:lnTo>
                  <a:lnTo>
                    <a:pt x="1061" y="936"/>
                  </a:lnTo>
                  <a:lnTo>
                    <a:pt x="1059" y="938"/>
                  </a:lnTo>
                  <a:lnTo>
                    <a:pt x="1058" y="944"/>
                  </a:lnTo>
                  <a:lnTo>
                    <a:pt x="1056" y="947"/>
                  </a:lnTo>
                  <a:lnTo>
                    <a:pt x="1050" y="949"/>
                  </a:lnTo>
                  <a:lnTo>
                    <a:pt x="1048" y="952"/>
                  </a:lnTo>
                  <a:lnTo>
                    <a:pt x="1049" y="952"/>
                  </a:lnTo>
                  <a:lnTo>
                    <a:pt x="1051" y="955"/>
                  </a:lnTo>
                  <a:lnTo>
                    <a:pt x="1050" y="955"/>
                  </a:lnTo>
                  <a:lnTo>
                    <a:pt x="1048" y="957"/>
                  </a:lnTo>
                  <a:lnTo>
                    <a:pt x="1046" y="957"/>
                  </a:lnTo>
                  <a:lnTo>
                    <a:pt x="1043" y="957"/>
                  </a:lnTo>
                  <a:lnTo>
                    <a:pt x="1041" y="955"/>
                  </a:lnTo>
                  <a:lnTo>
                    <a:pt x="1042" y="955"/>
                  </a:lnTo>
                  <a:lnTo>
                    <a:pt x="1040" y="954"/>
                  </a:lnTo>
                  <a:lnTo>
                    <a:pt x="1034" y="954"/>
                  </a:lnTo>
                  <a:lnTo>
                    <a:pt x="1033" y="955"/>
                  </a:lnTo>
                  <a:lnTo>
                    <a:pt x="1032" y="957"/>
                  </a:lnTo>
                  <a:lnTo>
                    <a:pt x="1031" y="956"/>
                  </a:lnTo>
                  <a:lnTo>
                    <a:pt x="1029" y="957"/>
                  </a:lnTo>
                  <a:lnTo>
                    <a:pt x="1025" y="957"/>
                  </a:lnTo>
                  <a:lnTo>
                    <a:pt x="1021" y="957"/>
                  </a:lnTo>
                  <a:lnTo>
                    <a:pt x="1010" y="961"/>
                  </a:lnTo>
                  <a:lnTo>
                    <a:pt x="1007" y="962"/>
                  </a:lnTo>
                  <a:lnTo>
                    <a:pt x="1006" y="961"/>
                  </a:lnTo>
                  <a:lnTo>
                    <a:pt x="1002" y="956"/>
                  </a:lnTo>
                  <a:lnTo>
                    <a:pt x="1000" y="956"/>
                  </a:lnTo>
                  <a:lnTo>
                    <a:pt x="996" y="954"/>
                  </a:lnTo>
                  <a:lnTo>
                    <a:pt x="991" y="953"/>
                  </a:lnTo>
                  <a:lnTo>
                    <a:pt x="989" y="953"/>
                  </a:lnTo>
                  <a:lnTo>
                    <a:pt x="989" y="953"/>
                  </a:lnTo>
                  <a:lnTo>
                    <a:pt x="988" y="954"/>
                  </a:lnTo>
                  <a:lnTo>
                    <a:pt x="988" y="955"/>
                  </a:lnTo>
                  <a:lnTo>
                    <a:pt x="987" y="955"/>
                  </a:lnTo>
                  <a:lnTo>
                    <a:pt x="988" y="954"/>
                  </a:lnTo>
                  <a:lnTo>
                    <a:pt x="987" y="952"/>
                  </a:lnTo>
                  <a:lnTo>
                    <a:pt x="989" y="953"/>
                  </a:lnTo>
                  <a:lnTo>
                    <a:pt x="987" y="952"/>
                  </a:lnTo>
                  <a:lnTo>
                    <a:pt x="985" y="948"/>
                  </a:lnTo>
                  <a:lnTo>
                    <a:pt x="982" y="945"/>
                  </a:lnTo>
                  <a:lnTo>
                    <a:pt x="981" y="944"/>
                  </a:lnTo>
                  <a:lnTo>
                    <a:pt x="980" y="938"/>
                  </a:lnTo>
                  <a:lnTo>
                    <a:pt x="979" y="935"/>
                  </a:lnTo>
                  <a:lnTo>
                    <a:pt x="971" y="927"/>
                  </a:lnTo>
                  <a:lnTo>
                    <a:pt x="967" y="919"/>
                  </a:lnTo>
                  <a:lnTo>
                    <a:pt x="965" y="914"/>
                  </a:lnTo>
                  <a:lnTo>
                    <a:pt x="964" y="912"/>
                  </a:lnTo>
                  <a:lnTo>
                    <a:pt x="963" y="910"/>
                  </a:lnTo>
                  <a:lnTo>
                    <a:pt x="963" y="906"/>
                  </a:lnTo>
                  <a:lnTo>
                    <a:pt x="964" y="910"/>
                  </a:lnTo>
                  <a:lnTo>
                    <a:pt x="967" y="913"/>
                  </a:lnTo>
                  <a:lnTo>
                    <a:pt x="966" y="915"/>
                  </a:lnTo>
                  <a:lnTo>
                    <a:pt x="967" y="917"/>
                  </a:lnTo>
                  <a:lnTo>
                    <a:pt x="968" y="913"/>
                  </a:lnTo>
                  <a:lnTo>
                    <a:pt x="967" y="912"/>
                  </a:lnTo>
                  <a:lnTo>
                    <a:pt x="964" y="910"/>
                  </a:lnTo>
                  <a:lnTo>
                    <a:pt x="963" y="906"/>
                  </a:lnTo>
                  <a:lnTo>
                    <a:pt x="962" y="904"/>
                  </a:lnTo>
                  <a:lnTo>
                    <a:pt x="962" y="903"/>
                  </a:lnTo>
                  <a:lnTo>
                    <a:pt x="961" y="901"/>
                  </a:lnTo>
                  <a:lnTo>
                    <a:pt x="961" y="896"/>
                  </a:lnTo>
                  <a:lnTo>
                    <a:pt x="962" y="893"/>
                  </a:lnTo>
                  <a:lnTo>
                    <a:pt x="962" y="891"/>
                  </a:lnTo>
                  <a:lnTo>
                    <a:pt x="962" y="884"/>
                  </a:lnTo>
                  <a:lnTo>
                    <a:pt x="961" y="880"/>
                  </a:lnTo>
                  <a:lnTo>
                    <a:pt x="962" y="880"/>
                  </a:lnTo>
                  <a:lnTo>
                    <a:pt x="962" y="878"/>
                  </a:lnTo>
                  <a:lnTo>
                    <a:pt x="962" y="872"/>
                  </a:lnTo>
                  <a:lnTo>
                    <a:pt x="961" y="869"/>
                  </a:lnTo>
                  <a:lnTo>
                    <a:pt x="963" y="867"/>
                  </a:lnTo>
                  <a:lnTo>
                    <a:pt x="963" y="864"/>
                  </a:lnTo>
                  <a:lnTo>
                    <a:pt x="963" y="863"/>
                  </a:lnTo>
                  <a:lnTo>
                    <a:pt x="963" y="858"/>
                  </a:lnTo>
                  <a:lnTo>
                    <a:pt x="965" y="859"/>
                  </a:lnTo>
                  <a:lnTo>
                    <a:pt x="965" y="863"/>
                  </a:lnTo>
                  <a:lnTo>
                    <a:pt x="964" y="869"/>
                  </a:lnTo>
                  <a:lnTo>
                    <a:pt x="962" y="879"/>
                  </a:lnTo>
                  <a:lnTo>
                    <a:pt x="963" y="879"/>
                  </a:lnTo>
                  <a:lnTo>
                    <a:pt x="963" y="871"/>
                  </a:lnTo>
                  <a:lnTo>
                    <a:pt x="965" y="862"/>
                  </a:lnTo>
                  <a:lnTo>
                    <a:pt x="970" y="854"/>
                  </a:lnTo>
                  <a:lnTo>
                    <a:pt x="971" y="849"/>
                  </a:lnTo>
                  <a:lnTo>
                    <a:pt x="968" y="846"/>
                  </a:lnTo>
                  <a:lnTo>
                    <a:pt x="964" y="834"/>
                  </a:lnTo>
                  <a:lnTo>
                    <a:pt x="966" y="832"/>
                  </a:lnTo>
                  <a:lnTo>
                    <a:pt x="964" y="831"/>
                  </a:lnTo>
                  <a:lnTo>
                    <a:pt x="962" y="827"/>
                  </a:lnTo>
                  <a:lnTo>
                    <a:pt x="964" y="828"/>
                  </a:lnTo>
                  <a:lnTo>
                    <a:pt x="966" y="829"/>
                  </a:lnTo>
                  <a:lnTo>
                    <a:pt x="968" y="824"/>
                  </a:lnTo>
                  <a:lnTo>
                    <a:pt x="967" y="821"/>
                  </a:lnTo>
                  <a:lnTo>
                    <a:pt x="965" y="821"/>
                  </a:lnTo>
                  <a:lnTo>
                    <a:pt x="970" y="821"/>
                  </a:lnTo>
                  <a:lnTo>
                    <a:pt x="972" y="818"/>
                  </a:lnTo>
                  <a:lnTo>
                    <a:pt x="972" y="817"/>
                  </a:lnTo>
                  <a:lnTo>
                    <a:pt x="975" y="816"/>
                  </a:lnTo>
                  <a:lnTo>
                    <a:pt x="974" y="814"/>
                  </a:lnTo>
                  <a:lnTo>
                    <a:pt x="975" y="812"/>
                  </a:lnTo>
                  <a:lnTo>
                    <a:pt x="978" y="815"/>
                  </a:lnTo>
                  <a:lnTo>
                    <a:pt x="981" y="812"/>
                  </a:lnTo>
                  <a:lnTo>
                    <a:pt x="978" y="810"/>
                  </a:lnTo>
                  <a:lnTo>
                    <a:pt x="978" y="810"/>
                  </a:lnTo>
                  <a:lnTo>
                    <a:pt x="979" y="809"/>
                  </a:lnTo>
                  <a:lnTo>
                    <a:pt x="980" y="810"/>
                  </a:lnTo>
                  <a:lnTo>
                    <a:pt x="980" y="808"/>
                  </a:lnTo>
                  <a:lnTo>
                    <a:pt x="983" y="809"/>
                  </a:lnTo>
                  <a:lnTo>
                    <a:pt x="984" y="810"/>
                  </a:lnTo>
                  <a:lnTo>
                    <a:pt x="983" y="810"/>
                  </a:lnTo>
                  <a:lnTo>
                    <a:pt x="987" y="810"/>
                  </a:lnTo>
                  <a:lnTo>
                    <a:pt x="983" y="812"/>
                  </a:lnTo>
                  <a:lnTo>
                    <a:pt x="991" y="808"/>
                  </a:lnTo>
                  <a:lnTo>
                    <a:pt x="993" y="807"/>
                  </a:lnTo>
                  <a:lnTo>
                    <a:pt x="995" y="807"/>
                  </a:lnTo>
                  <a:lnTo>
                    <a:pt x="997" y="804"/>
                  </a:lnTo>
                  <a:lnTo>
                    <a:pt x="998" y="802"/>
                  </a:lnTo>
                  <a:lnTo>
                    <a:pt x="1001" y="800"/>
                  </a:lnTo>
                  <a:lnTo>
                    <a:pt x="999" y="794"/>
                  </a:lnTo>
                  <a:lnTo>
                    <a:pt x="999" y="793"/>
                  </a:lnTo>
                  <a:lnTo>
                    <a:pt x="1001" y="794"/>
                  </a:lnTo>
                  <a:lnTo>
                    <a:pt x="1004" y="793"/>
                  </a:lnTo>
                  <a:lnTo>
                    <a:pt x="1005" y="797"/>
                  </a:lnTo>
                  <a:lnTo>
                    <a:pt x="1007" y="797"/>
                  </a:lnTo>
                  <a:lnTo>
                    <a:pt x="1006" y="797"/>
                  </a:lnTo>
                  <a:lnTo>
                    <a:pt x="1002" y="799"/>
                  </a:lnTo>
                  <a:lnTo>
                    <a:pt x="1008" y="795"/>
                  </a:lnTo>
                  <a:lnTo>
                    <a:pt x="1012" y="794"/>
                  </a:lnTo>
                  <a:lnTo>
                    <a:pt x="1014" y="794"/>
                  </a:lnTo>
                  <a:lnTo>
                    <a:pt x="1015" y="793"/>
                  </a:lnTo>
                  <a:lnTo>
                    <a:pt x="1014" y="792"/>
                  </a:lnTo>
                  <a:lnTo>
                    <a:pt x="1016" y="790"/>
                  </a:lnTo>
                  <a:lnTo>
                    <a:pt x="1015" y="792"/>
                  </a:lnTo>
                  <a:lnTo>
                    <a:pt x="1015" y="793"/>
                  </a:lnTo>
                  <a:lnTo>
                    <a:pt x="1021" y="793"/>
                  </a:lnTo>
                  <a:lnTo>
                    <a:pt x="1022" y="792"/>
                  </a:lnTo>
                  <a:lnTo>
                    <a:pt x="1023" y="790"/>
                  </a:lnTo>
                  <a:lnTo>
                    <a:pt x="1023" y="790"/>
                  </a:lnTo>
                  <a:lnTo>
                    <a:pt x="1022" y="792"/>
                  </a:lnTo>
                  <a:lnTo>
                    <a:pt x="1027" y="793"/>
                  </a:lnTo>
                  <a:lnTo>
                    <a:pt x="1031" y="795"/>
                  </a:lnTo>
                  <a:lnTo>
                    <a:pt x="1036" y="797"/>
                  </a:lnTo>
                  <a:lnTo>
                    <a:pt x="1039" y="795"/>
                  </a:lnTo>
                  <a:lnTo>
                    <a:pt x="1040" y="795"/>
                  </a:lnTo>
                  <a:lnTo>
                    <a:pt x="1041" y="792"/>
                  </a:lnTo>
                  <a:lnTo>
                    <a:pt x="1043" y="793"/>
                  </a:lnTo>
                  <a:lnTo>
                    <a:pt x="1049" y="797"/>
                  </a:lnTo>
                  <a:lnTo>
                    <a:pt x="1051" y="795"/>
                  </a:lnTo>
                  <a:lnTo>
                    <a:pt x="1051" y="797"/>
                  </a:lnTo>
                  <a:lnTo>
                    <a:pt x="1055" y="802"/>
                  </a:lnTo>
                  <a:lnTo>
                    <a:pt x="1059" y="802"/>
                  </a:lnTo>
                  <a:lnTo>
                    <a:pt x="1059" y="801"/>
                  </a:lnTo>
                  <a:lnTo>
                    <a:pt x="1063" y="799"/>
                  </a:lnTo>
                  <a:lnTo>
                    <a:pt x="1066" y="802"/>
                  </a:lnTo>
                  <a:lnTo>
                    <a:pt x="1067" y="801"/>
                  </a:lnTo>
                  <a:lnTo>
                    <a:pt x="1067" y="799"/>
                  </a:lnTo>
                  <a:lnTo>
                    <a:pt x="1066" y="795"/>
                  </a:lnTo>
                  <a:lnTo>
                    <a:pt x="1070" y="798"/>
                  </a:lnTo>
                  <a:lnTo>
                    <a:pt x="1074" y="801"/>
                  </a:lnTo>
                  <a:lnTo>
                    <a:pt x="1076" y="802"/>
                  </a:lnTo>
                  <a:lnTo>
                    <a:pt x="1076" y="806"/>
                  </a:lnTo>
                  <a:lnTo>
                    <a:pt x="1078" y="803"/>
                  </a:lnTo>
                  <a:lnTo>
                    <a:pt x="1082" y="802"/>
                  </a:lnTo>
                  <a:lnTo>
                    <a:pt x="1082" y="801"/>
                  </a:lnTo>
                  <a:lnTo>
                    <a:pt x="1079" y="800"/>
                  </a:lnTo>
                  <a:lnTo>
                    <a:pt x="1077" y="799"/>
                  </a:lnTo>
                  <a:lnTo>
                    <a:pt x="1074" y="797"/>
                  </a:lnTo>
                  <a:lnTo>
                    <a:pt x="1073" y="794"/>
                  </a:lnTo>
                  <a:lnTo>
                    <a:pt x="1076" y="792"/>
                  </a:lnTo>
                  <a:lnTo>
                    <a:pt x="1076" y="790"/>
                  </a:lnTo>
                  <a:lnTo>
                    <a:pt x="1074" y="790"/>
                  </a:lnTo>
                  <a:lnTo>
                    <a:pt x="1072" y="790"/>
                  </a:lnTo>
                  <a:lnTo>
                    <a:pt x="1070" y="790"/>
                  </a:lnTo>
                  <a:lnTo>
                    <a:pt x="1073" y="787"/>
                  </a:lnTo>
                  <a:lnTo>
                    <a:pt x="1073" y="787"/>
                  </a:lnTo>
                  <a:lnTo>
                    <a:pt x="1070" y="787"/>
                  </a:lnTo>
                  <a:lnTo>
                    <a:pt x="1068" y="789"/>
                  </a:lnTo>
                  <a:lnTo>
                    <a:pt x="1066" y="789"/>
                  </a:lnTo>
                  <a:lnTo>
                    <a:pt x="1063" y="787"/>
                  </a:lnTo>
                  <a:lnTo>
                    <a:pt x="1064" y="785"/>
                  </a:lnTo>
                  <a:lnTo>
                    <a:pt x="1067" y="784"/>
                  </a:lnTo>
                  <a:lnTo>
                    <a:pt x="1070" y="786"/>
                  </a:lnTo>
                  <a:lnTo>
                    <a:pt x="1072" y="785"/>
                  </a:lnTo>
                  <a:lnTo>
                    <a:pt x="1074" y="786"/>
                  </a:lnTo>
                  <a:lnTo>
                    <a:pt x="1074" y="787"/>
                  </a:lnTo>
                  <a:lnTo>
                    <a:pt x="1077" y="785"/>
                  </a:lnTo>
                  <a:lnTo>
                    <a:pt x="1077" y="784"/>
                  </a:lnTo>
                  <a:lnTo>
                    <a:pt x="1084" y="784"/>
                  </a:lnTo>
                  <a:lnTo>
                    <a:pt x="1084" y="783"/>
                  </a:lnTo>
                  <a:lnTo>
                    <a:pt x="1083" y="783"/>
                  </a:lnTo>
                  <a:lnTo>
                    <a:pt x="1086" y="784"/>
                  </a:lnTo>
                  <a:lnTo>
                    <a:pt x="1093" y="784"/>
                  </a:lnTo>
                  <a:lnTo>
                    <a:pt x="1094" y="781"/>
                  </a:lnTo>
                  <a:lnTo>
                    <a:pt x="1095" y="778"/>
                  </a:lnTo>
                  <a:lnTo>
                    <a:pt x="1096" y="780"/>
                  </a:lnTo>
                  <a:lnTo>
                    <a:pt x="1096" y="782"/>
                  </a:lnTo>
                  <a:lnTo>
                    <a:pt x="1099" y="784"/>
                  </a:lnTo>
                  <a:lnTo>
                    <a:pt x="1095" y="785"/>
                  </a:lnTo>
                  <a:lnTo>
                    <a:pt x="1099" y="786"/>
                  </a:lnTo>
                  <a:lnTo>
                    <a:pt x="1101" y="785"/>
                  </a:lnTo>
                  <a:lnTo>
                    <a:pt x="1103" y="783"/>
                  </a:lnTo>
                  <a:lnTo>
                    <a:pt x="1103" y="782"/>
                  </a:lnTo>
                  <a:lnTo>
                    <a:pt x="1104" y="783"/>
                  </a:lnTo>
                  <a:lnTo>
                    <a:pt x="1107" y="783"/>
                  </a:lnTo>
                  <a:lnTo>
                    <a:pt x="1107" y="782"/>
                  </a:lnTo>
                  <a:lnTo>
                    <a:pt x="1109" y="781"/>
                  </a:lnTo>
                  <a:lnTo>
                    <a:pt x="1109" y="783"/>
                  </a:lnTo>
                  <a:lnTo>
                    <a:pt x="1108" y="784"/>
                  </a:lnTo>
                  <a:lnTo>
                    <a:pt x="1115" y="783"/>
                  </a:lnTo>
                  <a:lnTo>
                    <a:pt x="1120" y="782"/>
                  </a:lnTo>
                  <a:lnTo>
                    <a:pt x="1121" y="783"/>
                  </a:lnTo>
                  <a:lnTo>
                    <a:pt x="1121" y="784"/>
                  </a:lnTo>
                  <a:lnTo>
                    <a:pt x="1120" y="783"/>
                  </a:lnTo>
                  <a:lnTo>
                    <a:pt x="1116" y="783"/>
                  </a:lnTo>
                  <a:lnTo>
                    <a:pt x="1121" y="784"/>
                  </a:lnTo>
                  <a:lnTo>
                    <a:pt x="1127" y="787"/>
                  </a:lnTo>
                  <a:lnTo>
                    <a:pt x="1125" y="785"/>
                  </a:lnTo>
                  <a:lnTo>
                    <a:pt x="1128" y="785"/>
                  </a:lnTo>
                  <a:lnTo>
                    <a:pt x="1127" y="786"/>
                  </a:lnTo>
                  <a:lnTo>
                    <a:pt x="1132" y="789"/>
                  </a:lnTo>
                  <a:lnTo>
                    <a:pt x="1128" y="787"/>
                  </a:lnTo>
                  <a:lnTo>
                    <a:pt x="1129" y="790"/>
                  </a:lnTo>
                  <a:lnTo>
                    <a:pt x="1132" y="791"/>
                  </a:lnTo>
                  <a:lnTo>
                    <a:pt x="1133" y="794"/>
                  </a:lnTo>
                  <a:lnTo>
                    <a:pt x="1134" y="793"/>
                  </a:lnTo>
                  <a:lnTo>
                    <a:pt x="1137" y="793"/>
                  </a:lnTo>
                  <a:lnTo>
                    <a:pt x="1144" y="791"/>
                  </a:lnTo>
                  <a:lnTo>
                    <a:pt x="1144" y="790"/>
                  </a:lnTo>
                  <a:lnTo>
                    <a:pt x="1145" y="790"/>
                  </a:lnTo>
                  <a:lnTo>
                    <a:pt x="1147" y="787"/>
                  </a:lnTo>
                  <a:lnTo>
                    <a:pt x="1151" y="789"/>
                  </a:lnTo>
                  <a:lnTo>
                    <a:pt x="1155" y="791"/>
                  </a:lnTo>
                  <a:lnTo>
                    <a:pt x="1159" y="797"/>
                  </a:lnTo>
                  <a:lnTo>
                    <a:pt x="1161" y="799"/>
                  </a:lnTo>
                  <a:lnTo>
                    <a:pt x="1162" y="800"/>
                  </a:lnTo>
                  <a:lnTo>
                    <a:pt x="1168" y="803"/>
                  </a:lnTo>
                  <a:lnTo>
                    <a:pt x="1169" y="806"/>
                  </a:lnTo>
                  <a:lnTo>
                    <a:pt x="1169" y="811"/>
                  </a:lnTo>
                  <a:lnTo>
                    <a:pt x="1167" y="817"/>
                  </a:lnTo>
                  <a:lnTo>
                    <a:pt x="1167" y="819"/>
                  </a:lnTo>
                  <a:lnTo>
                    <a:pt x="1166" y="821"/>
                  </a:lnTo>
                  <a:lnTo>
                    <a:pt x="1168" y="824"/>
                  </a:lnTo>
                  <a:lnTo>
                    <a:pt x="1169" y="821"/>
                  </a:lnTo>
                  <a:lnTo>
                    <a:pt x="1168" y="819"/>
                  </a:lnTo>
                  <a:lnTo>
                    <a:pt x="1170" y="821"/>
                  </a:lnTo>
                  <a:lnTo>
                    <a:pt x="1171" y="824"/>
                  </a:lnTo>
                  <a:lnTo>
                    <a:pt x="1170" y="825"/>
                  </a:lnTo>
                  <a:lnTo>
                    <a:pt x="1169" y="828"/>
                  </a:lnTo>
                  <a:lnTo>
                    <a:pt x="1171" y="831"/>
                  </a:lnTo>
                  <a:lnTo>
                    <a:pt x="1172" y="835"/>
                  </a:lnTo>
                  <a:lnTo>
                    <a:pt x="1176" y="836"/>
                  </a:lnTo>
                  <a:lnTo>
                    <a:pt x="1174" y="834"/>
                  </a:lnTo>
                  <a:lnTo>
                    <a:pt x="1177" y="835"/>
                  </a:lnTo>
                  <a:lnTo>
                    <a:pt x="1177" y="840"/>
                  </a:lnTo>
                  <a:lnTo>
                    <a:pt x="1180" y="838"/>
                  </a:lnTo>
                  <a:lnTo>
                    <a:pt x="1179" y="841"/>
                  </a:lnTo>
                  <a:lnTo>
                    <a:pt x="1180" y="846"/>
                  </a:lnTo>
                  <a:lnTo>
                    <a:pt x="1181" y="849"/>
                  </a:lnTo>
                  <a:lnTo>
                    <a:pt x="1181" y="850"/>
                  </a:lnTo>
                  <a:lnTo>
                    <a:pt x="1187" y="851"/>
                  </a:lnTo>
                  <a:lnTo>
                    <a:pt x="1189" y="857"/>
                  </a:lnTo>
                  <a:lnTo>
                    <a:pt x="1192" y="859"/>
                  </a:lnTo>
                  <a:lnTo>
                    <a:pt x="1189" y="859"/>
                  </a:lnTo>
                  <a:lnTo>
                    <a:pt x="1192" y="861"/>
                  </a:lnTo>
                  <a:lnTo>
                    <a:pt x="1195" y="861"/>
                  </a:lnTo>
                  <a:lnTo>
                    <a:pt x="1200" y="859"/>
                  </a:lnTo>
                  <a:lnTo>
                    <a:pt x="1202" y="853"/>
                  </a:lnTo>
                  <a:lnTo>
                    <a:pt x="1203" y="852"/>
                  </a:lnTo>
                  <a:lnTo>
                    <a:pt x="1203" y="850"/>
                  </a:lnTo>
                  <a:lnTo>
                    <a:pt x="1204" y="838"/>
                  </a:lnTo>
                  <a:lnTo>
                    <a:pt x="1204" y="836"/>
                  </a:lnTo>
                  <a:lnTo>
                    <a:pt x="1204" y="835"/>
                  </a:lnTo>
                  <a:lnTo>
                    <a:pt x="1203" y="832"/>
                  </a:lnTo>
                  <a:lnTo>
                    <a:pt x="1202" y="831"/>
                  </a:lnTo>
                  <a:lnTo>
                    <a:pt x="1202" y="831"/>
                  </a:lnTo>
                  <a:lnTo>
                    <a:pt x="1201" y="825"/>
                  </a:lnTo>
                  <a:lnTo>
                    <a:pt x="1195" y="814"/>
                  </a:lnTo>
                  <a:lnTo>
                    <a:pt x="1194" y="811"/>
                  </a:lnTo>
                  <a:lnTo>
                    <a:pt x="1194" y="808"/>
                  </a:lnTo>
                  <a:lnTo>
                    <a:pt x="1196" y="810"/>
                  </a:lnTo>
                  <a:lnTo>
                    <a:pt x="1197" y="812"/>
                  </a:lnTo>
                  <a:lnTo>
                    <a:pt x="1196" y="816"/>
                  </a:lnTo>
                  <a:lnTo>
                    <a:pt x="1197" y="818"/>
                  </a:lnTo>
                  <a:lnTo>
                    <a:pt x="1198" y="821"/>
                  </a:lnTo>
                  <a:lnTo>
                    <a:pt x="1197" y="816"/>
                  </a:lnTo>
                  <a:lnTo>
                    <a:pt x="1197" y="810"/>
                  </a:lnTo>
                  <a:lnTo>
                    <a:pt x="1193" y="803"/>
                  </a:lnTo>
                  <a:lnTo>
                    <a:pt x="1191" y="799"/>
                  </a:lnTo>
                  <a:lnTo>
                    <a:pt x="1188" y="793"/>
                  </a:lnTo>
                  <a:lnTo>
                    <a:pt x="1186" y="784"/>
                  </a:lnTo>
                  <a:lnTo>
                    <a:pt x="1185" y="781"/>
                  </a:lnTo>
                  <a:lnTo>
                    <a:pt x="1185" y="773"/>
                  </a:lnTo>
                  <a:lnTo>
                    <a:pt x="1187" y="772"/>
                  </a:lnTo>
                  <a:lnTo>
                    <a:pt x="1185" y="768"/>
                  </a:lnTo>
                  <a:lnTo>
                    <a:pt x="1187" y="769"/>
                  </a:lnTo>
                  <a:lnTo>
                    <a:pt x="1188" y="768"/>
                  </a:lnTo>
                  <a:lnTo>
                    <a:pt x="1187" y="766"/>
                  </a:lnTo>
                  <a:lnTo>
                    <a:pt x="1189" y="764"/>
                  </a:lnTo>
                  <a:lnTo>
                    <a:pt x="1189" y="761"/>
                  </a:lnTo>
                  <a:lnTo>
                    <a:pt x="1193" y="760"/>
                  </a:lnTo>
                  <a:lnTo>
                    <a:pt x="1193" y="759"/>
                  </a:lnTo>
                  <a:lnTo>
                    <a:pt x="1195" y="756"/>
                  </a:lnTo>
                  <a:lnTo>
                    <a:pt x="1194" y="752"/>
                  </a:lnTo>
                  <a:lnTo>
                    <a:pt x="1196" y="755"/>
                  </a:lnTo>
                  <a:lnTo>
                    <a:pt x="1198" y="755"/>
                  </a:lnTo>
                  <a:lnTo>
                    <a:pt x="1198" y="751"/>
                  </a:lnTo>
                  <a:lnTo>
                    <a:pt x="1201" y="751"/>
                  </a:lnTo>
                  <a:lnTo>
                    <a:pt x="1203" y="750"/>
                  </a:lnTo>
                  <a:lnTo>
                    <a:pt x="1205" y="750"/>
                  </a:lnTo>
                  <a:lnTo>
                    <a:pt x="1206" y="746"/>
                  </a:lnTo>
                  <a:lnTo>
                    <a:pt x="1209" y="747"/>
                  </a:lnTo>
                  <a:lnTo>
                    <a:pt x="1211" y="744"/>
                  </a:lnTo>
                  <a:lnTo>
                    <a:pt x="1213" y="743"/>
                  </a:lnTo>
                  <a:lnTo>
                    <a:pt x="1215" y="739"/>
                  </a:lnTo>
                  <a:lnTo>
                    <a:pt x="1222" y="732"/>
                  </a:lnTo>
                  <a:lnTo>
                    <a:pt x="1224" y="731"/>
                  </a:lnTo>
                  <a:lnTo>
                    <a:pt x="1224" y="731"/>
                  </a:lnTo>
                  <a:lnTo>
                    <a:pt x="1230" y="730"/>
                  </a:lnTo>
                  <a:lnTo>
                    <a:pt x="1234" y="729"/>
                  </a:lnTo>
                  <a:lnTo>
                    <a:pt x="1234" y="726"/>
                  </a:lnTo>
                  <a:lnTo>
                    <a:pt x="1234" y="729"/>
                  </a:lnTo>
                  <a:lnTo>
                    <a:pt x="1235" y="726"/>
                  </a:lnTo>
                  <a:lnTo>
                    <a:pt x="1236" y="724"/>
                  </a:lnTo>
                  <a:lnTo>
                    <a:pt x="1239" y="722"/>
                  </a:lnTo>
                  <a:lnTo>
                    <a:pt x="1241" y="720"/>
                  </a:lnTo>
                  <a:lnTo>
                    <a:pt x="1249" y="717"/>
                  </a:lnTo>
                  <a:lnTo>
                    <a:pt x="1252" y="717"/>
                  </a:lnTo>
                  <a:lnTo>
                    <a:pt x="1255" y="715"/>
                  </a:lnTo>
                  <a:lnTo>
                    <a:pt x="1255" y="713"/>
                  </a:lnTo>
                  <a:lnTo>
                    <a:pt x="1253" y="713"/>
                  </a:lnTo>
                  <a:lnTo>
                    <a:pt x="1249" y="715"/>
                  </a:lnTo>
                  <a:lnTo>
                    <a:pt x="1247" y="714"/>
                  </a:lnTo>
                  <a:lnTo>
                    <a:pt x="1246" y="713"/>
                  </a:lnTo>
                  <a:lnTo>
                    <a:pt x="1251" y="713"/>
                  </a:lnTo>
                  <a:lnTo>
                    <a:pt x="1252" y="710"/>
                  </a:lnTo>
                  <a:lnTo>
                    <a:pt x="1251" y="708"/>
                  </a:lnTo>
                  <a:lnTo>
                    <a:pt x="1248" y="706"/>
                  </a:lnTo>
                  <a:lnTo>
                    <a:pt x="1251" y="706"/>
                  </a:lnTo>
                  <a:lnTo>
                    <a:pt x="1254" y="705"/>
                  </a:lnTo>
                  <a:lnTo>
                    <a:pt x="1254" y="707"/>
                  </a:lnTo>
                  <a:lnTo>
                    <a:pt x="1257" y="708"/>
                  </a:lnTo>
                  <a:lnTo>
                    <a:pt x="1260" y="705"/>
                  </a:lnTo>
                  <a:lnTo>
                    <a:pt x="1263" y="704"/>
                  </a:lnTo>
                  <a:lnTo>
                    <a:pt x="1264" y="701"/>
                  </a:lnTo>
                  <a:lnTo>
                    <a:pt x="1263" y="699"/>
                  </a:lnTo>
                  <a:lnTo>
                    <a:pt x="1260" y="699"/>
                  </a:lnTo>
                  <a:lnTo>
                    <a:pt x="1260" y="701"/>
                  </a:lnTo>
                  <a:lnTo>
                    <a:pt x="1260" y="699"/>
                  </a:lnTo>
                  <a:lnTo>
                    <a:pt x="1256" y="698"/>
                  </a:lnTo>
                  <a:lnTo>
                    <a:pt x="1251" y="698"/>
                  </a:lnTo>
                  <a:lnTo>
                    <a:pt x="1249" y="696"/>
                  </a:lnTo>
                  <a:lnTo>
                    <a:pt x="1251" y="693"/>
                  </a:lnTo>
                  <a:lnTo>
                    <a:pt x="1251" y="696"/>
                  </a:lnTo>
                  <a:lnTo>
                    <a:pt x="1253" y="698"/>
                  </a:lnTo>
                  <a:lnTo>
                    <a:pt x="1255" y="696"/>
                  </a:lnTo>
                  <a:lnTo>
                    <a:pt x="1258" y="696"/>
                  </a:lnTo>
                  <a:lnTo>
                    <a:pt x="1257" y="693"/>
                  </a:lnTo>
                  <a:lnTo>
                    <a:pt x="1262" y="696"/>
                  </a:lnTo>
                  <a:lnTo>
                    <a:pt x="1262" y="693"/>
                  </a:lnTo>
                  <a:lnTo>
                    <a:pt x="1260" y="691"/>
                  </a:lnTo>
                  <a:lnTo>
                    <a:pt x="1260" y="689"/>
                  </a:lnTo>
                  <a:lnTo>
                    <a:pt x="1262" y="689"/>
                  </a:lnTo>
                  <a:lnTo>
                    <a:pt x="1263" y="695"/>
                  </a:lnTo>
                  <a:lnTo>
                    <a:pt x="1265" y="700"/>
                  </a:lnTo>
                  <a:lnTo>
                    <a:pt x="1263" y="695"/>
                  </a:lnTo>
                  <a:lnTo>
                    <a:pt x="1260" y="683"/>
                  </a:lnTo>
                  <a:lnTo>
                    <a:pt x="1257" y="683"/>
                  </a:lnTo>
                  <a:lnTo>
                    <a:pt x="1255" y="683"/>
                  </a:lnTo>
                  <a:lnTo>
                    <a:pt x="1256" y="684"/>
                  </a:lnTo>
                  <a:lnTo>
                    <a:pt x="1252" y="681"/>
                  </a:lnTo>
                  <a:lnTo>
                    <a:pt x="1248" y="679"/>
                  </a:lnTo>
                  <a:lnTo>
                    <a:pt x="1246" y="678"/>
                  </a:lnTo>
                  <a:lnTo>
                    <a:pt x="1244" y="678"/>
                  </a:lnTo>
                  <a:lnTo>
                    <a:pt x="1243" y="677"/>
                  </a:lnTo>
                  <a:lnTo>
                    <a:pt x="1246" y="678"/>
                  </a:lnTo>
                  <a:lnTo>
                    <a:pt x="1248" y="677"/>
                  </a:lnTo>
                  <a:lnTo>
                    <a:pt x="1251" y="679"/>
                  </a:lnTo>
                  <a:lnTo>
                    <a:pt x="1253" y="681"/>
                  </a:lnTo>
                  <a:lnTo>
                    <a:pt x="1255" y="682"/>
                  </a:lnTo>
                  <a:lnTo>
                    <a:pt x="1255" y="679"/>
                  </a:lnTo>
                  <a:lnTo>
                    <a:pt x="1253" y="678"/>
                  </a:lnTo>
                  <a:lnTo>
                    <a:pt x="1251" y="675"/>
                  </a:lnTo>
                  <a:lnTo>
                    <a:pt x="1252" y="677"/>
                  </a:lnTo>
                  <a:lnTo>
                    <a:pt x="1255" y="678"/>
                  </a:lnTo>
                  <a:lnTo>
                    <a:pt x="1256" y="675"/>
                  </a:lnTo>
                  <a:lnTo>
                    <a:pt x="1248" y="667"/>
                  </a:lnTo>
                  <a:lnTo>
                    <a:pt x="1247" y="665"/>
                  </a:lnTo>
                  <a:lnTo>
                    <a:pt x="1245" y="663"/>
                  </a:lnTo>
                  <a:lnTo>
                    <a:pt x="1247" y="664"/>
                  </a:lnTo>
                  <a:lnTo>
                    <a:pt x="1249" y="667"/>
                  </a:lnTo>
                  <a:lnTo>
                    <a:pt x="1254" y="671"/>
                  </a:lnTo>
                  <a:lnTo>
                    <a:pt x="1255" y="669"/>
                  </a:lnTo>
                  <a:lnTo>
                    <a:pt x="1256" y="667"/>
                  </a:lnTo>
                  <a:lnTo>
                    <a:pt x="1254" y="666"/>
                  </a:lnTo>
                  <a:lnTo>
                    <a:pt x="1252" y="664"/>
                  </a:lnTo>
                  <a:lnTo>
                    <a:pt x="1247" y="663"/>
                  </a:lnTo>
                  <a:lnTo>
                    <a:pt x="1244" y="661"/>
                  </a:lnTo>
                  <a:lnTo>
                    <a:pt x="1243" y="661"/>
                  </a:lnTo>
                  <a:lnTo>
                    <a:pt x="1243" y="660"/>
                  </a:lnTo>
                  <a:lnTo>
                    <a:pt x="1243" y="657"/>
                  </a:lnTo>
                  <a:lnTo>
                    <a:pt x="1245" y="656"/>
                  </a:lnTo>
                  <a:lnTo>
                    <a:pt x="1245" y="655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2"/>
                  </a:lnTo>
                  <a:lnTo>
                    <a:pt x="1246" y="653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6"/>
                  </a:lnTo>
                  <a:lnTo>
                    <a:pt x="1243" y="658"/>
                  </a:lnTo>
                  <a:lnTo>
                    <a:pt x="1245" y="660"/>
                  </a:lnTo>
                  <a:lnTo>
                    <a:pt x="1248" y="662"/>
                  </a:lnTo>
                  <a:lnTo>
                    <a:pt x="1248" y="661"/>
                  </a:lnTo>
                  <a:lnTo>
                    <a:pt x="1252" y="663"/>
                  </a:lnTo>
                  <a:lnTo>
                    <a:pt x="1254" y="663"/>
                  </a:lnTo>
                  <a:lnTo>
                    <a:pt x="1253" y="661"/>
                  </a:lnTo>
                  <a:lnTo>
                    <a:pt x="1252" y="658"/>
                  </a:lnTo>
                  <a:lnTo>
                    <a:pt x="1251" y="658"/>
                  </a:lnTo>
                  <a:lnTo>
                    <a:pt x="1251" y="655"/>
                  </a:lnTo>
                  <a:lnTo>
                    <a:pt x="1252" y="658"/>
                  </a:lnTo>
                  <a:lnTo>
                    <a:pt x="1254" y="661"/>
                  </a:lnTo>
                  <a:lnTo>
                    <a:pt x="1253" y="655"/>
                  </a:lnTo>
                  <a:lnTo>
                    <a:pt x="1253" y="647"/>
                  </a:lnTo>
                  <a:lnTo>
                    <a:pt x="1255" y="645"/>
                  </a:lnTo>
                  <a:lnTo>
                    <a:pt x="1255" y="645"/>
                  </a:lnTo>
                  <a:lnTo>
                    <a:pt x="1257" y="643"/>
                  </a:lnTo>
                  <a:lnTo>
                    <a:pt x="1258" y="641"/>
                  </a:lnTo>
                  <a:lnTo>
                    <a:pt x="1261" y="641"/>
                  </a:lnTo>
                  <a:lnTo>
                    <a:pt x="1260" y="644"/>
                  </a:lnTo>
                  <a:lnTo>
                    <a:pt x="1257" y="646"/>
                  </a:lnTo>
                  <a:lnTo>
                    <a:pt x="1257" y="649"/>
                  </a:lnTo>
                  <a:lnTo>
                    <a:pt x="1257" y="649"/>
                  </a:lnTo>
                  <a:lnTo>
                    <a:pt x="1255" y="650"/>
                  </a:lnTo>
                  <a:lnTo>
                    <a:pt x="1256" y="652"/>
                  </a:lnTo>
                  <a:lnTo>
                    <a:pt x="1258" y="654"/>
                  </a:lnTo>
                  <a:lnTo>
                    <a:pt x="1255" y="654"/>
                  </a:lnTo>
                  <a:lnTo>
                    <a:pt x="1258" y="655"/>
                  </a:lnTo>
                  <a:lnTo>
                    <a:pt x="1260" y="657"/>
                  </a:lnTo>
                  <a:lnTo>
                    <a:pt x="1256" y="656"/>
                  </a:lnTo>
                  <a:lnTo>
                    <a:pt x="1256" y="658"/>
                  </a:lnTo>
                  <a:lnTo>
                    <a:pt x="1258" y="662"/>
                  </a:lnTo>
                  <a:lnTo>
                    <a:pt x="1261" y="662"/>
                  </a:lnTo>
                  <a:lnTo>
                    <a:pt x="1262" y="664"/>
                  </a:lnTo>
                  <a:lnTo>
                    <a:pt x="1262" y="667"/>
                  </a:lnTo>
                  <a:lnTo>
                    <a:pt x="1264" y="666"/>
                  </a:lnTo>
                  <a:lnTo>
                    <a:pt x="1264" y="670"/>
                  </a:lnTo>
                  <a:lnTo>
                    <a:pt x="1261" y="675"/>
                  </a:lnTo>
                  <a:lnTo>
                    <a:pt x="1260" y="678"/>
                  </a:lnTo>
                  <a:lnTo>
                    <a:pt x="1261" y="680"/>
                  </a:lnTo>
                  <a:lnTo>
                    <a:pt x="1263" y="674"/>
                  </a:lnTo>
                  <a:lnTo>
                    <a:pt x="1265" y="671"/>
                  </a:lnTo>
                  <a:lnTo>
                    <a:pt x="1272" y="658"/>
                  </a:lnTo>
                  <a:lnTo>
                    <a:pt x="1273" y="658"/>
                  </a:lnTo>
                  <a:lnTo>
                    <a:pt x="1272" y="656"/>
                  </a:lnTo>
                  <a:lnTo>
                    <a:pt x="1271" y="654"/>
                  </a:lnTo>
                  <a:lnTo>
                    <a:pt x="1269" y="648"/>
                  </a:lnTo>
                  <a:lnTo>
                    <a:pt x="1268" y="645"/>
                  </a:lnTo>
                  <a:lnTo>
                    <a:pt x="1265" y="643"/>
                  </a:lnTo>
                  <a:lnTo>
                    <a:pt x="1265" y="640"/>
                  </a:lnTo>
                  <a:lnTo>
                    <a:pt x="1268" y="637"/>
                  </a:lnTo>
                  <a:lnTo>
                    <a:pt x="1271" y="637"/>
                  </a:lnTo>
                  <a:lnTo>
                    <a:pt x="1270" y="637"/>
                  </a:lnTo>
                  <a:lnTo>
                    <a:pt x="1269" y="637"/>
                  </a:lnTo>
                  <a:lnTo>
                    <a:pt x="1266" y="640"/>
                  </a:lnTo>
                  <a:lnTo>
                    <a:pt x="1266" y="643"/>
                  </a:lnTo>
                  <a:lnTo>
                    <a:pt x="1269" y="645"/>
                  </a:lnTo>
                  <a:lnTo>
                    <a:pt x="1271" y="646"/>
                  </a:lnTo>
                  <a:lnTo>
                    <a:pt x="1274" y="647"/>
                  </a:lnTo>
                  <a:lnTo>
                    <a:pt x="1274" y="649"/>
                  </a:lnTo>
                  <a:lnTo>
                    <a:pt x="1277" y="650"/>
                  </a:lnTo>
                  <a:lnTo>
                    <a:pt x="1278" y="648"/>
                  </a:lnTo>
                  <a:lnTo>
                    <a:pt x="1279" y="645"/>
                  </a:lnTo>
                  <a:lnTo>
                    <a:pt x="1281" y="645"/>
                  </a:lnTo>
                  <a:lnTo>
                    <a:pt x="1281" y="641"/>
                  </a:lnTo>
                  <a:lnTo>
                    <a:pt x="1283" y="640"/>
                  </a:lnTo>
                  <a:lnTo>
                    <a:pt x="1285" y="638"/>
                  </a:lnTo>
                  <a:lnTo>
                    <a:pt x="1286" y="636"/>
                  </a:lnTo>
                  <a:lnTo>
                    <a:pt x="1286" y="635"/>
                  </a:lnTo>
                  <a:lnTo>
                    <a:pt x="1287" y="635"/>
                  </a:lnTo>
                  <a:lnTo>
                    <a:pt x="1288" y="629"/>
                  </a:lnTo>
                  <a:lnTo>
                    <a:pt x="1283" y="626"/>
                  </a:lnTo>
                  <a:lnTo>
                    <a:pt x="1286" y="623"/>
                  </a:lnTo>
                  <a:lnTo>
                    <a:pt x="1286" y="623"/>
                  </a:lnTo>
                  <a:lnTo>
                    <a:pt x="1287" y="622"/>
                  </a:lnTo>
                  <a:lnTo>
                    <a:pt x="1288" y="619"/>
                  </a:lnTo>
                  <a:lnTo>
                    <a:pt x="1289" y="615"/>
                  </a:lnTo>
                  <a:lnTo>
                    <a:pt x="1288" y="613"/>
                  </a:lnTo>
                  <a:lnTo>
                    <a:pt x="1289" y="615"/>
                  </a:lnTo>
                  <a:lnTo>
                    <a:pt x="1289" y="619"/>
                  </a:lnTo>
                  <a:lnTo>
                    <a:pt x="1287" y="622"/>
                  </a:lnTo>
                  <a:lnTo>
                    <a:pt x="1290" y="621"/>
                  </a:lnTo>
                  <a:lnTo>
                    <a:pt x="1292" y="618"/>
                  </a:lnTo>
                  <a:lnTo>
                    <a:pt x="1303" y="614"/>
                  </a:lnTo>
                  <a:lnTo>
                    <a:pt x="1309" y="613"/>
                  </a:lnTo>
                  <a:lnTo>
                    <a:pt x="1315" y="612"/>
                  </a:lnTo>
                  <a:lnTo>
                    <a:pt x="1316" y="613"/>
                  </a:lnTo>
                  <a:lnTo>
                    <a:pt x="1320" y="612"/>
                  </a:lnTo>
                  <a:lnTo>
                    <a:pt x="1322" y="611"/>
                  </a:lnTo>
                  <a:lnTo>
                    <a:pt x="1323" y="605"/>
                  </a:lnTo>
                  <a:lnTo>
                    <a:pt x="1325" y="606"/>
                  </a:lnTo>
                  <a:lnTo>
                    <a:pt x="1325" y="610"/>
                  </a:lnTo>
                  <a:lnTo>
                    <a:pt x="1329" y="609"/>
                  </a:lnTo>
                  <a:lnTo>
                    <a:pt x="1333" y="606"/>
                  </a:lnTo>
                  <a:lnTo>
                    <a:pt x="1333" y="609"/>
                  </a:lnTo>
                  <a:lnTo>
                    <a:pt x="1335" y="609"/>
                  </a:lnTo>
                  <a:lnTo>
                    <a:pt x="1339" y="607"/>
                  </a:lnTo>
                  <a:lnTo>
                    <a:pt x="1341" y="606"/>
                  </a:lnTo>
                  <a:lnTo>
                    <a:pt x="1342" y="607"/>
                  </a:lnTo>
                  <a:lnTo>
                    <a:pt x="1342" y="604"/>
                  </a:lnTo>
                  <a:lnTo>
                    <a:pt x="1342" y="602"/>
                  </a:lnTo>
                  <a:lnTo>
                    <a:pt x="1339" y="601"/>
                  </a:lnTo>
                  <a:lnTo>
                    <a:pt x="1341" y="603"/>
                  </a:lnTo>
                  <a:lnTo>
                    <a:pt x="1342" y="603"/>
                  </a:lnTo>
                  <a:lnTo>
                    <a:pt x="1342" y="605"/>
                  </a:lnTo>
                  <a:lnTo>
                    <a:pt x="1339" y="606"/>
                  </a:lnTo>
                  <a:lnTo>
                    <a:pt x="1337" y="606"/>
                  </a:lnTo>
                  <a:lnTo>
                    <a:pt x="1335" y="605"/>
                  </a:lnTo>
                  <a:lnTo>
                    <a:pt x="1333" y="600"/>
                  </a:lnTo>
                  <a:lnTo>
                    <a:pt x="1331" y="597"/>
                  </a:lnTo>
                  <a:lnTo>
                    <a:pt x="1328" y="597"/>
                  </a:lnTo>
                  <a:lnTo>
                    <a:pt x="1330" y="594"/>
                  </a:lnTo>
                  <a:lnTo>
                    <a:pt x="1332" y="592"/>
                  </a:lnTo>
                  <a:lnTo>
                    <a:pt x="1330" y="588"/>
                  </a:lnTo>
                  <a:lnTo>
                    <a:pt x="1332" y="584"/>
                  </a:lnTo>
                  <a:lnTo>
                    <a:pt x="1332" y="584"/>
                  </a:lnTo>
                  <a:lnTo>
                    <a:pt x="1337" y="578"/>
                  </a:lnTo>
                  <a:lnTo>
                    <a:pt x="1339" y="573"/>
                  </a:lnTo>
                  <a:lnTo>
                    <a:pt x="1342" y="570"/>
                  </a:lnTo>
                  <a:lnTo>
                    <a:pt x="1342" y="572"/>
                  </a:lnTo>
                  <a:lnTo>
                    <a:pt x="1345" y="573"/>
                  </a:lnTo>
                  <a:lnTo>
                    <a:pt x="1345" y="570"/>
                  </a:lnTo>
                  <a:lnTo>
                    <a:pt x="1343" y="569"/>
                  </a:lnTo>
                  <a:lnTo>
                    <a:pt x="1346" y="567"/>
                  </a:lnTo>
                  <a:lnTo>
                    <a:pt x="1345" y="570"/>
                  </a:lnTo>
                  <a:lnTo>
                    <a:pt x="1348" y="571"/>
                  </a:lnTo>
                  <a:lnTo>
                    <a:pt x="1348" y="568"/>
                  </a:lnTo>
                  <a:lnTo>
                    <a:pt x="1348" y="571"/>
                  </a:lnTo>
                  <a:lnTo>
                    <a:pt x="1349" y="571"/>
                  </a:lnTo>
                  <a:lnTo>
                    <a:pt x="1350" y="568"/>
                  </a:lnTo>
                  <a:lnTo>
                    <a:pt x="1352" y="569"/>
                  </a:lnTo>
                  <a:lnTo>
                    <a:pt x="1355" y="567"/>
                  </a:lnTo>
                  <a:lnTo>
                    <a:pt x="1356" y="563"/>
                  </a:lnTo>
                  <a:lnTo>
                    <a:pt x="1356" y="561"/>
                  </a:lnTo>
                  <a:lnTo>
                    <a:pt x="1358" y="559"/>
                  </a:lnTo>
                  <a:lnTo>
                    <a:pt x="1358" y="561"/>
                  </a:lnTo>
                  <a:lnTo>
                    <a:pt x="1363" y="564"/>
                  </a:lnTo>
                  <a:lnTo>
                    <a:pt x="1362" y="561"/>
                  </a:lnTo>
                  <a:lnTo>
                    <a:pt x="1367" y="560"/>
                  </a:lnTo>
                  <a:lnTo>
                    <a:pt x="1368" y="561"/>
                  </a:lnTo>
                  <a:lnTo>
                    <a:pt x="1371" y="560"/>
                  </a:lnTo>
                  <a:lnTo>
                    <a:pt x="1373" y="560"/>
                  </a:lnTo>
                  <a:lnTo>
                    <a:pt x="1376" y="558"/>
                  </a:lnTo>
                  <a:lnTo>
                    <a:pt x="1379" y="556"/>
                  </a:lnTo>
                  <a:lnTo>
                    <a:pt x="1382" y="556"/>
                  </a:lnTo>
                  <a:lnTo>
                    <a:pt x="1383" y="553"/>
                  </a:lnTo>
                  <a:lnTo>
                    <a:pt x="1382" y="550"/>
                  </a:lnTo>
                  <a:lnTo>
                    <a:pt x="1381" y="549"/>
                  </a:lnTo>
                  <a:lnTo>
                    <a:pt x="1381" y="549"/>
                  </a:lnTo>
                  <a:lnTo>
                    <a:pt x="1382" y="550"/>
                  </a:lnTo>
                  <a:lnTo>
                    <a:pt x="1384" y="551"/>
                  </a:lnTo>
                  <a:lnTo>
                    <a:pt x="1388" y="550"/>
                  </a:lnTo>
                  <a:lnTo>
                    <a:pt x="1390" y="549"/>
                  </a:lnTo>
                  <a:lnTo>
                    <a:pt x="1393" y="550"/>
                  </a:lnTo>
                  <a:lnTo>
                    <a:pt x="1394" y="549"/>
                  </a:lnTo>
                  <a:lnTo>
                    <a:pt x="1394" y="546"/>
                  </a:lnTo>
                  <a:lnTo>
                    <a:pt x="1397" y="544"/>
                  </a:lnTo>
                  <a:lnTo>
                    <a:pt x="1396" y="546"/>
                  </a:lnTo>
                  <a:lnTo>
                    <a:pt x="1398" y="547"/>
                  </a:lnTo>
                  <a:lnTo>
                    <a:pt x="1400" y="547"/>
                  </a:lnTo>
                  <a:lnTo>
                    <a:pt x="1408" y="543"/>
                  </a:lnTo>
                  <a:lnTo>
                    <a:pt x="1414" y="541"/>
                  </a:lnTo>
                  <a:lnTo>
                    <a:pt x="1416" y="538"/>
                  </a:lnTo>
                  <a:lnTo>
                    <a:pt x="1416" y="536"/>
                  </a:lnTo>
                  <a:lnTo>
                    <a:pt x="1414" y="533"/>
                  </a:lnTo>
                  <a:lnTo>
                    <a:pt x="1418" y="538"/>
                  </a:lnTo>
                  <a:lnTo>
                    <a:pt x="1420" y="537"/>
                  </a:lnTo>
                  <a:lnTo>
                    <a:pt x="1420" y="538"/>
                  </a:lnTo>
                  <a:lnTo>
                    <a:pt x="1413" y="544"/>
                  </a:lnTo>
                  <a:lnTo>
                    <a:pt x="1414" y="546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22" y="545"/>
                  </a:lnTo>
                  <a:lnTo>
                    <a:pt x="1427" y="545"/>
                  </a:lnTo>
                  <a:lnTo>
                    <a:pt x="1433" y="545"/>
                  </a:lnTo>
                  <a:lnTo>
                    <a:pt x="1430" y="546"/>
                  </a:lnTo>
                  <a:lnTo>
                    <a:pt x="1427" y="546"/>
                  </a:lnTo>
                  <a:lnTo>
                    <a:pt x="1422" y="549"/>
                  </a:lnTo>
                  <a:lnTo>
                    <a:pt x="1423" y="552"/>
                  </a:lnTo>
                  <a:lnTo>
                    <a:pt x="1422" y="552"/>
                  </a:lnTo>
                  <a:lnTo>
                    <a:pt x="1422" y="551"/>
                  </a:lnTo>
                  <a:lnTo>
                    <a:pt x="1419" y="549"/>
                  </a:lnTo>
                  <a:lnTo>
                    <a:pt x="1419" y="546"/>
                  </a:lnTo>
                  <a:lnTo>
                    <a:pt x="1416" y="547"/>
                  </a:lnTo>
                  <a:lnTo>
                    <a:pt x="1414" y="549"/>
                  </a:lnTo>
                  <a:lnTo>
                    <a:pt x="1403" y="554"/>
                  </a:lnTo>
                  <a:lnTo>
                    <a:pt x="1400" y="558"/>
                  </a:lnTo>
                  <a:lnTo>
                    <a:pt x="1403" y="556"/>
                  </a:lnTo>
                  <a:lnTo>
                    <a:pt x="1400" y="558"/>
                  </a:lnTo>
                  <a:lnTo>
                    <a:pt x="1400" y="556"/>
                  </a:lnTo>
                  <a:lnTo>
                    <a:pt x="1397" y="559"/>
                  </a:lnTo>
                  <a:lnTo>
                    <a:pt x="1394" y="561"/>
                  </a:lnTo>
                  <a:lnTo>
                    <a:pt x="1398" y="560"/>
                  </a:lnTo>
                  <a:lnTo>
                    <a:pt x="1396" y="562"/>
                  </a:lnTo>
                  <a:lnTo>
                    <a:pt x="1394" y="566"/>
                  </a:lnTo>
                  <a:lnTo>
                    <a:pt x="1394" y="571"/>
                  </a:lnTo>
                  <a:lnTo>
                    <a:pt x="1397" y="573"/>
                  </a:lnTo>
                  <a:lnTo>
                    <a:pt x="1397" y="571"/>
                  </a:lnTo>
                  <a:lnTo>
                    <a:pt x="1402" y="576"/>
                  </a:lnTo>
                  <a:lnTo>
                    <a:pt x="1405" y="576"/>
                  </a:lnTo>
                  <a:lnTo>
                    <a:pt x="1406" y="573"/>
                  </a:lnTo>
                  <a:lnTo>
                    <a:pt x="1409" y="573"/>
                  </a:lnTo>
                  <a:lnTo>
                    <a:pt x="1410" y="573"/>
                  </a:lnTo>
                  <a:lnTo>
                    <a:pt x="1411" y="570"/>
                  </a:lnTo>
                  <a:lnTo>
                    <a:pt x="1415" y="569"/>
                  </a:lnTo>
                  <a:lnTo>
                    <a:pt x="1416" y="567"/>
                  </a:lnTo>
                  <a:lnTo>
                    <a:pt x="1418" y="564"/>
                  </a:lnTo>
                  <a:lnTo>
                    <a:pt x="1420" y="562"/>
                  </a:lnTo>
                  <a:lnTo>
                    <a:pt x="1420" y="562"/>
                  </a:lnTo>
                  <a:lnTo>
                    <a:pt x="1422" y="559"/>
                  </a:lnTo>
                  <a:lnTo>
                    <a:pt x="1424" y="560"/>
                  </a:lnTo>
                  <a:lnTo>
                    <a:pt x="1426" y="556"/>
                  </a:lnTo>
                  <a:lnTo>
                    <a:pt x="1425" y="560"/>
                  </a:lnTo>
                  <a:lnTo>
                    <a:pt x="1428" y="561"/>
                  </a:lnTo>
                  <a:lnTo>
                    <a:pt x="1431" y="559"/>
                  </a:lnTo>
                  <a:lnTo>
                    <a:pt x="1430" y="556"/>
                  </a:lnTo>
                  <a:lnTo>
                    <a:pt x="1432" y="558"/>
                  </a:lnTo>
                  <a:lnTo>
                    <a:pt x="1434" y="558"/>
                  </a:lnTo>
                  <a:lnTo>
                    <a:pt x="1435" y="556"/>
                  </a:lnTo>
                  <a:lnTo>
                    <a:pt x="1439" y="556"/>
                  </a:lnTo>
                  <a:lnTo>
                    <a:pt x="1447" y="553"/>
                  </a:lnTo>
                  <a:lnTo>
                    <a:pt x="1451" y="552"/>
                  </a:lnTo>
                  <a:lnTo>
                    <a:pt x="1457" y="549"/>
                  </a:lnTo>
                  <a:lnTo>
                    <a:pt x="1459" y="550"/>
                  </a:lnTo>
                  <a:lnTo>
                    <a:pt x="1465" y="545"/>
                  </a:lnTo>
                  <a:lnTo>
                    <a:pt x="1461" y="546"/>
                  </a:lnTo>
                  <a:lnTo>
                    <a:pt x="1459" y="545"/>
                  </a:lnTo>
                  <a:lnTo>
                    <a:pt x="1462" y="544"/>
                  </a:lnTo>
                  <a:lnTo>
                    <a:pt x="1460" y="542"/>
                  </a:lnTo>
                  <a:lnTo>
                    <a:pt x="1460" y="541"/>
                  </a:lnTo>
                  <a:lnTo>
                    <a:pt x="1459" y="539"/>
                  </a:lnTo>
                  <a:lnTo>
                    <a:pt x="1456" y="541"/>
                  </a:lnTo>
                  <a:lnTo>
                    <a:pt x="1453" y="539"/>
                  </a:lnTo>
                  <a:lnTo>
                    <a:pt x="1452" y="536"/>
                  </a:lnTo>
                  <a:lnTo>
                    <a:pt x="1450" y="538"/>
                  </a:lnTo>
                  <a:lnTo>
                    <a:pt x="1447" y="541"/>
                  </a:lnTo>
                  <a:lnTo>
                    <a:pt x="1444" y="541"/>
                  </a:lnTo>
                  <a:lnTo>
                    <a:pt x="1441" y="541"/>
                  </a:lnTo>
                  <a:lnTo>
                    <a:pt x="1443" y="539"/>
                  </a:lnTo>
                  <a:lnTo>
                    <a:pt x="1440" y="538"/>
                  </a:lnTo>
                  <a:lnTo>
                    <a:pt x="1434" y="537"/>
                  </a:lnTo>
                  <a:lnTo>
                    <a:pt x="1432" y="536"/>
                  </a:lnTo>
                  <a:lnTo>
                    <a:pt x="1430" y="537"/>
                  </a:lnTo>
                  <a:lnTo>
                    <a:pt x="1426" y="536"/>
                  </a:lnTo>
                  <a:lnTo>
                    <a:pt x="1424" y="535"/>
                  </a:lnTo>
                  <a:lnTo>
                    <a:pt x="1424" y="534"/>
                  </a:lnTo>
                  <a:lnTo>
                    <a:pt x="1427" y="532"/>
                  </a:lnTo>
                  <a:lnTo>
                    <a:pt x="1425" y="532"/>
                  </a:lnTo>
                  <a:lnTo>
                    <a:pt x="1419" y="530"/>
                  </a:lnTo>
                  <a:lnTo>
                    <a:pt x="1416" y="529"/>
                  </a:lnTo>
                  <a:lnTo>
                    <a:pt x="1415" y="524"/>
                  </a:lnTo>
                  <a:lnTo>
                    <a:pt x="1413" y="521"/>
                  </a:lnTo>
                  <a:lnTo>
                    <a:pt x="1413" y="519"/>
                  </a:lnTo>
                  <a:lnTo>
                    <a:pt x="1413" y="516"/>
                  </a:lnTo>
                  <a:lnTo>
                    <a:pt x="1410" y="516"/>
                  </a:lnTo>
                  <a:lnTo>
                    <a:pt x="1408" y="517"/>
                  </a:lnTo>
                  <a:lnTo>
                    <a:pt x="1406" y="516"/>
                  </a:lnTo>
                  <a:lnTo>
                    <a:pt x="1409" y="515"/>
                  </a:lnTo>
                  <a:lnTo>
                    <a:pt x="1411" y="511"/>
                  </a:lnTo>
                  <a:lnTo>
                    <a:pt x="1414" y="506"/>
                  </a:lnTo>
                  <a:lnTo>
                    <a:pt x="1413" y="503"/>
                  </a:lnTo>
                  <a:lnTo>
                    <a:pt x="1410" y="502"/>
                  </a:lnTo>
                  <a:lnTo>
                    <a:pt x="1408" y="503"/>
                  </a:lnTo>
                  <a:lnTo>
                    <a:pt x="1402" y="507"/>
                  </a:lnTo>
                  <a:lnTo>
                    <a:pt x="1401" y="504"/>
                  </a:lnTo>
                  <a:lnTo>
                    <a:pt x="1399" y="501"/>
                  </a:lnTo>
                  <a:lnTo>
                    <a:pt x="1397" y="501"/>
                  </a:lnTo>
                  <a:lnTo>
                    <a:pt x="1391" y="499"/>
                  </a:lnTo>
                  <a:lnTo>
                    <a:pt x="1388" y="500"/>
                  </a:lnTo>
                  <a:lnTo>
                    <a:pt x="1386" y="500"/>
                  </a:lnTo>
                  <a:lnTo>
                    <a:pt x="1385" y="500"/>
                  </a:lnTo>
                  <a:lnTo>
                    <a:pt x="1391" y="498"/>
                  </a:lnTo>
                  <a:lnTo>
                    <a:pt x="1393" y="498"/>
                  </a:lnTo>
                  <a:lnTo>
                    <a:pt x="1399" y="498"/>
                  </a:lnTo>
                  <a:lnTo>
                    <a:pt x="1401" y="499"/>
                  </a:lnTo>
                  <a:lnTo>
                    <a:pt x="1407" y="500"/>
                  </a:lnTo>
                  <a:lnTo>
                    <a:pt x="1413" y="496"/>
                  </a:lnTo>
                  <a:lnTo>
                    <a:pt x="1415" y="494"/>
                  </a:lnTo>
                  <a:lnTo>
                    <a:pt x="1418" y="493"/>
                  </a:lnTo>
                  <a:lnTo>
                    <a:pt x="1422" y="491"/>
                  </a:lnTo>
                  <a:lnTo>
                    <a:pt x="1422" y="489"/>
                  </a:lnTo>
                  <a:lnTo>
                    <a:pt x="1419" y="486"/>
                  </a:lnTo>
                  <a:lnTo>
                    <a:pt x="1418" y="486"/>
                  </a:lnTo>
                  <a:lnTo>
                    <a:pt x="1419" y="486"/>
                  </a:lnTo>
                  <a:lnTo>
                    <a:pt x="1417" y="485"/>
                  </a:lnTo>
                  <a:lnTo>
                    <a:pt x="1418" y="485"/>
                  </a:lnTo>
                  <a:lnTo>
                    <a:pt x="1422" y="484"/>
                  </a:lnTo>
                  <a:lnTo>
                    <a:pt x="1418" y="482"/>
                  </a:lnTo>
                  <a:lnTo>
                    <a:pt x="1413" y="479"/>
                  </a:lnTo>
                  <a:lnTo>
                    <a:pt x="1408" y="478"/>
                  </a:lnTo>
                  <a:lnTo>
                    <a:pt x="1405" y="477"/>
                  </a:lnTo>
                  <a:lnTo>
                    <a:pt x="1394" y="478"/>
                  </a:lnTo>
                  <a:lnTo>
                    <a:pt x="1386" y="481"/>
                  </a:lnTo>
                  <a:lnTo>
                    <a:pt x="1382" y="483"/>
                  </a:lnTo>
                  <a:lnTo>
                    <a:pt x="1373" y="486"/>
                  </a:lnTo>
                  <a:lnTo>
                    <a:pt x="1367" y="489"/>
                  </a:lnTo>
                  <a:lnTo>
                    <a:pt x="1363" y="492"/>
                  </a:lnTo>
                  <a:lnTo>
                    <a:pt x="1357" y="494"/>
                  </a:lnTo>
                  <a:lnTo>
                    <a:pt x="1349" y="501"/>
                  </a:lnTo>
                  <a:lnTo>
                    <a:pt x="1347" y="504"/>
                  </a:lnTo>
                  <a:lnTo>
                    <a:pt x="1345" y="507"/>
                  </a:lnTo>
                  <a:lnTo>
                    <a:pt x="1341" y="509"/>
                  </a:lnTo>
                  <a:lnTo>
                    <a:pt x="1338" y="515"/>
                  </a:lnTo>
                  <a:lnTo>
                    <a:pt x="1335" y="517"/>
                  </a:lnTo>
                  <a:lnTo>
                    <a:pt x="1329" y="519"/>
                  </a:lnTo>
                  <a:lnTo>
                    <a:pt x="1326" y="520"/>
                  </a:lnTo>
                  <a:lnTo>
                    <a:pt x="1324" y="521"/>
                  </a:lnTo>
                  <a:lnTo>
                    <a:pt x="1328" y="519"/>
                  </a:lnTo>
                  <a:lnTo>
                    <a:pt x="1330" y="517"/>
                  </a:lnTo>
                  <a:lnTo>
                    <a:pt x="1333" y="515"/>
                  </a:lnTo>
                  <a:lnTo>
                    <a:pt x="1334" y="512"/>
                  </a:lnTo>
                  <a:lnTo>
                    <a:pt x="1337" y="510"/>
                  </a:lnTo>
                  <a:lnTo>
                    <a:pt x="1339" y="507"/>
                  </a:lnTo>
                  <a:lnTo>
                    <a:pt x="1342" y="506"/>
                  </a:lnTo>
                  <a:lnTo>
                    <a:pt x="1343" y="503"/>
                  </a:lnTo>
                  <a:lnTo>
                    <a:pt x="1345" y="500"/>
                  </a:lnTo>
                  <a:lnTo>
                    <a:pt x="1345" y="498"/>
                  </a:lnTo>
                  <a:lnTo>
                    <a:pt x="1342" y="495"/>
                  </a:lnTo>
                  <a:lnTo>
                    <a:pt x="1341" y="495"/>
                  </a:lnTo>
                  <a:lnTo>
                    <a:pt x="1335" y="494"/>
                  </a:lnTo>
                  <a:lnTo>
                    <a:pt x="1333" y="494"/>
                  </a:lnTo>
                  <a:lnTo>
                    <a:pt x="1330" y="493"/>
                  </a:lnTo>
                  <a:lnTo>
                    <a:pt x="1328" y="492"/>
                  </a:lnTo>
                  <a:lnTo>
                    <a:pt x="1329" y="492"/>
                  </a:lnTo>
                  <a:lnTo>
                    <a:pt x="1337" y="493"/>
                  </a:lnTo>
                  <a:lnTo>
                    <a:pt x="1339" y="494"/>
                  </a:lnTo>
                  <a:lnTo>
                    <a:pt x="1342" y="495"/>
                  </a:lnTo>
                  <a:lnTo>
                    <a:pt x="1347" y="498"/>
                  </a:lnTo>
                  <a:lnTo>
                    <a:pt x="1349" y="495"/>
                  </a:lnTo>
                  <a:lnTo>
                    <a:pt x="1354" y="490"/>
                  </a:lnTo>
                  <a:lnTo>
                    <a:pt x="1355" y="487"/>
                  </a:lnTo>
                  <a:lnTo>
                    <a:pt x="1358" y="484"/>
                  </a:lnTo>
                  <a:lnTo>
                    <a:pt x="1364" y="479"/>
                  </a:lnTo>
                  <a:lnTo>
                    <a:pt x="1365" y="479"/>
                  </a:lnTo>
                  <a:lnTo>
                    <a:pt x="1368" y="477"/>
                  </a:lnTo>
                  <a:lnTo>
                    <a:pt x="1376" y="476"/>
                  </a:lnTo>
                  <a:lnTo>
                    <a:pt x="1379" y="475"/>
                  </a:lnTo>
                  <a:lnTo>
                    <a:pt x="1381" y="470"/>
                  </a:lnTo>
                  <a:lnTo>
                    <a:pt x="1383" y="467"/>
                  </a:lnTo>
                  <a:lnTo>
                    <a:pt x="1384" y="465"/>
                  </a:lnTo>
                  <a:lnTo>
                    <a:pt x="1386" y="464"/>
                  </a:lnTo>
                  <a:lnTo>
                    <a:pt x="1388" y="461"/>
                  </a:lnTo>
                  <a:lnTo>
                    <a:pt x="1390" y="461"/>
                  </a:lnTo>
                  <a:lnTo>
                    <a:pt x="1394" y="461"/>
                  </a:lnTo>
                  <a:lnTo>
                    <a:pt x="1398" y="459"/>
                  </a:lnTo>
                  <a:lnTo>
                    <a:pt x="1400" y="460"/>
                  </a:lnTo>
                  <a:lnTo>
                    <a:pt x="1406" y="459"/>
                  </a:lnTo>
                  <a:lnTo>
                    <a:pt x="1413" y="460"/>
                  </a:lnTo>
                  <a:lnTo>
                    <a:pt x="1418" y="459"/>
                  </a:lnTo>
                  <a:lnTo>
                    <a:pt x="1422" y="460"/>
                  </a:lnTo>
                  <a:lnTo>
                    <a:pt x="1426" y="459"/>
                  </a:lnTo>
                  <a:lnTo>
                    <a:pt x="1432" y="460"/>
                  </a:lnTo>
                  <a:lnTo>
                    <a:pt x="1433" y="460"/>
                  </a:lnTo>
                  <a:lnTo>
                    <a:pt x="1435" y="460"/>
                  </a:lnTo>
                  <a:lnTo>
                    <a:pt x="1437" y="459"/>
                  </a:lnTo>
                  <a:lnTo>
                    <a:pt x="1453" y="461"/>
                  </a:lnTo>
                  <a:lnTo>
                    <a:pt x="1454" y="462"/>
                  </a:lnTo>
                  <a:lnTo>
                    <a:pt x="1458" y="461"/>
                  </a:lnTo>
                  <a:lnTo>
                    <a:pt x="1458" y="461"/>
                  </a:lnTo>
                  <a:lnTo>
                    <a:pt x="1454" y="462"/>
                  </a:lnTo>
                  <a:lnTo>
                    <a:pt x="1460" y="461"/>
                  </a:lnTo>
                  <a:lnTo>
                    <a:pt x="1466" y="461"/>
                  </a:lnTo>
                  <a:lnTo>
                    <a:pt x="1471" y="461"/>
                  </a:lnTo>
                  <a:lnTo>
                    <a:pt x="1476" y="460"/>
                  </a:lnTo>
                  <a:lnTo>
                    <a:pt x="1479" y="460"/>
                  </a:lnTo>
                  <a:lnTo>
                    <a:pt x="1480" y="459"/>
                  </a:lnTo>
                  <a:lnTo>
                    <a:pt x="1482" y="457"/>
                  </a:lnTo>
                  <a:lnTo>
                    <a:pt x="1485" y="456"/>
                  </a:lnTo>
                  <a:lnTo>
                    <a:pt x="1487" y="452"/>
                  </a:lnTo>
                  <a:lnTo>
                    <a:pt x="1490" y="451"/>
                  </a:lnTo>
                  <a:lnTo>
                    <a:pt x="1492" y="451"/>
                  </a:lnTo>
                  <a:lnTo>
                    <a:pt x="1494" y="447"/>
                  </a:lnTo>
                  <a:lnTo>
                    <a:pt x="1496" y="444"/>
                  </a:lnTo>
                  <a:lnTo>
                    <a:pt x="1497" y="442"/>
                  </a:lnTo>
                  <a:lnTo>
                    <a:pt x="1503" y="441"/>
                  </a:lnTo>
                  <a:lnTo>
                    <a:pt x="1505" y="441"/>
                  </a:lnTo>
                  <a:lnTo>
                    <a:pt x="1511" y="439"/>
                  </a:lnTo>
                  <a:lnTo>
                    <a:pt x="1513" y="439"/>
                  </a:lnTo>
                  <a:lnTo>
                    <a:pt x="1516" y="438"/>
                  </a:lnTo>
                  <a:lnTo>
                    <a:pt x="1519" y="439"/>
                  </a:lnTo>
                  <a:lnTo>
                    <a:pt x="1521" y="438"/>
                  </a:lnTo>
                  <a:lnTo>
                    <a:pt x="1527" y="434"/>
                  </a:lnTo>
                  <a:lnTo>
                    <a:pt x="1533" y="431"/>
                  </a:lnTo>
                  <a:lnTo>
                    <a:pt x="1538" y="426"/>
                  </a:lnTo>
                  <a:lnTo>
                    <a:pt x="1537" y="423"/>
                  </a:lnTo>
                  <a:lnTo>
                    <a:pt x="1531" y="421"/>
                  </a:lnTo>
                  <a:close/>
                  <a:moveTo>
                    <a:pt x="688" y="144"/>
                  </a:moveTo>
                  <a:lnTo>
                    <a:pt x="685" y="143"/>
                  </a:lnTo>
                  <a:lnTo>
                    <a:pt x="682" y="147"/>
                  </a:lnTo>
                  <a:lnTo>
                    <a:pt x="682" y="149"/>
                  </a:lnTo>
                  <a:lnTo>
                    <a:pt x="685" y="149"/>
                  </a:lnTo>
                  <a:lnTo>
                    <a:pt x="688" y="148"/>
                  </a:lnTo>
                  <a:lnTo>
                    <a:pt x="685" y="150"/>
                  </a:lnTo>
                  <a:lnTo>
                    <a:pt x="688" y="151"/>
                  </a:lnTo>
                  <a:lnTo>
                    <a:pt x="685" y="151"/>
                  </a:lnTo>
                  <a:lnTo>
                    <a:pt x="683" y="152"/>
                  </a:lnTo>
                  <a:lnTo>
                    <a:pt x="681" y="152"/>
                  </a:lnTo>
                  <a:lnTo>
                    <a:pt x="677" y="152"/>
                  </a:lnTo>
                  <a:lnTo>
                    <a:pt x="675" y="152"/>
                  </a:lnTo>
                  <a:lnTo>
                    <a:pt x="673" y="150"/>
                  </a:lnTo>
                  <a:lnTo>
                    <a:pt x="669" y="149"/>
                  </a:lnTo>
                  <a:lnTo>
                    <a:pt x="667" y="150"/>
                  </a:lnTo>
                  <a:lnTo>
                    <a:pt x="664" y="150"/>
                  </a:lnTo>
                  <a:lnTo>
                    <a:pt x="662" y="149"/>
                  </a:lnTo>
                  <a:lnTo>
                    <a:pt x="660" y="152"/>
                  </a:lnTo>
                  <a:lnTo>
                    <a:pt x="657" y="153"/>
                  </a:lnTo>
                  <a:lnTo>
                    <a:pt x="657" y="154"/>
                  </a:lnTo>
                  <a:lnTo>
                    <a:pt x="660" y="157"/>
                  </a:lnTo>
                  <a:lnTo>
                    <a:pt x="663" y="157"/>
                  </a:lnTo>
                  <a:lnTo>
                    <a:pt x="665" y="160"/>
                  </a:lnTo>
                  <a:lnTo>
                    <a:pt x="662" y="160"/>
                  </a:lnTo>
                  <a:lnTo>
                    <a:pt x="659" y="160"/>
                  </a:lnTo>
                  <a:lnTo>
                    <a:pt x="657" y="161"/>
                  </a:lnTo>
                  <a:lnTo>
                    <a:pt x="655" y="164"/>
                  </a:lnTo>
                  <a:lnTo>
                    <a:pt x="651" y="165"/>
                  </a:lnTo>
                  <a:lnTo>
                    <a:pt x="649" y="167"/>
                  </a:lnTo>
                  <a:lnTo>
                    <a:pt x="647" y="168"/>
                  </a:lnTo>
                  <a:lnTo>
                    <a:pt x="643" y="169"/>
                  </a:lnTo>
                  <a:lnTo>
                    <a:pt x="641" y="171"/>
                  </a:lnTo>
                  <a:lnTo>
                    <a:pt x="639" y="171"/>
                  </a:lnTo>
                  <a:lnTo>
                    <a:pt x="637" y="169"/>
                  </a:lnTo>
                  <a:lnTo>
                    <a:pt x="640" y="168"/>
                  </a:lnTo>
                  <a:lnTo>
                    <a:pt x="642" y="168"/>
                  </a:lnTo>
                  <a:lnTo>
                    <a:pt x="643" y="165"/>
                  </a:lnTo>
                  <a:lnTo>
                    <a:pt x="647" y="164"/>
                  </a:lnTo>
                  <a:lnTo>
                    <a:pt x="649" y="161"/>
                  </a:lnTo>
                  <a:lnTo>
                    <a:pt x="651" y="159"/>
                  </a:lnTo>
                  <a:lnTo>
                    <a:pt x="652" y="157"/>
                  </a:lnTo>
                  <a:lnTo>
                    <a:pt x="650" y="153"/>
                  </a:lnTo>
                  <a:lnTo>
                    <a:pt x="647" y="153"/>
                  </a:lnTo>
                  <a:lnTo>
                    <a:pt x="645" y="154"/>
                  </a:lnTo>
                  <a:lnTo>
                    <a:pt x="641" y="156"/>
                  </a:lnTo>
                  <a:lnTo>
                    <a:pt x="639" y="158"/>
                  </a:lnTo>
                  <a:lnTo>
                    <a:pt x="637" y="159"/>
                  </a:lnTo>
                  <a:lnTo>
                    <a:pt x="635" y="161"/>
                  </a:lnTo>
                  <a:lnTo>
                    <a:pt x="635" y="164"/>
                  </a:lnTo>
                  <a:lnTo>
                    <a:pt x="633" y="167"/>
                  </a:lnTo>
                  <a:lnTo>
                    <a:pt x="630" y="168"/>
                  </a:lnTo>
                  <a:lnTo>
                    <a:pt x="628" y="168"/>
                  </a:lnTo>
                  <a:lnTo>
                    <a:pt x="624" y="167"/>
                  </a:lnTo>
                  <a:lnTo>
                    <a:pt x="620" y="166"/>
                  </a:lnTo>
                  <a:lnTo>
                    <a:pt x="616" y="166"/>
                  </a:lnTo>
                  <a:lnTo>
                    <a:pt x="614" y="166"/>
                  </a:lnTo>
                  <a:lnTo>
                    <a:pt x="611" y="165"/>
                  </a:lnTo>
                  <a:lnTo>
                    <a:pt x="609" y="164"/>
                  </a:lnTo>
                  <a:lnTo>
                    <a:pt x="613" y="162"/>
                  </a:lnTo>
                  <a:lnTo>
                    <a:pt x="615" y="162"/>
                  </a:lnTo>
                  <a:lnTo>
                    <a:pt x="618" y="161"/>
                  </a:lnTo>
                  <a:lnTo>
                    <a:pt x="620" y="159"/>
                  </a:lnTo>
                  <a:lnTo>
                    <a:pt x="620" y="156"/>
                  </a:lnTo>
                  <a:lnTo>
                    <a:pt x="622" y="154"/>
                  </a:lnTo>
                  <a:lnTo>
                    <a:pt x="624" y="153"/>
                  </a:lnTo>
                  <a:lnTo>
                    <a:pt x="628" y="151"/>
                  </a:lnTo>
                  <a:lnTo>
                    <a:pt x="626" y="148"/>
                  </a:lnTo>
                  <a:lnTo>
                    <a:pt x="624" y="148"/>
                  </a:lnTo>
                  <a:lnTo>
                    <a:pt x="621" y="145"/>
                  </a:lnTo>
                  <a:lnTo>
                    <a:pt x="624" y="144"/>
                  </a:lnTo>
                  <a:lnTo>
                    <a:pt x="626" y="144"/>
                  </a:lnTo>
                  <a:lnTo>
                    <a:pt x="629" y="145"/>
                  </a:lnTo>
                  <a:lnTo>
                    <a:pt x="632" y="147"/>
                  </a:lnTo>
                  <a:lnTo>
                    <a:pt x="638" y="147"/>
                  </a:lnTo>
                  <a:lnTo>
                    <a:pt x="640" y="144"/>
                  </a:lnTo>
                  <a:lnTo>
                    <a:pt x="638" y="142"/>
                  </a:lnTo>
                  <a:lnTo>
                    <a:pt x="634" y="141"/>
                  </a:lnTo>
                  <a:lnTo>
                    <a:pt x="632" y="140"/>
                  </a:lnTo>
                  <a:lnTo>
                    <a:pt x="629" y="139"/>
                  </a:lnTo>
                  <a:lnTo>
                    <a:pt x="617" y="139"/>
                  </a:lnTo>
                  <a:lnTo>
                    <a:pt x="616" y="142"/>
                  </a:lnTo>
                  <a:lnTo>
                    <a:pt x="614" y="142"/>
                  </a:lnTo>
                  <a:lnTo>
                    <a:pt x="611" y="141"/>
                  </a:lnTo>
                  <a:lnTo>
                    <a:pt x="608" y="142"/>
                  </a:lnTo>
                  <a:lnTo>
                    <a:pt x="605" y="142"/>
                  </a:lnTo>
                  <a:lnTo>
                    <a:pt x="603" y="142"/>
                  </a:lnTo>
                  <a:lnTo>
                    <a:pt x="599" y="141"/>
                  </a:lnTo>
                  <a:lnTo>
                    <a:pt x="597" y="141"/>
                  </a:lnTo>
                  <a:lnTo>
                    <a:pt x="595" y="141"/>
                  </a:lnTo>
                  <a:lnTo>
                    <a:pt x="595" y="144"/>
                  </a:lnTo>
                  <a:lnTo>
                    <a:pt x="592" y="144"/>
                  </a:lnTo>
                  <a:lnTo>
                    <a:pt x="591" y="147"/>
                  </a:lnTo>
                  <a:lnTo>
                    <a:pt x="589" y="144"/>
                  </a:lnTo>
                  <a:lnTo>
                    <a:pt x="587" y="142"/>
                  </a:lnTo>
                  <a:lnTo>
                    <a:pt x="588" y="139"/>
                  </a:lnTo>
                  <a:lnTo>
                    <a:pt x="590" y="139"/>
                  </a:lnTo>
                  <a:lnTo>
                    <a:pt x="594" y="139"/>
                  </a:lnTo>
                  <a:lnTo>
                    <a:pt x="596" y="140"/>
                  </a:lnTo>
                  <a:lnTo>
                    <a:pt x="598" y="136"/>
                  </a:lnTo>
                  <a:lnTo>
                    <a:pt x="601" y="137"/>
                  </a:lnTo>
                  <a:lnTo>
                    <a:pt x="604" y="137"/>
                  </a:lnTo>
                  <a:lnTo>
                    <a:pt x="609" y="135"/>
                  </a:lnTo>
                  <a:lnTo>
                    <a:pt x="612" y="134"/>
                  </a:lnTo>
                  <a:lnTo>
                    <a:pt x="615" y="134"/>
                  </a:lnTo>
                  <a:lnTo>
                    <a:pt x="617" y="132"/>
                  </a:lnTo>
                  <a:lnTo>
                    <a:pt x="623" y="132"/>
                  </a:lnTo>
                  <a:lnTo>
                    <a:pt x="625" y="132"/>
                  </a:lnTo>
                  <a:lnTo>
                    <a:pt x="631" y="131"/>
                  </a:lnTo>
                  <a:lnTo>
                    <a:pt x="634" y="128"/>
                  </a:lnTo>
                  <a:lnTo>
                    <a:pt x="637" y="128"/>
                  </a:lnTo>
                  <a:lnTo>
                    <a:pt x="639" y="127"/>
                  </a:lnTo>
                  <a:lnTo>
                    <a:pt x="642" y="125"/>
                  </a:lnTo>
                  <a:lnTo>
                    <a:pt x="645" y="125"/>
                  </a:lnTo>
                  <a:lnTo>
                    <a:pt x="648" y="124"/>
                  </a:lnTo>
                  <a:lnTo>
                    <a:pt x="650" y="123"/>
                  </a:lnTo>
                  <a:lnTo>
                    <a:pt x="654" y="123"/>
                  </a:lnTo>
                  <a:lnTo>
                    <a:pt x="657" y="122"/>
                  </a:lnTo>
                  <a:lnTo>
                    <a:pt x="660" y="120"/>
                  </a:lnTo>
                  <a:lnTo>
                    <a:pt x="663" y="123"/>
                  </a:lnTo>
                  <a:lnTo>
                    <a:pt x="666" y="124"/>
                  </a:lnTo>
                  <a:lnTo>
                    <a:pt x="668" y="124"/>
                  </a:lnTo>
                  <a:lnTo>
                    <a:pt x="672" y="124"/>
                  </a:lnTo>
                  <a:lnTo>
                    <a:pt x="668" y="126"/>
                  </a:lnTo>
                  <a:lnTo>
                    <a:pt x="666" y="127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7" y="130"/>
                  </a:lnTo>
                  <a:lnTo>
                    <a:pt x="655" y="132"/>
                  </a:lnTo>
                  <a:lnTo>
                    <a:pt x="651" y="134"/>
                  </a:lnTo>
                  <a:lnTo>
                    <a:pt x="655" y="13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660" y="137"/>
                  </a:lnTo>
                  <a:lnTo>
                    <a:pt x="663" y="137"/>
                  </a:lnTo>
                  <a:lnTo>
                    <a:pt x="666" y="137"/>
                  </a:lnTo>
                  <a:lnTo>
                    <a:pt x="668" y="137"/>
                  </a:lnTo>
                  <a:lnTo>
                    <a:pt x="674" y="137"/>
                  </a:lnTo>
                  <a:lnTo>
                    <a:pt x="676" y="137"/>
                  </a:lnTo>
                  <a:lnTo>
                    <a:pt x="680" y="136"/>
                  </a:lnTo>
                  <a:lnTo>
                    <a:pt x="682" y="135"/>
                  </a:lnTo>
                  <a:lnTo>
                    <a:pt x="683" y="132"/>
                  </a:lnTo>
                  <a:lnTo>
                    <a:pt x="686" y="131"/>
                  </a:lnTo>
                  <a:lnTo>
                    <a:pt x="689" y="130"/>
                  </a:lnTo>
                  <a:lnTo>
                    <a:pt x="689" y="132"/>
                  </a:lnTo>
                  <a:lnTo>
                    <a:pt x="686" y="135"/>
                  </a:lnTo>
                  <a:lnTo>
                    <a:pt x="689" y="135"/>
                  </a:lnTo>
                  <a:lnTo>
                    <a:pt x="692" y="134"/>
                  </a:lnTo>
                  <a:lnTo>
                    <a:pt x="690" y="137"/>
                  </a:lnTo>
                  <a:lnTo>
                    <a:pt x="689" y="140"/>
                  </a:lnTo>
                  <a:lnTo>
                    <a:pt x="685" y="141"/>
                  </a:lnTo>
                  <a:lnTo>
                    <a:pt x="688" y="144"/>
                  </a:lnTo>
                  <a:close/>
                  <a:moveTo>
                    <a:pt x="805" y="218"/>
                  </a:moveTo>
                  <a:lnTo>
                    <a:pt x="803" y="217"/>
                  </a:lnTo>
                  <a:lnTo>
                    <a:pt x="800" y="217"/>
                  </a:lnTo>
                  <a:lnTo>
                    <a:pt x="797" y="216"/>
                  </a:lnTo>
                  <a:lnTo>
                    <a:pt x="793" y="214"/>
                  </a:lnTo>
                  <a:lnTo>
                    <a:pt x="787" y="214"/>
                  </a:lnTo>
                  <a:lnTo>
                    <a:pt x="785" y="216"/>
                  </a:lnTo>
                  <a:lnTo>
                    <a:pt x="782" y="217"/>
                  </a:lnTo>
                  <a:lnTo>
                    <a:pt x="777" y="218"/>
                  </a:lnTo>
                  <a:lnTo>
                    <a:pt x="774" y="220"/>
                  </a:lnTo>
                  <a:lnTo>
                    <a:pt x="773" y="224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4" y="218"/>
                  </a:lnTo>
                  <a:lnTo>
                    <a:pt x="786" y="218"/>
                  </a:lnTo>
                  <a:lnTo>
                    <a:pt x="790" y="216"/>
                  </a:lnTo>
                  <a:lnTo>
                    <a:pt x="794" y="216"/>
                  </a:lnTo>
                  <a:lnTo>
                    <a:pt x="797" y="217"/>
                  </a:lnTo>
                  <a:lnTo>
                    <a:pt x="792" y="217"/>
                  </a:lnTo>
                  <a:lnTo>
                    <a:pt x="788" y="218"/>
                  </a:lnTo>
                  <a:lnTo>
                    <a:pt x="794" y="218"/>
                  </a:lnTo>
                  <a:lnTo>
                    <a:pt x="797" y="219"/>
                  </a:lnTo>
                  <a:lnTo>
                    <a:pt x="794" y="220"/>
                  </a:lnTo>
                  <a:lnTo>
                    <a:pt x="788" y="220"/>
                  </a:lnTo>
                  <a:lnTo>
                    <a:pt x="786" y="221"/>
                  </a:lnTo>
                  <a:lnTo>
                    <a:pt x="788" y="221"/>
                  </a:lnTo>
                  <a:lnTo>
                    <a:pt x="786" y="222"/>
                  </a:lnTo>
                  <a:lnTo>
                    <a:pt x="790" y="221"/>
                  </a:lnTo>
                  <a:lnTo>
                    <a:pt x="792" y="222"/>
                  </a:lnTo>
                  <a:lnTo>
                    <a:pt x="794" y="221"/>
                  </a:lnTo>
                  <a:lnTo>
                    <a:pt x="794" y="221"/>
                  </a:lnTo>
                  <a:lnTo>
                    <a:pt x="790" y="225"/>
                  </a:lnTo>
                  <a:lnTo>
                    <a:pt x="786" y="225"/>
                  </a:lnTo>
                  <a:lnTo>
                    <a:pt x="782" y="224"/>
                  </a:lnTo>
                  <a:lnTo>
                    <a:pt x="776" y="228"/>
                  </a:lnTo>
                  <a:lnTo>
                    <a:pt x="773" y="229"/>
                  </a:lnTo>
                  <a:lnTo>
                    <a:pt x="773" y="231"/>
                  </a:lnTo>
                  <a:lnTo>
                    <a:pt x="765" y="238"/>
                  </a:lnTo>
                  <a:lnTo>
                    <a:pt x="762" y="241"/>
                  </a:lnTo>
                  <a:lnTo>
                    <a:pt x="760" y="243"/>
                  </a:lnTo>
                  <a:lnTo>
                    <a:pt x="757" y="244"/>
                  </a:lnTo>
                  <a:lnTo>
                    <a:pt x="753" y="245"/>
                  </a:lnTo>
                  <a:lnTo>
                    <a:pt x="753" y="244"/>
                  </a:lnTo>
                  <a:lnTo>
                    <a:pt x="750" y="244"/>
                  </a:lnTo>
                  <a:lnTo>
                    <a:pt x="745" y="246"/>
                  </a:lnTo>
                  <a:lnTo>
                    <a:pt x="744" y="247"/>
                  </a:lnTo>
                  <a:lnTo>
                    <a:pt x="743" y="248"/>
                  </a:lnTo>
                  <a:lnTo>
                    <a:pt x="744" y="251"/>
                  </a:lnTo>
                  <a:lnTo>
                    <a:pt x="742" y="253"/>
                  </a:lnTo>
                  <a:lnTo>
                    <a:pt x="740" y="254"/>
                  </a:lnTo>
                  <a:lnTo>
                    <a:pt x="736" y="253"/>
                  </a:lnTo>
                  <a:lnTo>
                    <a:pt x="731" y="255"/>
                  </a:lnTo>
                  <a:lnTo>
                    <a:pt x="728" y="255"/>
                  </a:lnTo>
                  <a:lnTo>
                    <a:pt x="720" y="256"/>
                  </a:lnTo>
                  <a:lnTo>
                    <a:pt x="715" y="256"/>
                  </a:lnTo>
                  <a:lnTo>
                    <a:pt x="712" y="256"/>
                  </a:lnTo>
                  <a:lnTo>
                    <a:pt x="707" y="254"/>
                  </a:lnTo>
                  <a:lnTo>
                    <a:pt x="705" y="253"/>
                  </a:lnTo>
                  <a:lnTo>
                    <a:pt x="697" y="252"/>
                  </a:lnTo>
                  <a:lnTo>
                    <a:pt x="694" y="251"/>
                  </a:lnTo>
                  <a:lnTo>
                    <a:pt x="692" y="248"/>
                  </a:lnTo>
                  <a:lnTo>
                    <a:pt x="689" y="247"/>
                  </a:lnTo>
                  <a:lnTo>
                    <a:pt x="692" y="247"/>
                  </a:lnTo>
                  <a:lnTo>
                    <a:pt x="695" y="250"/>
                  </a:lnTo>
                  <a:lnTo>
                    <a:pt x="698" y="250"/>
                  </a:lnTo>
                  <a:lnTo>
                    <a:pt x="701" y="248"/>
                  </a:lnTo>
                  <a:lnTo>
                    <a:pt x="703" y="246"/>
                  </a:lnTo>
                  <a:lnTo>
                    <a:pt x="706" y="247"/>
                  </a:lnTo>
                  <a:lnTo>
                    <a:pt x="709" y="247"/>
                  </a:lnTo>
                  <a:lnTo>
                    <a:pt x="711" y="248"/>
                  </a:lnTo>
                  <a:lnTo>
                    <a:pt x="715" y="247"/>
                  </a:lnTo>
                  <a:lnTo>
                    <a:pt x="714" y="244"/>
                  </a:lnTo>
                  <a:lnTo>
                    <a:pt x="716" y="243"/>
                  </a:lnTo>
                  <a:lnTo>
                    <a:pt x="717" y="241"/>
                  </a:lnTo>
                  <a:lnTo>
                    <a:pt x="719" y="237"/>
                  </a:lnTo>
                  <a:lnTo>
                    <a:pt x="722" y="237"/>
                  </a:lnTo>
                  <a:lnTo>
                    <a:pt x="725" y="238"/>
                  </a:lnTo>
                  <a:lnTo>
                    <a:pt x="727" y="237"/>
                  </a:lnTo>
                  <a:lnTo>
                    <a:pt x="731" y="235"/>
                  </a:lnTo>
                  <a:lnTo>
                    <a:pt x="728" y="231"/>
                  </a:lnTo>
                  <a:lnTo>
                    <a:pt x="726" y="230"/>
                  </a:lnTo>
                  <a:lnTo>
                    <a:pt x="724" y="228"/>
                  </a:lnTo>
                  <a:lnTo>
                    <a:pt x="722" y="227"/>
                  </a:lnTo>
                  <a:lnTo>
                    <a:pt x="722" y="225"/>
                  </a:lnTo>
                  <a:lnTo>
                    <a:pt x="722" y="222"/>
                  </a:lnTo>
                  <a:lnTo>
                    <a:pt x="718" y="222"/>
                  </a:lnTo>
                  <a:lnTo>
                    <a:pt x="712" y="219"/>
                  </a:lnTo>
                  <a:lnTo>
                    <a:pt x="712" y="216"/>
                  </a:lnTo>
                  <a:lnTo>
                    <a:pt x="714" y="216"/>
                  </a:lnTo>
                  <a:lnTo>
                    <a:pt x="716" y="218"/>
                  </a:lnTo>
                  <a:lnTo>
                    <a:pt x="722" y="219"/>
                  </a:lnTo>
                  <a:lnTo>
                    <a:pt x="724" y="221"/>
                  </a:lnTo>
                  <a:lnTo>
                    <a:pt x="727" y="222"/>
                  </a:lnTo>
                  <a:lnTo>
                    <a:pt x="729" y="225"/>
                  </a:lnTo>
                  <a:lnTo>
                    <a:pt x="733" y="225"/>
                  </a:lnTo>
                  <a:lnTo>
                    <a:pt x="735" y="224"/>
                  </a:lnTo>
                  <a:lnTo>
                    <a:pt x="736" y="224"/>
                  </a:lnTo>
                  <a:lnTo>
                    <a:pt x="737" y="227"/>
                  </a:lnTo>
                  <a:lnTo>
                    <a:pt x="741" y="228"/>
                  </a:lnTo>
                  <a:lnTo>
                    <a:pt x="743" y="230"/>
                  </a:lnTo>
                  <a:lnTo>
                    <a:pt x="745" y="231"/>
                  </a:lnTo>
                  <a:lnTo>
                    <a:pt x="749" y="233"/>
                  </a:lnTo>
                  <a:lnTo>
                    <a:pt x="751" y="231"/>
                  </a:lnTo>
                  <a:lnTo>
                    <a:pt x="752" y="231"/>
                  </a:lnTo>
                  <a:lnTo>
                    <a:pt x="760" y="231"/>
                  </a:lnTo>
                  <a:lnTo>
                    <a:pt x="762" y="229"/>
                  </a:lnTo>
                  <a:lnTo>
                    <a:pt x="768" y="226"/>
                  </a:lnTo>
                  <a:lnTo>
                    <a:pt x="770" y="225"/>
                  </a:lnTo>
                  <a:lnTo>
                    <a:pt x="776" y="217"/>
                  </a:lnTo>
                  <a:lnTo>
                    <a:pt x="778" y="214"/>
                  </a:lnTo>
                  <a:lnTo>
                    <a:pt x="784" y="212"/>
                  </a:lnTo>
                  <a:lnTo>
                    <a:pt x="787" y="212"/>
                  </a:lnTo>
                  <a:lnTo>
                    <a:pt x="794" y="212"/>
                  </a:lnTo>
                  <a:lnTo>
                    <a:pt x="800" y="213"/>
                  </a:lnTo>
                  <a:lnTo>
                    <a:pt x="808" y="214"/>
                  </a:lnTo>
                  <a:lnTo>
                    <a:pt x="808" y="218"/>
                  </a:lnTo>
                  <a:lnTo>
                    <a:pt x="805" y="218"/>
                  </a:lnTo>
                  <a:close/>
                  <a:moveTo>
                    <a:pt x="981" y="448"/>
                  </a:moveTo>
                  <a:lnTo>
                    <a:pt x="981" y="451"/>
                  </a:lnTo>
                  <a:lnTo>
                    <a:pt x="982" y="453"/>
                  </a:lnTo>
                  <a:lnTo>
                    <a:pt x="981" y="453"/>
                  </a:lnTo>
                  <a:lnTo>
                    <a:pt x="979" y="451"/>
                  </a:lnTo>
                  <a:lnTo>
                    <a:pt x="978" y="455"/>
                  </a:lnTo>
                  <a:lnTo>
                    <a:pt x="978" y="457"/>
                  </a:lnTo>
                  <a:lnTo>
                    <a:pt x="975" y="458"/>
                  </a:lnTo>
                  <a:lnTo>
                    <a:pt x="973" y="456"/>
                  </a:lnTo>
                  <a:lnTo>
                    <a:pt x="973" y="453"/>
                  </a:lnTo>
                  <a:lnTo>
                    <a:pt x="973" y="451"/>
                  </a:lnTo>
                  <a:lnTo>
                    <a:pt x="973" y="448"/>
                  </a:lnTo>
                  <a:lnTo>
                    <a:pt x="973" y="445"/>
                  </a:lnTo>
                  <a:lnTo>
                    <a:pt x="975" y="442"/>
                  </a:lnTo>
                  <a:lnTo>
                    <a:pt x="976" y="440"/>
                  </a:lnTo>
                  <a:lnTo>
                    <a:pt x="973" y="441"/>
                  </a:lnTo>
                  <a:lnTo>
                    <a:pt x="975" y="439"/>
                  </a:lnTo>
                  <a:lnTo>
                    <a:pt x="976" y="435"/>
                  </a:lnTo>
                  <a:lnTo>
                    <a:pt x="973" y="434"/>
                  </a:lnTo>
                  <a:lnTo>
                    <a:pt x="971" y="436"/>
                  </a:lnTo>
                  <a:lnTo>
                    <a:pt x="968" y="439"/>
                  </a:lnTo>
                  <a:lnTo>
                    <a:pt x="968" y="436"/>
                  </a:lnTo>
                  <a:lnTo>
                    <a:pt x="968" y="433"/>
                  </a:lnTo>
                  <a:lnTo>
                    <a:pt x="968" y="431"/>
                  </a:lnTo>
                  <a:lnTo>
                    <a:pt x="966" y="427"/>
                  </a:lnTo>
                  <a:lnTo>
                    <a:pt x="964" y="429"/>
                  </a:lnTo>
                  <a:lnTo>
                    <a:pt x="965" y="426"/>
                  </a:lnTo>
                  <a:lnTo>
                    <a:pt x="962" y="427"/>
                  </a:lnTo>
                  <a:lnTo>
                    <a:pt x="961" y="431"/>
                  </a:lnTo>
                  <a:lnTo>
                    <a:pt x="958" y="430"/>
                  </a:lnTo>
                  <a:lnTo>
                    <a:pt x="958" y="429"/>
                  </a:lnTo>
                  <a:lnTo>
                    <a:pt x="957" y="425"/>
                  </a:lnTo>
                  <a:lnTo>
                    <a:pt x="955" y="423"/>
                  </a:lnTo>
                  <a:lnTo>
                    <a:pt x="953" y="421"/>
                  </a:lnTo>
                  <a:lnTo>
                    <a:pt x="950" y="418"/>
                  </a:lnTo>
                  <a:lnTo>
                    <a:pt x="948" y="416"/>
                  </a:lnTo>
                  <a:lnTo>
                    <a:pt x="947" y="413"/>
                  </a:lnTo>
                  <a:lnTo>
                    <a:pt x="949" y="410"/>
                  </a:lnTo>
                  <a:lnTo>
                    <a:pt x="951" y="409"/>
                  </a:lnTo>
                  <a:lnTo>
                    <a:pt x="950" y="409"/>
                  </a:lnTo>
                  <a:lnTo>
                    <a:pt x="947" y="409"/>
                  </a:lnTo>
                  <a:lnTo>
                    <a:pt x="945" y="409"/>
                  </a:lnTo>
                  <a:lnTo>
                    <a:pt x="941" y="407"/>
                  </a:lnTo>
                  <a:lnTo>
                    <a:pt x="942" y="405"/>
                  </a:lnTo>
                  <a:lnTo>
                    <a:pt x="944" y="401"/>
                  </a:lnTo>
                  <a:lnTo>
                    <a:pt x="945" y="399"/>
                  </a:lnTo>
                  <a:lnTo>
                    <a:pt x="945" y="397"/>
                  </a:lnTo>
                  <a:lnTo>
                    <a:pt x="946" y="393"/>
                  </a:lnTo>
                  <a:lnTo>
                    <a:pt x="947" y="393"/>
                  </a:lnTo>
                  <a:lnTo>
                    <a:pt x="950" y="395"/>
                  </a:lnTo>
                  <a:lnTo>
                    <a:pt x="953" y="393"/>
                  </a:lnTo>
                  <a:lnTo>
                    <a:pt x="955" y="395"/>
                  </a:lnTo>
                  <a:lnTo>
                    <a:pt x="958" y="396"/>
                  </a:lnTo>
                  <a:lnTo>
                    <a:pt x="959" y="396"/>
                  </a:lnTo>
                  <a:lnTo>
                    <a:pt x="957" y="395"/>
                  </a:lnTo>
                  <a:lnTo>
                    <a:pt x="955" y="392"/>
                  </a:lnTo>
                  <a:lnTo>
                    <a:pt x="956" y="389"/>
                  </a:lnTo>
                  <a:lnTo>
                    <a:pt x="957" y="387"/>
                  </a:lnTo>
                  <a:lnTo>
                    <a:pt x="958" y="383"/>
                  </a:lnTo>
                  <a:lnTo>
                    <a:pt x="959" y="384"/>
                  </a:lnTo>
                  <a:lnTo>
                    <a:pt x="959" y="387"/>
                  </a:lnTo>
                  <a:lnTo>
                    <a:pt x="956" y="389"/>
                  </a:lnTo>
                  <a:lnTo>
                    <a:pt x="957" y="392"/>
                  </a:lnTo>
                  <a:lnTo>
                    <a:pt x="959" y="391"/>
                  </a:lnTo>
                  <a:lnTo>
                    <a:pt x="963" y="390"/>
                  </a:lnTo>
                  <a:lnTo>
                    <a:pt x="962" y="391"/>
                  </a:lnTo>
                  <a:lnTo>
                    <a:pt x="959" y="392"/>
                  </a:lnTo>
                  <a:lnTo>
                    <a:pt x="959" y="393"/>
                  </a:lnTo>
                  <a:lnTo>
                    <a:pt x="961" y="396"/>
                  </a:lnTo>
                  <a:lnTo>
                    <a:pt x="961" y="397"/>
                  </a:lnTo>
                  <a:lnTo>
                    <a:pt x="962" y="399"/>
                  </a:lnTo>
                  <a:lnTo>
                    <a:pt x="963" y="401"/>
                  </a:lnTo>
                  <a:lnTo>
                    <a:pt x="964" y="405"/>
                  </a:lnTo>
                  <a:lnTo>
                    <a:pt x="966" y="407"/>
                  </a:lnTo>
                  <a:lnTo>
                    <a:pt x="968" y="410"/>
                  </a:lnTo>
                  <a:lnTo>
                    <a:pt x="966" y="410"/>
                  </a:lnTo>
                  <a:lnTo>
                    <a:pt x="967" y="414"/>
                  </a:lnTo>
                  <a:lnTo>
                    <a:pt x="970" y="416"/>
                  </a:lnTo>
                  <a:lnTo>
                    <a:pt x="971" y="419"/>
                  </a:lnTo>
                  <a:lnTo>
                    <a:pt x="972" y="422"/>
                  </a:lnTo>
                  <a:lnTo>
                    <a:pt x="972" y="424"/>
                  </a:lnTo>
                  <a:lnTo>
                    <a:pt x="973" y="427"/>
                  </a:lnTo>
                  <a:lnTo>
                    <a:pt x="974" y="430"/>
                  </a:lnTo>
                  <a:lnTo>
                    <a:pt x="976" y="432"/>
                  </a:lnTo>
                  <a:lnTo>
                    <a:pt x="976" y="434"/>
                  </a:lnTo>
                  <a:lnTo>
                    <a:pt x="979" y="438"/>
                  </a:lnTo>
                  <a:lnTo>
                    <a:pt x="980" y="440"/>
                  </a:lnTo>
                  <a:lnTo>
                    <a:pt x="982" y="442"/>
                  </a:lnTo>
                  <a:lnTo>
                    <a:pt x="981" y="445"/>
                  </a:lnTo>
                  <a:lnTo>
                    <a:pt x="981" y="448"/>
                  </a:lnTo>
                  <a:close/>
                  <a:moveTo>
                    <a:pt x="1152" y="575"/>
                  </a:moveTo>
                  <a:lnTo>
                    <a:pt x="1152" y="573"/>
                  </a:lnTo>
                  <a:lnTo>
                    <a:pt x="1151" y="571"/>
                  </a:lnTo>
                  <a:lnTo>
                    <a:pt x="1153" y="569"/>
                  </a:lnTo>
                  <a:lnTo>
                    <a:pt x="1157" y="567"/>
                  </a:lnTo>
                  <a:lnTo>
                    <a:pt x="1158" y="564"/>
                  </a:lnTo>
                  <a:lnTo>
                    <a:pt x="1160" y="561"/>
                  </a:lnTo>
                  <a:lnTo>
                    <a:pt x="1160" y="560"/>
                  </a:lnTo>
                  <a:lnTo>
                    <a:pt x="1160" y="556"/>
                  </a:lnTo>
                  <a:lnTo>
                    <a:pt x="1160" y="554"/>
                  </a:lnTo>
                  <a:lnTo>
                    <a:pt x="1158" y="552"/>
                  </a:lnTo>
                  <a:lnTo>
                    <a:pt x="1160" y="551"/>
                  </a:lnTo>
                  <a:lnTo>
                    <a:pt x="1159" y="549"/>
                  </a:lnTo>
                  <a:lnTo>
                    <a:pt x="1157" y="545"/>
                  </a:lnTo>
                  <a:lnTo>
                    <a:pt x="1154" y="544"/>
                  </a:lnTo>
                  <a:lnTo>
                    <a:pt x="1151" y="543"/>
                  </a:lnTo>
                  <a:lnTo>
                    <a:pt x="1149" y="542"/>
                  </a:lnTo>
                  <a:lnTo>
                    <a:pt x="1146" y="541"/>
                  </a:lnTo>
                  <a:lnTo>
                    <a:pt x="1145" y="541"/>
                  </a:lnTo>
                  <a:lnTo>
                    <a:pt x="1142" y="539"/>
                  </a:lnTo>
                  <a:lnTo>
                    <a:pt x="1140" y="538"/>
                  </a:lnTo>
                  <a:lnTo>
                    <a:pt x="1137" y="541"/>
                  </a:lnTo>
                  <a:lnTo>
                    <a:pt x="1135" y="542"/>
                  </a:lnTo>
                  <a:lnTo>
                    <a:pt x="1137" y="544"/>
                  </a:lnTo>
                  <a:lnTo>
                    <a:pt x="1137" y="545"/>
                  </a:lnTo>
                  <a:lnTo>
                    <a:pt x="1135" y="545"/>
                  </a:lnTo>
                  <a:lnTo>
                    <a:pt x="1133" y="546"/>
                  </a:lnTo>
                  <a:lnTo>
                    <a:pt x="1132" y="549"/>
                  </a:lnTo>
                  <a:lnTo>
                    <a:pt x="1132" y="552"/>
                  </a:lnTo>
                  <a:lnTo>
                    <a:pt x="1129" y="554"/>
                  </a:lnTo>
                  <a:lnTo>
                    <a:pt x="1129" y="552"/>
                  </a:lnTo>
                  <a:lnTo>
                    <a:pt x="1128" y="554"/>
                  </a:lnTo>
                  <a:lnTo>
                    <a:pt x="1128" y="552"/>
                  </a:lnTo>
                  <a:lnTo>
                    <a:pt x="1128" y="549"/>
                  </a:lnTo>
                  <a:lnTo>
                    <a:pt x="1126" y="552"/>
                  </a:lnTo>
                  <a:lnTo>
                    <a:pt x="1125" y="552"/>
                  </a:lnTo>
                  <a:lnTo>
                    <a:pt x="1121" y="554"/>
                  </a:lnTo>
                  <a:lnTo>
                    <a:pt x="1119" y="556"/>
                  </a:lnTo>
                  <a:lnTo>
                    <a:pt x="1120" y="559"/>
                  </a:lnTo>
                  <a:lnTo>
                    <a:pt x="1119" y="562"/>
                  </a:lnTo>
                  <a:lnTo>
                    <a:pt x="1118" y="564"/>
                  </a:lnTo>
                  <a:lnTo>
                    <a:pt x="1116" y="567"/>
                  </a:lnTo>
                  <a:lnTo>
                    <a:pt x="1117" y="570"/>
                  </a:lnTo>
                  <a:lnTo>
                    <a:pt x="1116" y="572"/>
                  </a:lnTo>
                  <a:lnTo>
                    <a:pt x="1116" y="576"/>
                  </a:lnTo>
                  <a:lnTo>
                    <a:pt x="1117" y="578"/>
                  </a:lnTo>
                  <a:lnTo>
                    <a:pt x="1119" y="580"/>
                  </a:lnTo>
                  <a:lnTo>
                    <a:pt x="1119" y="581"/>
                  </a:lnTo>
                  <a:lnTo>
                    <a:pt x="1119" y="584"/>
                  </a:lnTo>
                  <a:lnTo>
                    <a:pt x="1120" y="585"/>
                  </a:lnTo>
                  <a:lnTo>
                    <a:pt x="1120" y="588"/>
                  </a:lnTo>
                  <a:lnTo>
                    <a:pt x="1120" y="590"/>
                  </a:lnTo>
                  <a:lnTo>
                    <a:pt x="1119" y="593"/>
                  </a:lnTo>
                  <a:lnTo>
                    <a:pt x="1118" y="596"/>
                  </a:lnTo>
                  <a:lnTo>
                    <a:pt x="1117" y="598"/>
                  </a:lnTo>
                  <a:lnTo>
                    <a:pt x="1116" y="602"/>
                  </a:lnTo>
                  <a:lnTo>
                    <a:pt x="1113" y="604"/>
                  </a:lnTo>
                  <a:lnTo>
                    <a:pt x="1111" y="605"/>
                  </a:lnTo>
                  <a:lnTo>
                    <a:pt x="1109" y="606"/>
                  </a:lnTo>
                  <a:lnTo>
                    <a:pt x="1107" y="607"/>
                  </a:lnTo>
                  <a:lnTo>
                    <a:pt x="1103" y="607"/>
                  </a:lnTo>
                  <a:lnTo>
                    <a:pt x="1102" y="606"/>
                  </a:lnTo>
                  <a:lnTo>
                    <a:pt x="1102" y="606"/>
                  </a:lnTo>
                  <a:lnTo>
                    <a:pt x="1101" y="603"/>
                  </a:lnTo>
                  <a:lnTo>
                    <a:pt x="1100" y="602"/>
                  </a:lnTo>
                  <a:lnTo>
                    <a:pt x="1099" y="598"/>
                  </a:lnTo>
                  <a:lnTo>
                    <a:pt x="1098" y="596"/>
                  </a:lnTo>
                  <a:lnTo>
                    <a:pt x="1099" y="594"/>
                  </a:lnTo>
                  <a:lnTo>
                    <a:pt x="1099" y="592"/>
                  </a:lnTo>
                  <a:lnTo>
                    <a:pt x="1099" y="589"/>
                  </a:lnTo>
                  <a:lnTo>
                    <a:pt x="1098" y="586"/>
                  </a:lnTo>
                  <a:lnTo>
                    <a:pt x="1096" y="581"/>
                  </a:lnTo>
                  <a:lnTo>
                    <a:pt x="1098" y="578"/>
                  </a:lnTo>
                  <a:lnTo>
                    <a:pt x="1099" y="576"/>
                  </a:lnTo>
                  <a:lnTo>
                    <a:pt x="1100" y="572"/>
                  </a:lnTo>
                  <a:lnTo>
                    <a:pt x="1099" y="570"/>
                  </a:lnTo>
                  <a:lnTo>
                    <a:pt x="1100" y="567"/>
                  </a:lnTo>
                  <a:lnTo>
                    <a:pt x="1102" y="564"/>
                  </a:lnTo>
                  <a:lnTo>
                    <a:pt x="1102" y="562"/>
                  </a:lnTo>
                  <a:lnTo>
                    <a:pt x="1103" y="559"/>
                  </a:lnTo>
                  <a:lnTo>
                    <a:pt x="1104" y="556"/>
                  </a:lnTo>
                  <a:lnTo>
                    <a:pt x="1103" y="554"/>
                  </a:lnTo>
                  <a:lnTo>
                    <a:pt x="1100" y="555"/>
                  </a:lnTo>
                  <a:lnTo>
                    <a:pt x="1098" y="558"/>
                  </a:lnTo>
                  <a:lnTo>
                    <a:pt x="1095" y="558"/>
                  </a:lnTo>
                  <a:lnTo>
                    <a:pt x="1096" y="555"/>
                  </a:lnTo>
                  <a:lnTo>
                    <a:pt x="1098" y="552"/>
                  </a:lnTo>
                  <a:lnTo>
                    <a:pt x="1101" y="552"/>
                  </a:lnTo>
                  <a:lnTo>
                    <a:pt x="1101" y="550"/>
                  </a:lnTo>
                  <a:lnTo>
                    <a:pt x="1102" y="547"/>
                  </a:lnTo>
                  <a:lnTo>
                    <a:pt x="1104" y="545"/>
                  </a:lnTo>
                  <a:lnTo>
                    <a:pt x="1106" y="542"/>
                  </a:lnTo>
                  <a:lnTo>
                    <a:pt x="1108" y="539"/>
                  </a:lnTo>
                  <a:lnTo>
                    <a:pt x="1110" y="536"/>
                  </a:lnTo>
                  <a:lnTo>
                    <a:pt x="1110" y="539"/>
                  </a:lnTo>
                  <a:lnTo>
                    <a:pt x="1112" y="537"/>
                  </a:lnTo>
                  <a:lnTo>
                    <a:pt x="1116" y="536"/>
                  </a:lnTo>
                  <a:lnTo>
                    <a:pt x="1116" y="539"/>
                  </a:lnTo>
                  <a:lnTo>
                    <a:pt x="1118" y="537"/>
                  </a:lnTo>
                  <a:lnTo>
                    <a:pt x="1120" y="535"/>
                  </a:lnTo>
                  <a:lnTo>
                    <a:pt x="1123" y="535"/>
                  </a:lnTo>
                  <a:lnTo>
                    <a:pt x="1126" y="535"/>
                  </a:lnTo>
                  <a:lnTo>
                    <a:pt x="1128" y="534"/>
                  </a:lnTo>
                  <a:lnTo>
                    <a:pt x="1132" y="533"/>
                  </a:lnTo>
                  <a:lnTo>
                    <a:pt x="1134" y="533"/>
                  </a:lnTo>
                  <a:lnTo>
                    <a:pt x="1137" y="534"/>
                  </a:lnTo>
                  <a:lnTo>
                    <a:pt x="1138" y="536"/>
                  </a:lnTo>
                  <a:lnTo>
                    <a:pt x="1141" y="535"/>
                  </a:lnTo>
                  <a:lnTo>
                    <a:pt x="1144" y="535"/>
                  </a:lnTo>
                  <a:lnTo>
                    <a:pt x="1146" y="535"/>
                  </a:lnTo>
                  <a:lnTo>
                    <a:pt x="1149" y="535"/>
                  </a:lnTo>
                  <a:lnTo>
                    <a:pt x="1152" y="535"/>
                  </a:lnTo>
                  <a:lnTo>
                    <a:pt x="1150" y="532"/>
                  </a:lnTo>
                  <a:lnTo>
                    <a:pt x="1147" y="532"/>
                  </a:lnTo>
                  <a:lnTo>
                    <a:pt x="1147" y="528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0" y="527"/>
                  </a:lnTo>
                  <a:lnTo>
                    <a:pt x="1137" y="526"/>
                  </a:lnTo>
                  <a:lnTo>
                    <a:pt x="1136" y="525"/>
                  </a:lnTo>
                  <a:lnTo>
                    <a:pt x="1137" y="521"/>
                  </a:lnTo>
                  <a:lnTo>
                    <a:pt x="1137" y="521"/>
                  </a:lnTo>
                  <a:lnTo>
                    <a:pt x="1134" y="521"/>
                  </a:lnTo>
                  <a:lnTo>
                    <a:pt x="1130" y="522"/>
                  </a:lnTo>
                  <a:lnTo>
                    <a:pt x="1128" y="522"/>
                  </a:lnTo>
                  <a:lnTo>
                    <a:pt x="1126" y="522"/>
                  </a:lnTo>
                  <a:lnTo>
                    <a:pt x="1120" y="522"/>
                  </a:lnTo>
                  <a:lnTo>
                    <a:pt x="1118" y="525"/>
                  </a:lnTo>
                  <a:lnTo>
                    <a:pt x="1115" y="527"/>
                  </a:lnTo>
                  <a:lnTo>
                    <a:pt x="1112" y="526"/>
                  </a:lnTo>
                  <a:lnTo>
                    <a:pt x="1109" y="525"/>
                  </a:lnTo>
                  <a:lnTo>
                    <a:pt x="1107" y="526"/>
                  </a:lnTo>
                  <a:lnTo>
                    <a:pt x="1104" y="526"/>
                  </a:lnTo>
                  <a:lnTo>
                    <a:pt x="1102" y="522"/>
                  </a:lnTo>
                  <a:lnTo>
                    <a:pt x="1100" y="520"/>
                  </a:lnTo>
                  <a:lnTo>
                    <a:pt x="1098" y="519"/>
                  </a:lnTo>
                  <a:lnTo>
                    <a:pt x="1094" y="519"/>
                  </a:lnTo>
                  <a:lnTo>
                    <a:pt x="1092" y="519"/>
                  </a:lnTo>
                  <a:lnTo>
                    <a:pt x="1090" y="519"/>
                  </a:lnTo>
                  <a:lnTo>
                    <a:pt x="1089" y="516"/>
                  </a:lnTo>
                  <a:lnTo>
                    <a:pt x="1087" y="513"/>
                  </a:lnTo>
                  <a:lnTo>
                    <a:pt x="1084" y="515"/>
                  </a:lnTo>
                  <a:lnTo>
                    <a:pt x="1082" y="517"/>
                  </a:lnTo>
                  <a:lnTo>
                    <a:pt x="1079" y="518"/>
                  </a:lnTo>
                  <a:lnTo>
                    <a:pt x="1076" y="520"/>
                  </a:lnTo>
                  <a:lnTo>
                    <a:pt x="1074" y="520"/>
                  </a:lnTo>
                  <a:lnTo>
                    <a:pt x="1070" y="520"/>
                  </a:lnTo>
                  <a:lnTo>
                    <a:pt x="1068" y="522"/>
                  </a:lnTo>
                  <a:lnTo>
                    <a:pt x="1068" y="522"/>
                  </a:lnTo>
                  <a:lnTo>
                    <a:pt x="1065" y="524"/>
                  </a:lnTo>
                  <a:lnTo>
                    <a:pt x="1063" y="525"/>
                  </a:lnTo>
                  <a:lnTo>
                    <a:pt x="1060" y="524"/>
                  </a:lnTo>
                  <a:lnTo>
                    <a:pt x="1058" y="522"/>
                  </a:lnTo>
                  <a:lnTo>
                    <a:pt x="1056" y="524"/>
                  </a:lnTo>
                  <a:lnTo>
                    <a:pt x="1057" y="521"/>
                  </a:lnTo>
                  <a:lnTo>
                    <a:pt x="1056" y="518"/>
                  </a:lnTo>
                  <a:lnTo>
                    <a:pt x="1052" y="519"/>
                  </a:lnTo>
                  <a:lnTo>
                    <a:pt x="1050" y="520"/>
                  </a:lnTo>
                  <a:lnTo>
                    <a:pt x="1048" y="521"/>
                  </a:lnTo>
                  <a:lnTo>
                    <a:pt x="1042" y="522"/>
                  </a:lnTo>
                  <a:lnTo>
                    <a:pt x="1039" y="521"/>
                  </a:lnTo>
                  <a:lnTo>
                    <a:pt x="1041" y="519"/>
                  </a:lnTo>
                  <a:lnTo>
                    <a:pt x="1044" y="518"/>
                  </a:lnTo>
                  <a:lnTo>
                    <a:pt x="1047" y="516"/>
                  </a:lnTo>
                  <a:lnTo>
                    <a:pt x="1050" y="513"/>
                  </a:lnTo>
                  <a:lnTo>
                    <a:pt x="1052" y="511"/>
                  </a:lnTo>
                  <a:lnTo>
                    <a:pt x="1055" y="509"/>
                  </a:lnTo>
                  <a:lnTo>
                    <a:pt x="1057" y="507"/>
                  </a:lnTo>
                  <a:lnTo>
                    <a:pt x="1060" y="506"/>
                  </a:lnTo>
                  <a:lnTo>
                    <a:pt x="1063" y="504"/>
                  </a:lnTo>
                  <a:lnTo>
                    <a:pt x="1068" y="503"/>
                  </a:lnTo>
                  <a:lnTo>
                    <a:pt x="1068" y="502"/>
                  </a:lnTo>
                  <a:lnTo>
                    <a:pt x="1072" y="501"/>
                  </a:lnTo>
                  <a:lnTo>
                    <a:pt x="1074" y="500"/>
                  </a:lnTo>
                  <a:lnTo>
                    <a:pt x="1076" y="498"/>
                  </a:lnTo>
                  <a:lnTo>
                    <a:pt x="1078" y="495"/>
                  </a:lnTo>
                  <a:lnTo>
                    <a:pt x="1078" y="493"/>
                  </a:lnTo>
                  <a:lnTo>
                    <a:pt x="1082" y="491"/>
                  </a:lnTo>
                  <a:lnTo>
                    <a:pt x="1084" y="492"/>
                  </a:lnTo>
                  <a:lnTo>
                    <a:pt x="1084" y="494"/>
                  </a:lnTo>
                  <a:lnTo>
                    <a:pt x="1086" y="492"/>
                  </a:lnTo>
                  <a:lnTo>
                    <a:pt x="1089" y="489"/>
                  </a:lnTo>
                  <a:lnTo>
                    <a:pt x="1089" y="486"/>
                  </a:lnTo>
                  <a:lnTo>
                    <a:pt x="1091" y="486"/>
                  </a:lnTo>
                  <a:lnTo>
                    <a:pt x="1090" y="489"/>
                  </a:lnTo>
                  <a:lnTo>
                    <a:pt x="1089" y="491"/>
                  </a:lnTo>
                  <a:lnTo>
                    <a:pt x="1091" y="489"/>
                  </a:lnTo>
                  <a:lnTo>
                    <a:pt x="1094" y="487"/>
                  </a:lnTo>
                  <a:lnTo>
                    <a:pt x="1093" y="485"/>
                  </a:lnTo>
                  <a:lnTo>
                    <a:pt x="1092" y="483"/>
                  </a:lnTo>
                  <a:lnTo>
                    <a:pt x="1093" y="483"/>
                  </a:lnTo>
                  <a:lnTo>
                    <a:pt x="1096" y="483"/>
                  </a:lnTo>
                  <a:lnTo>
                    <a:pt x="1099" y="484"/>
                  </a:lnTo>
                  <a:lnTo>
                    <a:pt x="1102" y="485"/>
                  </a:lnTo>
                  <a:lnTo>
                    <a:pt x="1104" y="486"/>
                  </a:lnTo>
                  <a:lnTo>
                    <a:pt x="1107" y="486"/>
                  </a:lnTo>
                  <a:lnTo>
                    <a:pt x="1110" y="485"/>
                  </a:lnTo>
                  <a:lnTo>
                    <a:pt x="1112" y="486"/>
                  </a:lnTo>
                  <a:lnTo>
                    <a:pt x="1116" y="487"/>
                  </a:lnTo>
                  <a:lnTo>
                    <a:pt x="1118" y="487"/>
                  </a:lnTo>
                  <a:lnTo>
                    <a:pt x="1119" y="491"/>
                  </a:lnTo>
                  <a:lnTo>
                    <a:pt x="1120" y="493"/>
                  </a:lnTo>
                  <a:lnTo>
                    <a:pt x="1121" y="495"/>
                  </a:lnTo>
                  <a:lnTo>
                    <a:pt x="1124" y="499"/>
                  </a:lnTo>
                  <a:lnTo>
                    <a:pt x="1126" y="501"/>
                  </a:lnTo>
                  <a:lnTo>
                    <a:pt x="1132" y="501"/>
                  </a:lnTo>
                  <a:lnTo>
                    <a:pt x="1134" y="501"/>
                  </a:lnTo>
                  <a:lnTo>
                    <a:pt x="1137" y="501"/>
                  </a:lnTo>
                  <a:lnTo>
                    <a:pt x="1137" y="503"/>
                  </a:lnTo>
                  <a:lnTo>
                    <a:pt x="1137" y="506"/>
                  </a:lnTo>
                  <a:lnTo>
                    <a:pt x="1137" y="507"/>
                  </a:lnTo>
                  <a:lnTo>
                    <a:pt x="1140" y="509"/>
                  </a:lnTo>
                  <a:lnTo>
                    <a:pt x="1142" y="511"/>
                  </a:lnTo>
                  <a:lnTo>
                    <a:pt x="1141" y="515"/>
                  </a:lnTo>
                  <a:lnTo>
                    <a:pt x="1140" y="517"/>
                  </a:lnTo>
                  <a:lnTo>
                    <a:pt x="1142" y="518"/>
                  </a:lnTo>
                  <a:lnTo>
                    <a:pt x="1145" y="519"/>
                  </a:lnTo>
                  <a:lnTo>
                    <a:pt x="1143" y="521"/>
                  </a:lnTo>
                  <a:lnTo>
                    <a:pt x="1143" y="525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9" y="525"/>
                  </a:lnTo>
                  <a:lnTo>
                    <a:pt x="1149" y="528"/>
                  </a:lnTo>
                  <a:lnTo>
                    <a:pt x="1154" y="529"/>
                  </a:lnTo>
                  <a:lnTo>
                    <a:pt x="1155" y="529"/>
                  </a:lnTo>
                  <a:lnTo>
                    <a:pt x="1159" y="530"/>
                  </a:lnTo>
                  <a:lnTo>
                    <a:pt x="1161" y="532"/>
                  </a:lnTo>
                  <a:lnTo>
                    <a:pt x="1164" y="532"/>
                  </a:lnTo>
                  <a:lnTo>
                    <a:pt x="1167" y="532"/>
                  </a:lnTo>
                  <a:lnTo>
                    <a:pt x="1169" y="532"/>
                  </a:lnTo>
                  <a:lnTo>
                    <a:pt x="1172" y="532"/>
                  </a:lnTo>
                  <a:lnTo>
                    <a:pt x="1175" y="532"/>
                  </a:lnTo>
                  <a:lnTo>
                    <a:pt x="1180" y="533"/>
                  </a:lnTo>
                  <a:lnTo>
                    <a:pt x="1183" y="533"/>
                  </a:lnTo>
                  <a:lnTo>
                    <a:pt x="1184" y="535"/>
                  </a:lnTo>
                  <a:lnTo>
                    <a:pt x="1186" y="535"/>
                  </a:lnTo>
                  <a:lnTo>
                    <a:pt x="1189" y="535"/>
                  </a:lnTo>
                  <a:lnTo>
                    <a:pt x="1192" y="535"/>
                  </a:lnTo>
                  <a:lnTo>
                    <a:pt x="1195" y="536"/>
                  </a:lnTo>
                  <a:lnTo>
                    <a:pt x="1196" y="538"/>
                  </a:lnTo>
                  <a:lnTo>
                    <a:pt x="1198" y="541"/>
                  </a:lnTo>
                  <a:lnTo>
                    <a:pt x="1200" y="544"/>
                  </a:lnTo>
                  <a:lnTo>
                    <a:pt x="1203" y="545"/>
                  </a:lnTo>
                  <a:lnTo>
                    <a:pt x="1203" y="545"/>
                  </a:lnTo>
                  <a:lnTo>
                    <a:pt x="1205" y="549"/>
                  </a:lnTo>
                  <a:lnTo>
                    <a:pt x="1205" y="549"/>
                  </a:lnTo>
                  <a:lnTo>
                    <a:pt x="1205" y="551"/>
                  </a:lnTo>
                  <a:lnTo>
                    <a:pt x="1206" y="552"/>
                  </a:lnTo>
                  <a:lnTo>
                    <a:pt x="1209" y="554"/>
                  </a:lnTo>
                  <a:lnTo>
                    <a:pt x="1210" y="554"/>
                  </a:lnTo>
                  <a:lnTo>
                    <a:pt x="1209" y="554"/>
                  </a:lnTo>
                  <a:lnTo>
                    <a:pt x="1209" y="554"/>
                  </a:lnTo>
                  <a:lnTo>
                    <a:pt x="1206" y="554"/>
                  </a:lnTo>
                  <a:lnTo>
                    <a:pt x="1205" y="554"/>
                  </a:lnTo>
                  <a:lnTo>
                    <a:pt x="1205" y="559"/>
                  </a:lnTo>
                  <a:lnTo>
                    <a:pt x="1203" y="560"/>
                  </a:lnTo>
                  <a:lnTo>
                    <a:pt x="1200" y="559"/>
                  </a:lnTo>
                  <a:lnTo>
                    <a:pt x="1197" y="558"/>
                  </a:lnTo>
                  <a:lnTo>
                    <a:pt x="1195" y="556"/>
                  </a:lnTo>
                  <a:lnTo>
                    <a:pt x="1192" y="554"/>
                  </a:lnTo>
                  <a:lnTo>
                    <a:pt x="1192" y="552"/>
                  </a:lnTo>
                  <a:lnTo>
                    <a:pt x="1189" y="552"/>
                  </a:lnTo>
                  <a:lnTo>
                    <a:pt x="1189" y="552"/>
                  </a:lnTo>
                  <a:lnTo>
                    <a:pt x="1188" y="552"/>
                  </a:lnTo>
                  <a:lnTo>
                    <a:pt x="1187" y="549"/>
                  </a:lnTo>
                  <a:lnTo>
                    <a:pt x="1184" y="547"/>
                  </a:lnTo>
                  <a:lnTo>
                    <a:pt x="1181" y="547"/>
                  </a:lnTo>
                  <a:lnTo>
                    <a:pt x="1185" y="550"/>
                  </a:lnTo>
                  <a:lnTo>
                    <a:pt x="1186" y="552"/>
                  </a:lnTo>
                  <a:lnTo>
                    <a:pt x="1186" y="553"/>
                  </a:lnTo>
                  <a:lnTo>
                    <a:pt x="1187" y="555"/>
                  </a:lnTo>
                  <a:lnTo>
                    <a:pt x="1187" y="559"/>
                  </a:lnTo>
                  <a:lnTo>
                    <a:pt x="1185" y="561"/>
                  </a:lnTo>
                  <a:lnTo>
                    <a:pt x="1184" y="563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77"/>
                  </a:lnTo>
                  <a:lnTo>
                    <a:pt x="1180" y="580"/>
                  </a:lnTo>
                  <a:lnTo>
                    <a:pt x="1177" y="581"/>
                  </a:lnTo>
                  <a:lnTo>
                    <a:pt x="1175" y="584"/>
                  </a:lnTo>
                  <a:lnTo>
                    <a:pt x="1172" y="585"/>
                  </a:lnTo>
                  <a:lnTo>
                    <a:pt x="1171" y="584"/>
                  </a:lnTo>
                  <a:lnTo>
                    <a:pt x="1171" y="581"/>
                  </a:lnTo>
                  <a:lnTo>
                    <a:pt x="1170" y="579"/>
                  </a:lnTo>
                  <a:lnTo>
                    <a:pt x="1169" y="573"/>
                  </a:lnTo>
                  <a:lnTo>
                    <a:pt x="1169" y="571"/>
                  </a:lnTo>
                  <a:lnTo>
                    <a:pt x="1167" y="568"/>
                  </a:lnTo>
                  <a:lnTo>
                    <a:pt x="1164" y="568"/>
                  </a:lnTo>
                  <a:lnTo>
                    <a:pt x="1161" y="569"/>
                  </a:lnTo>
                  <a:lnTo>
                    <a:pt x="1159" y="570"/>
                  </a:lnTo>
                  <a:lnTo>
                    <a:pt x="1158" y="572"/>
                  </a:lnTo>
                  <a:lnTo>
                    <a:pt x="1155" y="575"/>
                  </a:lnTo>
                  <a:lnTo>
                    <a:pt x="1152" y="575"/>
                  </a:lnTo>
                  <a:close/>
                  <a:moveTo>
                    <a:pt x="1218" y="589"/>
                  </a:moveTo>
                  <a:lnTo>
                    <a:pt x="1215" y="593"/>
                  </a:lnTo>
                  <a:lnTo>
                    <a:pt x="1213" y="594"/>
                  </a:lnTo>
                  <a:lnTo>
                    <a:pt x="1210" y="596"/>
                  </a:lnTo>
                  <a:lnTo>
                    <a:pt x="1209" y="597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4" y="600"/>
                  </a:lnTo>
                  <a:lnTo>
                    <a:pt x="1201" y="601"/>
                  </a:lnTo>
                  <a:lnTo>
                    <a:pt x="1198" y="602"/>
                  </a:lnTo>
                  <a:lnTo>
                    <a:pt x="1198" y="602"/>
                  </a:lnTo>
                  <a:lnTo>
                    <a:pt x="1193" y="604"/>
                  </a:lnTo>
                  <a:lnTo>
                    <a:pt x="1191" y="605"/>
                  </a:lnTo>
                  <a:lnTo>
                    <a:pt x="1187" y="606"/>
                  </a:lnTo>
                  <a:lnTo>
                    <a:pt x="1185" y="607"/>
                  </a:lnTo>
                  <a:lnTo>
                    <a:pt x="1181" y="610"/>
                  </a:lnTo>
                  <a:lnTo>
                    <a:pt x="1177" y="610"/>
                  </a:lnTo>
                  <a:lnTo>
                    <a:pt x="1174" y="611"/>
                  </a:lnTo>
                  <a:lnTo>
                    <a:pt x="1171" y="611"/>
                  </a:lnTo>
                  <a:lnTo>
                    <a:pt x="1168" y="610"/>
                  </a:lnTo>
                  <a:lnTo>
                    <a:pt x="1166" y="611"/>
                  </a:lnTo>
                  <a:lnTo>
                    <a:pt x="1168" y="610"/>
                  </a:lnTo>
                  <a:lnTo>
                    <a:pt x="1166" y="610"/>
                  </a:lnTo>
                  <a:lnTo>
                    <a:pt x="1160" y="606"/>
                  </a:lnTo>
                  <a:lnTo>
                    <a:pt x="1158" y="606"/>
                  </a:lnTo>
                  <a:lnTo>
                    <a:pt x="1158" y="606"/>
                  </a:lnTo>
                  <a:lnTo>
                    <a:pt x="1160" y="603"/>
                  </a:lnTo>
                  <a:lnTo>
                    <a:pt x="1161" y="601"/>
                  </a:lnTo>
                  <a:lnTo>
                    <a:pt x="1162" y="597"/>
                  </a:lnTo>
                  <a:lnTo>
                    <a:pt x="1163" y="596"/>
                  </a:lnTo>
                  <a:lnTo>
                    <a:pt x="1166" y="594"/>
                  </a:lnTo>
                  <a:lnTo>
                    <a:pt x="1167" y="592"/>
                  </a:lnTo>
                  <a:lnTo>
                    <a:pt x="1169" y="592"/>
                  </a:lnTo>
                  <a:lnTo>
                    <a:pt x="1169" y="593"/>
                  </a:lnTo>
                  <a:lnTo>
                    <a:pt x="1170" y="593"/>
                  </a:lnTo>
                  <a:lnTo>
                    <a:pt x="1172" y="596"/>
                  </a:lnTo>
                  <a:lnTo>
                    <a:pt x="1169" y="596"/>
                  </a:lnTo>
                  <a:lnTo>
                    <a:pt x="1167" y="596"/>
                  </a:lnTo>
                  <a:lnTo>
                    <a:pt x="1163" y="596"/>
                  </a:lnTo>
                  <a:lnTo>
                    <a:pt x="1163" y="596"/>
                  </a:lnTo>
                  <a:lnTo>
                    <a:pt x="1162" y="600"/>
                  </a:lnTo>
                  <a:lnTo>
                    <a:pt x="1166" y="602"/>
                  </a:lnTo>
                  <a:lnTo>
                    <a:pt x="1168" y="601"/>
                  </a:lnTo>
                  <a:lnTo>
                    <a:pt x="1170" y="602"/>
                  </a:lnTo>
                  <a:lnTo>
                    <a:pt x="1172" y="600"/>
                  </a:lnTo>
                  <a:lnTo>
                    <a:pt x="1175" y="598"/>
                  </a:lnTo>
                  <a:lnTo>
                    <a:pt x="1178" y="597"/>
                  </a:lnTo>
                  <a:lnTo>
                    <a:pt x="1180" y="595"/>
                  </a:lnTo>
                  <a:lnTo>
                    <a:pt x="1183" y="593"/>
                  </a:lnTo>
                  <a:lnTo>
                    <a:pt x="1186" y="592"/>
                  </a:lnTo>
                  <a:lnTo>
                    <a:pt x="1188" y="590"/>
                  </a:lnTo>
                  <a:lnTo>
                    <a:pt x="1191" y="590"/>
                  </a:lnTo>
                  <a:lnTo>
                    <a:pt x="1194" y="590"/>
                  </a:lnTo>
                  <a:lnTo>
                    <a:pt x="1196" y="592"/>
                  </a:lnTo>
                  <a:lnTo>
                    <a:pt x="1200" y="592"/>
                  </a:lnTo>
                  <a:lnTo>
                    <a:pt x="1202" y="593"/>
                  </a:lnTo>
                  <a:lnTo>
                    <a:pt x="1200" y="592"/>
                  </a:lnTo>
                  <a:lnTo>
                    <a:pt x="1202" y="589"/>
                  </a:lnTo>
                  <a:lnTo>
                    <a:pt x="1204" y="588"/>
                  </a:lnTo>
                  <a:lnTo>
                    <a:pt x="1205" y="588"/>
                  </a:lnTo>
                  <a:lnTo>
                    <a:pt x="1207" y="588"/>
                  </a:lnTo>
                  <a:lnTo>
                    <a:pt x="1211" y="587"/>
                  </a:lnTo>
                  <a:lnTo>
                    <a:pt x="1211" y="587"/>
                  </a:lnTo>
                  <a:lnTo>
                    <a:pt x="1213" y="587"/>
                  </a:lnTo>
                  <a:lnTo>
                    <a:pt x="1215" y="587"/>
                  </a:lnTo>
                  <a:lnTo>
                    <a:pt x="1218" y="587"/>
                  </a:lnTo>
                  <a:lnTo>
                    <a:pt x="1220" y="586"/>
                  </a:lnTo>
                  <a:lnTo>
                    <a:pt x="1218" y="584"/>
                  </a:lnTo>
                  <a:lnTo>
                    <a:pt x="1218" y="584"/>
                  </a:lnTo>
                  <a:lnTo>
                    <a:pt x="1220" y="585"/>
                  </a:lnTo>
                  <a:lnTo>
                    <a:pt x="1220" y="587"/>
                  </a:lnTo>
                  <a:lnTo>
                    <a:pt x="1218" y="589"/>
                  </a:lnTo>
                  <a:close/>
                  <a:moveTo>
                    <a:pt x="1261" y="563"/>
                  </a:moveTo>
                  <a:lnTo>
                    <a:pt x="1255" y="567"/>
                  </a:lnTo>
                  <a:lnTo>
                    <a:pt x="1256" y="569"/>
                  </a:lnTo>
                  <a:lnTo>
                    <a:pt x="1258" y="568"/>
                  </a:lnTo>
                  <a:lnTo>
                    <a:pt x="1260" y="568"/>
                  </a:lnTo>
                  <a:lnTo>
                    <a:pt x="1256" y="570"/>
                  </a:lnTo>
                  <a:lnTo>
                    <a:pt x="1257" y="573"/>
                  </a:lnTo>
                  <a:lnTo>
                    <a:pt x="1256" y="576"/>
                  </a:lnTo>
                  <a:lnTo>
                    <a:pt x="1254" y="576"/>
                  </a:lnTo>
                  <a:lnTo>
                    <a:pt x="1253" y="577"/>
                  </a:lnTo>
                  <a:lnTo>
                    <a:pt x="1251" y="579"/>
                  </a:lnTo>
                  <a:lnTo>
                    <a:pt x="1247" y="580"/>
                  </a:lnTo>
                  <a:lnTo>
                    <a:pt x="1245" y="580"/>
                  </a:lnTo>
                  <a:lnTo>
                    <a:pt x="1243" y="580"/>
                  </a:lnTo>
                  <a:lnTo>
                    <a:pt x="1239" y="580"/>
                  </a:lnTo>
                  <a:lnTo>
                    <a:pt x="1237" y="580"/>
                  </a:lnTo>
                  <a:lnTo>
                    <a:pt x="1231" y="579"/>
                  </a:lnTo>
                  <a:lnTo>
                    <a:pt x="1226" y="579"/>
                  </a:lnTo>
                  <a:lnTo>
                    <a:pt x="1223" y="579"/>
                  </a:lnTo>
                  <a:lnTo>
                    <a:pt x="1220" y="580"/>
                  </a:lnTo>
                  <a:lnTo>
                    <a:pt x="1218" y="580"/>
                  </a:lnTo>
                  <a:lnTo>
                    <a:pt x="1215" y="581"/>
                  </a:lnTo>
                  <a:lnTo>
                    <a:pt x="1212" y="581"/>
                  </a:lnTo>
                  <a:lnTo>
                    <a:pt x="1210" y="581"/>
                  </a:lnTo>
                  <a:lnTo>
                    <a:pt x="1210" y="578"/>
                  </a:lnTo>
                  <a:lnTo>
                    <a:pt x="1211" y="576"/>
                  </a:lnTo>
                  <a:lnTo>
                    <a:pt x="1219" y="571"/>
                  </a:lnTo>
                  <a:lnTo>
                    <a:pt x="1221" y="570"/>
                  </a:lnTo>
                  <a:lnTo>
                    <a:pt x="1224" y="570"/>
                  </a:lnTo>
                  <a:lnTo>
                    <a:pt x="1227" y="570"/>
                  </a:lnTo>
                  <a:lnTo>
                    <a:pt x="1229" y="569"/>
                  </a:lnTo>
                  <a:lnTo>
                    <a:pt x="1232" y="569"/>
                  </a:lnTo>
                  <a:lnTo>
                    <a:pt x="1235" y="568"/>
                  </a:lnTo>
                  <a:lnTo>
                    <a:pt x="1238" y="568"/>
                  </a:lnTo>
                  <a:lnTo>
                    <a:pt x="1240" y="569"/>
                  </a:lnTo>
                  <a:lnTo>
                    <a:pt x="1243" y="570"/>
                  </a:lnTo>
                  <a:lnTo>
                    <a:pt x="1246" y="570"/>
                  </a:lnTo>
                  <a:lnTo>
                    <a:pt x="1247" y="568"/>
                  </a:lnTo>
                  <a:lnTo>
                    <a:pt x="1245" y="568"/>
                  </a:lnTo>
                  <a:lnTo>
                    <a:pt x="1243" y="567"/>
                  </a:lnTo>
                  <a:lnTo>
                    <a:pt x="1238" y="567"/>
                  </a:lnTo>
                  <a:lnTo>
                    <a:pt x="1241" y="566"/>
                  </a:lnTo>
                  <a:lnTo>
                    <a:pt x="1246" y="566"/>
                  </a:lnTo>
                  <a:lnTo>
                    <a:pt x="1249" y="566"/>
                  </a:lnTo>
                  <a:lnTo>
                    <a:pt x="1252" y="564"/>
                  </a:lnTo>
                  <a:lnTo>
                    <a:pt x="1255" y="563"/>
                  </a:lnTo>
                  <a:lnTo>
                    <a:pt x="1257" y="563"/>
                  </a:lnTo>
                  <a:lnTo>
                    <a:pt x="1260" y="562"/>
                  </a:lnTo>
                  <a:lnTo>
                    <a:pt x="1263" y="560"/>
                  </a:lnTo>
                  <a:lnTo>
                    <a:pt x="1263" y="560"/>
                  </a:lnTo>
                  <a:lnTo>
                    <a:pt x="1261" y="5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642CEA9-EB30-4925-84F8-17AACF9CF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101850"/>
              <a:ext cx="4141787" cy="160338"/>
            </a:xfrm>
            <a:custGeom>
              <a:avLst/>
              <a:gdLst>
                <a:gd name="T0" fmla="*/ 103 w 2609"/>
                <a:gd name="T1" fmla="*/ 28 h 101"/>
                <a:gd name="T2" fmla="*/ 111 w 2609"/>
                <a:gd name="T3" fmla="*/ 41 h 101"/>
                <a:gd name="T4" fmla="*/ 110 w 2609"/>
                <a:gd name="T5" fmla="*/ 32 h 101"/>
                <a:gd name="T6" fmla="*/ 125 w 2609"/>
                <a:gd name="T7" fmla="*/ 36 h 101"/>
                <a:gd name="T8" fmla="*/ 128 w 2609"/>
                <a:gd name="T9" fmla="*/ 42 h 101"/>
                <a:gd name="T10" fmla="*/ 134 w 2609"/>
                <a:gd name="T11" fmla="*/ 49 h 101"/>
                <a:gd name="T12" fmla="*/ 133 w 2609"/>
                <a:gd name="T13" fmla="*/ 57 h 101"/>
                <a:gd name="T14" fmla="*/ 147 w 2609"/>
                <a:gd name="T15" fmla="*/ 61 h 101"/>
                <a:gd name="T16" fmla="*/ 160 w 2609"/>
                <a:gd name="T17" fmla="*/ 64 h 101"/>
                <a:gd name="T18" fmla="*/ 143 w 2609"/>
                <a:gd name="T19" fmla="*/ 72 h 101"/>
                <a:gd name="T20" fmla="*/ 132 w 2609"/>
                <a:gd name="T21" fmla="*/ 79 h 101"/>
                <a:gd name="T22" fmla="*/ 120 w 2609"/>
                <a:gd name="T23" fmla="*/ 78 h 101"/>
                <a:gd name="T24" fmla="*/ 117 w 2609"/>
                <a:gd name="T25" fmla="*/ 83 h 101"/>
                <a:gd name="T26" fmla="*/ 113 w 2609"/>
                <a:gd name="T27" fmla="*/ 87 h 101"/>
                <a:gd name="T28" fmla="*/ 105 w 2609"/>
                <a:gd name="T29" fmla="*/ 100 h 101"/>
                <a:gd name="T30" fmla="*/ 93 w 2609"/>
                <a:gd name="T31" fmla="*/ 93 h 101"/>
                <a:gd name="T32" fmla="*/ 88 w 2609"/>
                <a:gd name="T33" fmla="*/ 95 h 101"/>
                <a:gd name="T34" fmla="*/ 85 w 2609"/>
                <a:gd name="T35" fmla="*/ 101 h 101"/>
                <a:gd name="T36" fmla="*/ 66 w 2609"/>
                <a:gd name="T37" fmla="*/ 98 h 101"/>
                <a:gd name="T38" fmla="*/ 53 w 2609"/>
                <a:gd name="T39" fmla="*/ 91 h 101"/>
                <a:gd name="T40" fmla="*/ 70 w 2609"/>
                <a:gd name="T41" fmla="*/ 88 h 101"/>
                <a:gd name="T42" fmla="*/ 53 w 2609"/>
                <a:gd name="T43" fmla="*/ 86 h 101"/>
                <a:gd name="T44" fmla="*/ 45 w 2609"/>
                <a:gd name="T45" fmla="*/ 83 h 101"/>
                <a:gd name="T46" fmla="*/ 39 w 2609"/>
                <a:gd name="T47" fmla="*/ 80 h 101"/>
                <a:gd name="T48" fmla="*/ 46 w 2609"/>
                <a:gd name="T49" fmla="*/ 70 h 101"/>
                <a:gd name="T50" fmla="*/ 63 w 2609"/>
                <a:gd name="T51" fmla="*/ 70 h 101"/>
                <a:gd name="T52" fmla="*/ 79 w 2609"/>
                <a:gd name="T53" fmla="*/ 69 h 101"/>
                <a:gd name="T54" fmla="*/ 71 w 2609"/>
                <a:gd name="T55" fmla="*/ 68 h 101"/>
                <a:gd name="T56" fmla="*/ 59 w 2609"/>
                <a:gd name="T57" fmla="*/ 66 h 101"/>
                <a:gd name="T58" fmla="*/ 76 w 2609"/>
                <a:gd name="T59" fmla="*/ 63 h 101"/>
                <a:gd name="T60" fmla="*/ 58 w 2609"/>
                <a:gd name="T61" fmla="*/ 62 h 101"/>
                <a:gd name="T62" fmla="*/ 49 w 2609"/>
                <a:gd name="T63" fmla="*/ 64 h 101"/>
                <a:gd name="T64" fmla="*/ 36 w 2609"/>
                <a:gd name="T65" fmla="*/ 66 h 101"/>
                <a:gd name="T66" fmla="*/ 23 w 2609"/>
                <a:gd name="T67" fmla="*/ 67 h 101"/>
                <a:gd name="T68" fmla="*/ 17 w 2609"/>
                <a:gd name="T69" fmla="*/ 58 h 101"/>
                <a:gd name="T70" fmla="*/ 30 w 2609"/>
                <a:gd name="T71" fmla="*/ 52 h 101"/>
                <a:gd name="T72" fmla="*/ 13 w 2609"/>
                <a:gd name="T73" fmla="*/ 55 h 101"/>
                <a:gd name="T74" fmla="*/ 4 w 2609"/>
                <a:gd name="T75" fmla="*/ 46 h 101"/>
                <a:gd name="T76" fmla="*/ 6 w 2609"/>
                <a:gd name="T77" fmla="*/ 41 h 101"/>
                <a:gd name="T78" fmla="*/ 23 w 2609"/>
                <a:gd name="T79" fmla="*/ 43 h 101"/>
                <a:gd name="T80" fmla="*/ 29 w 2609"/>
                <a:gd name="T81" fmla="*/ 40 h 101"/>
                <a:gd name="T82" fmla="*/ 23 w 2609"/>
                <a:gd name="T83" fmla="*/ 40 h 101"/>
                <a:gd name="T84" fmla="*/ 17 w 2609"/>
                <a:gd name="T85" fmla="*/ 37 h 101"/>
                <a:gd name="T86" fmla="*/ 0 w 2609"/>
                <a:gd name="T87" fmla="*/ 34 h 101"/>
                <a:gd name="T88" fmla="*/ 17 w 2609"/>
                <a:gd name="T89" fmla="*/ 33 h 101"/>
                <a:gd name="T90" fmla="*/ 19 w 2609"/>
                <a:gd name="T91" fmla="*/ 26 h 101"/>
                <a:gd name="T92" fmla="*/ 38 w 2609"/>
                <a:gd name="T93" fmla="*/ 26 h 101"/>
                <a:gd name="T94" fmla="*/ 37 w 2609"/>
                <a:gd name="T95" fmla="*/ 21 h 101"/>
                <a:gd name="T96" fmla="*/ 21 w 2609"/>
                <a:gd name="T97" fmla="*/ 19 h 101"/>
                <a:gd name="T98" fmla="*/ 31 w 2609"/>
                <a:gd name="T99" fmla="*/ 14 h 101"/>
                <a:gd name="T100" fmla="*/ 41 w 2609"/>
                <a:gd name="T101" fmla="*/ 9 h 101"/>
                <a:gd name="T102" fmla="*/ 43 w 2609"/>
                <a:gd name="T103" fmla="*/ 6 h 101"/>
                <a:gd name="T104" fmla="*/ 36 w 2609"/>
                <a:gd name="T105" fmla="*/ 1 h 101"/>
                <a:gd name="T106" fmla="*/ 56 w 2609"/>
                <a:gd name="T107" fmla="*/ 3 h 101"/>
                <a:gd name="T108" fmla="*/ 71 w 2609"/>
                <a:gd name="T109" fmla="*/ 14 h 101"/>
                <a:gd name="T110" fmla="*/ 83 w 2609"/>
                <a:gd name="T111" fmla="*/ 26 h 101"/>
                <a:gd name="T112" fmla="*/ 2573 w 2609"/>
                <a:gd name="T113" fmla="*/ 43 h 101"/>
                <a:gd name="T114" fmla="*/ 2584 w 2609"/>
                <a:gd name="T115" fmla="*/ 43 h 101"/>
                <a:gd name="T116" fmla="*/ 2601 w 2609"/>
                <a:gd name="T117" fmla="*/ 44 h 101"/>
                <a:gd name="T118" fmla="*/ 2601 w 2609"/>
                <a:gd name="T119" fmla="*/ 52 h 101"/>
                <a:gd name="T120" fmla="*/ 2583 w 2609"/>
                <a:gd name="T121" fmla="*/ 53 h 101"/>
                <a:gd name="T122" fmla="*/ 2577 w 2609"/>
                <a:gd name="T123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9" h="101">
                  <a:moveTo>
                    <a:pt x="92" y="27"/>
                  </a:moveTo>
                  <a:lnTo>
                    <a:pt x="92" y="27"/>
                  </a:lnTo>
                  <a:lnTo>
                    <a:pt x="96" y="27"/>
                  </a:lnTo>
                  <a:lnTo>
                    <a:pt x="98" y="27"/>
                  </a:lnTo>
                  <a:lnTo>
                    <a:pt x="101" y="27"/>
                  </a:lnTo>
                  <a:lnTo>
                    <a:pt x="103" y="28"/>
                  </a:lnTo>
                  <a:lnTo>
                    <a:pt x="102" y="32"/>
                  </a:lnTo>
                  <a:lnTo>
                    <a:pt x="103" y="34"/>
                  </a:lnTo>
                  <a:lnTo>
                    <a:pt x="103" y="37"/>
                  </a:lnTo>
                  <a:lnTo>
                    <a:pt x="106" y="38"/>
                  </a:lnTo>
                  <a:lnTo>
                    <a:pt x="109" y="40"/>
                  </a:lnTo>
                  <a:lnTo>
                    <a:pt x="111" y="41"/>
                  </a:lnTo>
                  <a:lnTo>
                    <a:pt x="115" y="40"/>
                  </a:lnTo>
                  <a:lnTo>
                    <a:pt x="117" y="41"/>
                  </a:lnTo>
                  <a:lnTo>
                    <a:pt x="116" y="38"/>
                  </a:lnTo>
                  <a:lnTo>
                    <a:pt x="113" y="37"/>
                  </a:lnTo>
                  <a:lnTo>
                    <a:pt x="110" y="35"/>
                  </a:lnTo>
                  <a:lnTo>
                    <a:pt x="110" y="32"/>
                  </a:lnTo>
                  <a:lnTo>
                    <a:pt x="114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2" y="32"/>
                  </a:lnTo>
                  <a:lnTo>
                    <a:pt x="125" y="33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3" y="40"/>
                  </a:lnTo>
                  <a:lnTo>
                    <a:pt x="119" y="41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2"/>
                  </a:lnTo>
                  <a:lnTo>
                    <a:pt x="131" y="44"/>
                  </a:lnTo>
                  <a:lnTo>
                    <a:pt x="133" y="46"/>
                  </a:lnTo>
                  <a:lnTo>
                    <a:pt x="131" y="46"/>
                  </a:lnTo>
                  <a:lnTo>
                    <a:pt x="127" y="50"/>
                  </a:lnTo>
                  <a:lnTo>
                    <a:pt x="131" y="49"/>
                  </a:lnTo>
                  <a:lnTo>
                    <a:pt x="134" y="49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27" y="59"/>
                  </a:lnTo>
                  <a:lnTo>
                    <a:pt x="131" y="59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5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5" y="59"/>
                  </a:lnTo>
                  <a:lnTo>
                    <a:pt x="147" y="61"/>
                  </a:lnTo>
                  <a:lnTo>
                    <a:pt x="149" y="59"/>
                  </a:lnTo>
                  <a:lnTo>
                    <a:pt x="150" y="57"/>
                  </a:lnTo>
                  <a:lnTo>
                    <a:pt x="153" y="58"/>
                  </a:lnTo>
                  <a:lnTo>
                    <a:pt x="154" y="60"/>
                  </a:lnTo>
                  <a:lnTo>
                    <a:pt x="158" y="63"/>
                  </a:lnTo>
                  <a:lnTo>
                    <a:pt x="160" y="64"/>
                  </a:lnTo>
                  <a:lnTo>
                    <a:pt x="161" y="67"/>
                  </a:lnTo>
                  <a:lnTo>
                    <a:pt x="158" y="68"/>
                  </a:lnTo>
                  <a:lnTo>
                    <a:pt x="156" y="69"/>
                  </a:lnTo>
                  <a:lnTo>
                    <a:pt x="152" y="70"/>
                  </a:lnTo>
                  <a:lnTo>
                    <a:pt x="150" y="71"/>
                  </a:lnTo>
                  <a:lnTo>
                    <a:pt x="143" y="72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6" y="76"/>
                  </a:lnTo>
                  <a:lnTo>
                    <a:pt x="133" y="74"/>
                  </a:lnTo>
                  <a:lnTo>
                    <a:pt x="134" y="77"/>
                  </a:lnTo>
                  <a:lnTo>
                    <a:pt x="132" y="79"/>
                  </a:lnTo>
                  <a:lnTo>
                    <a:pt x="128" y="81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2" y="84"/>
                  </a:lnTo>
                  <a:lnTo>
                    <a:pt x="119" y="81"/>
                  </a:lnTo>
                  <a:lnTo>
                    <a:pt x="120" y="78"/>
                  </a:lnTo>
                  <a:lnTo>
                    <a:pt x="120" y="76"/>
                  </a:lnTo>
                  <a:lnTo>
                    <a:pt x="123" y="74"/>
                  </a:lnTo>
                  <a:lnTo>
                    <a:pt x="119" y="75"/>
                  </a:lnTo>
                  <a:lnTo>
                    <a:pt x="117" y="77"/>
                  </a:lnTo>
                  <a:lnTo>
                    <a:pt x="116" y="80"/>
                  </a:lnTo>
                  <a:lnTo>
                    <a:pt x="117" y="83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0" y="89"/>
                  </a:lnTo>
                  <a:lnTo>
                    <a:pt x="118" y="91"/>
                  </a:lnTo>
                  <a:lnTo>
                    <a:pt x="115" y="91"/>
                  </a:lnTo>
                  <a:lnTo>
                    <a:pt x="113" y="87"/>
                  </a:lnTo>
                  <a:lnTo>
                    <a:pt x="109" y="89"/>
                  </a:lnTo>
                  <a:lnTo>
                    <a:pt x="113" y="92"/>
                  </a:lnTo>
                  <a:lnTo>
                    <a:pt x="111" y="95"/>
                  </a:lnTo>
                  <a:lnTo>
                    <a:pt x="110" y="97"/>
                  </a:lnTo>
                  <a:lnTo>
                    <a:pt x="108" y="101"/>
                  </a:lnTo>
                  <a:lnTo>
                    <a:pt x="105" y="100"/>
                  </a:lnTo>
                  <a:lnTo>
                    <a:pt x="100" y="94"/>
                  </a:lnTo>
                  <a:lnTo>
                    <a:pt x="97" y="92"/>
                  </a:lnTo>
                  <a:lnTo>
                    <a:pt x="92" y="87"/>
                  </a:lnTo>
                  <a:lnTo>
                    <a:pt x="91" y="88"/>
                  </a:lnTo>
                  <a:lnTo>
                    <a:pt x="92" y="91"/>
                  </a:lnTo>
                  <a:lnTo>
                    <a:pt x="93" y="93"/>
                  </a:lnTo>
                  <a:lnTo>
                    <a:pt x="97" y="95"/>
                  </a:lnTo>
                  <a:lnTo>
                    <a:pt x="98" y="97"/>
                  </a:lnTo>
                  <a:lnTo>
                    <a:pt x="98" y="101"/>
                  </a:lnTo>
                  <a:lnTo>
                    <a:pt x="92" y="96"/>
                  </a:lnTo>
                  <a:lnTo>
                    <a:pt x="90" y="95"/>
                  </a:lnTo>
                  <a:lnTo>
                    <a:pt x="88" y="95"/>
                  </a:lnTo>
                  <a:lnTo>
                    <a:pt x="84" y="95"/>
                  </a:lnTo>
                  <a:lnTo>
                    <a:pt x="82" y="95"/>
                  </a:lnTo>
                  <a:lnTo>
                    <a:pt x="84" y="96"/>
                  </a:lnTo>
                  <a:lnTo>
                    <a:pt x="88" y="97"/>
                  </a:lnTo>
                  <a:lnTo>
                    <a:pt x="89" y="100"/>
                  </a:lnTo>
                  <a:lnTo>
                    <a:pt x="85" y="101"/>
                  </a:lnTo>
                  <a:lnTo>
                    <a:pt x="80" y="101"/>
                  </a:lnTo>
                  <a:lnTo>
                    <a:pt x="77" y="100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68" y="98"/>
                  </a:lnTo>
                  <a:lnTo>
                    <a:pt x="66" y="98"/>
                  </a:lnTo>
                  <a:lnTo>
                    <a:pt x="63" y="98"/>
                  </a:lnTo>
                  <a:lnTo>
                    <a:pt x="62" y="95"/>
                  </a:lnTo>
                  <a:lnTo>
                    <a:pt x="59" y="96"/>
                  </a:lnTo>
                  <a:lnTo>
                    <a:pt x="56" y="94"/>
                  </a:lnTo>
                  <a:lnTo>
                    <a:pt x="54" y="93"/>
                  </a:lnTo>
                  <a:lnTo>
                    <a:pt x="53" y="91"/>
                  </a:lnTo>
                  <a:lnTo>
                    <a:pt x="55" y="91"/>
                  </a:lnTo>
                  <a:lnTo>
                    <a:pt x="58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7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64" y="87"/>
                  </a:lnTo>
                  <a:lnTo>
                    <a:pt x="62" y="87"/>
                  </a:lnTo>
                  <a:lnTo>
                    <a:pt x="58" y="87"/>
                  </a:lnTo>
                  <a:lnTo>
                    <a:pt x="56" y="87"/>
                  </a:lnTo>
                  <a:lnTo>
                    <a:pt x="53" y="86"/>
                  </a:lnTo>
                  <a:lnTo>
                    <a:pt x="50" y="87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3" y="85"/>
                  </a:lnTo>
                  <a:lnTo>
                    <a:pt x="41" y="81"/>
                  </a:lnTo>
                  <a:lnTo>
                    <a:pt x="45" y="83"/>
                  </a:lnTo>
                  <a:lnTo>
                    <a:pt x="48" y="83"/>
                  </a:lnTo>
                  <a:lnTo>
                    <a:pt x="50" y="83"/>
                  </a:lnTo>
                  <a:lnTo>
                    <a:pt x="48" y="81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39" y="80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40" y="74"/>
                  </a:lnTo>
                  <a:lnTo>
                    <a:pt x="43" y="74"/>
                  </a:lnTo>
                  <a:lnTo>
                    <a:pt x="46" y="70"/>
                  </a:lnTo>
                  <a:lnTo>
                    <a:pt x="48" y="70"/>
                  </a:lnTo>
                  <a:lnTo>
                    <a:pt x="51" y="70"/>
                  </a:lnTo>
                  <a:lnTo>
                    <a:pt x="54" y="70"/>
                  </a:lnTo>
                  <a:lnTo>
                    <a:pt x="57" y="70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5" y="70"/>
                  </a:lnTo>
                  <a:lnTo>
                    <a:pt x="68" y="70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9"/>
                  </a:lnTo>
                  <a:lnTo>
                    <a:pt x="79" y="69"/>
                  </a:lnTo>
                  <a:lnTo>
                    <a:pt x="82" y="69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62" y="66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70" y="66"/>
                  </a:lnTo>
                  <a:lnTo>
                    <a:pt x="73" y="64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3"/>
                  </a:lnTo>
                  <a:lnTo>
                    <a:pt x="67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58" y="62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49" y="61"/>
                  </a:lnTo>
                  <a:lnTo>
                    <a:pt x="49" y="64"/>
                  </a:lnTo>
                  <a:lnTo>
                    <a:pt x="46" y="64"/>
                  </a:lnTo>
                  <a:lnTo>
                    <a:pt x="46" y="61"/>
                  </a:lnTo>
                  <a:lnTo>
                    <a:pt x="45" y="64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6" y="66"/>
                  </a:lnTo>
                  <a:lnTo>
                    <a:pt x="38" y="63"/>
                  </a:lnTo>
                  <a:lnTo>
                    <a:pt x="34" y="63"/>
                  </a:lnTo>
                  <a:lnTo>
                    <a:pt x="32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2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26" y="57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9" y="53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4" y="47"/>
                  </a:lnTo>
                  <a:lnTo>
                    <a:pt x="7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6" y="41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32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29" y="37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1" y="41"/>
                  </a:lnTo>
                  <a:lnTo>
                    <a:pt x="17" y="41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17" y="37"/>
                  </a:lnTo>
                  <a:lnTo>
                    <a:pt x="15" y="36"/>
                  </a:lnTo>
                  <a:lnTo>
                    <a:pt x="12" y="38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5" y="32"/>
                  </a:lnTo>
                  <a:lnTo>
                    <a:pt x="12" y="31"/>
                  </a:lnTo>
                  <a:lnTo>
                    <a:pt x="9" y="28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30" y="27"/>
                  </a:lnTo>
                  <a:lnTo>
                    <a:pt x="36" y="27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4" y="18"/>
                  </a:lnTo>
                  <a:lnTo>
                    <a:pt x="21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2" y="11"/>
                  </a:lnTo>
                  <a:lnTo>
                    <a:pt x="25" y="11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2" y="9"/>
                  </a:lnTo>
                  <a:lnTo>
                    <a:pt x="36" y="9"/>
                  </a:lnTo>
                  <a:lnTo>
                    <a:pt x="41" y="9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7" y="6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33" y="1"/>
                  </a:lnTo>
                  <a:lnTo>
                    <a:pt x="36" y="1"/>
                  </a:lnTo>
                  <a:lnTo>
                    <a:pt x="39" y="1"/>
                  </a:lnTo>
                  <a:lnTo>
                    <a:pt x="41" y="1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2" y="4"/>
                  </a:lnTo>
                  <a:lnTo>
                    <a:pt x="64" y="6"/>
                  </a:lnTo>
                  <a:lnTo>
                    <a:pt x="67" y="8"/>
                  </a:lnTo>
                  <a:lnTo>
                    <a:pt x="68" y="11"/>
                  </a:lnTo>
                  <a:lnTo>
                    <a:pt x="71" y="14"/>
                  </a:lnTo>
                  <a:lnTo>
                    <a:pt x="74" y="16"/>
                  </a:lnTo>
                  <a:lnTo>
                    <a:pt x="76" y="18"/>
                  </a:lnTo>
                  <a:lnTo>
                    <a:pt x="79" y="21"/>
                  </a:lnTo>
                  <a:lnTo>
                    <a:pt x="81" y="21"/>
                  </a:lnTo>
                  <a:lnTo>
                    <a:pt x="84" y="24"/>
                  </a:lnTo>
                  <a:lnTo>
                    <a:pt x="83" y="26"/>
                  </a:lnTo>
                  <a:lnTo>
                    <a:pt x="87" y="27"/>
                  </a:lnTo>
                  <a:lnTo>
                    <a:pt x="90" y="27"/>
                  </a:lnTo>
                  <a:lnTo>
                    <a:pt x="92" y="27"/>
                  </a:lnTo>
                  <a:lnTo>
                    <a:pt x="92" y="27"/>
                  </a:lnTo>
                  <a:close/>
                  <a:moveTo>
                    <a:pt x="2573" y="44"/>
                  </a:moveTo>
                  <a:lnTo>
                    <a:pt x="2573" y="43"/>
                  </a:lnTo>
                  <a:lnTo>
                    <a:pt x="2571" y="42"/>
                  </a:lnTo>
                  <a:lnTo>
                    <a:pt x="2573" y="43"/>
                  </a:lnTo>
                  <a:lnTo>
                    <a:pt x="2576" y="43"/>
                  </a:lnTo>
                  <a:lnTo>
                    <a:pt x="2579" y="43"/>
                  </a:lnTo>
                  <a:lnTo>
                    <a:pt x="2582" y="43"/>
                  </a:lnTo>
                  <a:lnTo>
                    <a:pt x="2584" y="43"/>
                  </a:lnTo>
                  <a:lnTo>
                    <a:pt x="2588" y="43"/>
                  </a:lnTo>
                  <a:lnTo>
                    <a:pt x="2591" y="43"/>
                  </a:lnTo>
                  <a:lnTo>
                    <a:pt x="2593" y="44"/>
                  </a:lnTo>
                  <a:lnTo>
                    <a:pt x="2597" y="43"/>
                  </a:lnTo>
                  <a:lnTo>
                    <a:pt x="2599" y="44"/>
                  </a:lnTo>
                  <a:lnTo>
                    <a:pt x="2601" y="44"/>
                  </a:lnTo>
                  <a:lnTo>
                    <a:pt x="2603" y="45"/>
                  </a:lnTo>
                  <a:lnTo>
                    <a:pt x="2607" y="46"/>
                  </a:lnTo>
                  <a:lnTo>
                    <a:pt x="2609" y="47"/>
                  </a:lnTo>
                  <a:lnTo>
                    <a:pt x="2607" y="50"/>
                  </a:lnTo>
                  <a:lnTo>
                    <a:pt x="2603" y="51"/>
                  </a:lnTo>
                  <a:lnTo>
                    <a:pt x="2601" y="52"/>
                  </a:lnTo>
                  <a:lnTo>
                    <a:pt x="2598" y="53"/>
                  </a:lnTo>
                  <a:lnTo>
                    <a:pt x="2596" y="54"/>
                  </a:lnTo>
                  <a:lnTo>
                    <a:pt x="2592" y="54"/>
                  </a:lnTo>
                  <a:lnTo>
                    <a:pt x="2590" y="55"/>
                  </a:lnTo>
                  <a:lnTo>
                    <a:pt x="2586" y="54"/>
                  </a:lnTo>
                  <a:lnTo>
                    <a:pt x="2583" y="53"/>
                  </a:lnTo>
                  <a:lnTo>
                    <a:pt x="2586" y="52"/>
                  </a:lnTo>
                  <a:lnTo>
                    <a:pt x="2589" y="52"/>
                  </a:lnTo>
                  <a:lnTo>
                    <a:pt x="2586" y="51"/>
                  </a:lnTo>
                  <a:lnTo>
                    <a:pt x="2583" y="51"/>
                  </a:lnTo>
                  <a:lnTo>
                    <a:pt x="2581" y="50"/>
                  </a:lnTo>
                  <a:lnTo>
                    <a:pt x="2577" y="50"/>
                  </a:lnTo>
                  <a:lnTo>
                    <a:pt x="2575" y="50"/>
                  </a:lnTo>
                  <a:lnTo>
                    <a:pt x="2572" y="47"/>
                  </a:lnTo>
                  <a:lnTo>
                    <a:pt x="2575" y="47"/>
                  </a:lnTo>
                  <a:lnTo>
                    <a:pt x="2573" y="44"/>
                  </a:lnTo>
                  <a:lnTo>
                    <a:pt x="257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1BEEBBBB-95A0-42CF-AFD2-3943A36B2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5" y="5389563"/>
              <a:ext cx="79375" cy="77788"/>
            </a:xfrm>
            <a:custGeom>
              <a:avLst/>
              <a:gdLst>
                <a:gd name="T0" fmla="*/ 26 w 50"/>
                <a:gd name="T1" fmla="*/ 8 h 49"/>
                <a:gd name="T2" fmla="*/ 31 w 50"/>
                <a:gd name="T3" fmla="*/ 8 h 49"/>
                <a:gd name="T4" fmla="*/ 33 w 50"/>
                <a:gd name="T5" fmla="*/ 6 h 49"/>
                <a:gd name="T6" fmla="*/ 38 w 50"/>
                <a:gd name="T7" fmla="*/ 5 h 49"/>
                <a:gd name="T8" fmla="*/ 44 w 50"/>
                <a:gd name="T9" fmla="*/ 4 h 49"/>
                <a:gd name="T10" fmla="*/ 50 w 50"/>
                <a:gd name="T11" fmla="*/ 4 h 49"/>
                <a:gd name="T12" fmla="*/ 50 w 50"/>
                <a:gd name="T13" fmla="*/ 9 h 49"/>
                <a:gd name="T14" fmla="*/ 50 w 50"/>
                <a:gd name="T15" fmla="*/ 15 h 49"/>
                <a:gd name="T16" fmla="*/ 50 w 50"/>
                <a:gd name="T17" fmla="*/ 21 h 49"/>
                <a:gd name="T18" fmla="*/ 50 w 50"/>
                <a:gd name="T19" fmla="*/ 25 h 49"/>
                <a:gd name="T20" fmla="*/ 46 w 50"/>
                <a:gd name="T21" fmla="*/ 25 h 49"/>
                <a:gd name="T22" fmla="*/ 44 w 50"/>
                <a:gd name="T23" fmla="*/ 31 h 49"/>
                <a:gd name="T24" fmla="*/ 45 w 50"/>
                <a:gd name="T25" fmla="*/ 36 h 49"/>
                <a:gd name="T26" fmla="*/ 45 w 50"/>
                <a:gd name="T27" fmla="*/ 42 h 49"/>
                <a:gd name="T28" fmla="*/ 41 w 50"/>
                <a:gd name="T29" fmla="*/ 38 h 49"/>
                <a:gd name="T30" fmla="*/ 41 w 50"/>
                <a:gd name="T31" fmla="*/ 36 h 49"/>
                <a:gd name="T32" fmla="*/ 36 w 50"/>
                <a:gd name="T33" fmla="*/ 34 h 49"/>
                <a:gd name="T34" fmla="*/ 36 w 50"/>
                <a:gd name="T35" fmla="*/ 38 h 49"/>
                <a:gd name="T36" fmla="*/ 34 w 50"/>
                <a:gd name="T37" fmla="*/ 43 h 49"/>
                <a:gd name="T38" fmla="*/ 31 w 50"/>
                <a:gd name="T39" fmla="*/ 44 h 49"/>
                <a:gd name="T40" fmla="*/ 29 w 50"/>
                <a:gd name="T41" fmla="*/ 49 h 49"/>
                <a:gd name="T42" fmla="*/ 24 w 50"/>
                <a:gd name="T43" fmla="*/ 48 h 49"/>
                <a:gd name="T44" fmla="*/ 19 w 50"/>
                <a:gd name="T45" fmla="*/ 47 h 49"/>
                <a:gd name="T46" fmla="*/ 21 w 50"/>
                <a:gd name="T47" fmla="*/ 43 h 49"/>
                <a:gd name="T48" fmla="*/ 16 w 50"/>
                <a:gd name="T49" fmla="*/ 43 h 49"/>
                <a:gd name="T50" fmla="*/ 11 w 50"/>
                <a:gd name="T51" fmla="*/ 38 h 49"/>
                <a:gd name="T52" fmla="*/ 9 w 50"/>
                <a:gd name="T53" fmla="*/ 32 h 49"/>
                <a:gd name="T54" fmla="*/ 9 w 50"/>
                <a:gd name="T55" fmla="*/ 27 h 49"/>
                <a:gd name="T56" fmla="*/ 10 w 50"/>
                <a:gd name="T57" fmla="*/ 27 h 49"/>
                <a:gd name="T58" fmla="*/ 8 w 50"/>
                <a:gd name="T59" fmla="*/ 23 h 49"/>
                <a:gd name="T60" fmla="*/ 3 w 50"/>
                <a:gd name="T61" fmla="*/ 17 h 49"/>
                <a:gd name="T62" fmla="*/ 1 w 50"/>
                <a:gd name="T63" fmla="*/ 11 h 49"/>
                <a:gd name="T64" fmla="*/ 0 w 50"/>
                <a:gd name="T65" fmla="*/ 6 h 49"/>
                <a:gd name="T66" fmla="*/ 0 w 50"/>
                <a:gd name="T67" fmla="*/ 0 h 49"/>
                <a:gd name="T68" fmla="*/ 5 w 50"/>
                <a:gd name="T69" fmla="*/ 2 h 49"/>
                <a:gd name="T70" fmla="*/ 11 w 50"/>
                <a:gd name="T71" fmla="*/ 4 h 49"/>
                <a:gd name="T72" fmla="*/ 16 w 50"/>
                <a:gd name="T73" fmla="*/ 6 h 49"/>
                <a:gd name="T74" fmla="*/ 21 w 50"/>
                <a:gd name="T75" fmla="*/ 8 h 49"/>
                <a:gd name="T76" fmla="*/ 25 w 50"/>
                <a:gd name="T7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49">
                  <a:moveTo>
                    <a:pt x="25" y="8"/>
                  </a:moveTo>
                  <a:lnTo>
                    <a:pt x="26" y="8"/>
                  </a:lnTo>
                  <a:lnTo>
                    <a:pt x="28" y="7"/>
                  </a:lnTo>
                  <a:lnTo>
                    <a:pt x="31" y="8"/>
                  </a:lnTo>
                  <a:lnTo>
                    <a:pt x="30" y="6"/>
                  </a:lnTo>
                  <a:lnTo>
                    <a:pt x="33" y="6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13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47" y="23"/>
                  </a:lnTo>
                  <a:lnTo>
                    <a:pt x="46" y="25"/>
                  </a:lnTo>
                  <a:lnTo>
                    <a:pt x="45" y="28"/>
                  </a:lnTo>
                  <a:lnTo>
                    <a:pt x="44" y="31"/>
                  </a:lnTo>
                  <a:lnTo>
                    <a:pt x="45" y="34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2" y="40"/>
                  </a:lnTo>
                  <a:lnTo>
                    <a:pt x="41" y="38"/>
                  </a:lnTo>
                  <a:lnTo>
                    <a:pt x="44" y="39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6" y="38"/>
                  </a:lnTo>
                  <a:lnTo>
                    <a:pt x="35" y="40"/>
                  </a:lnTo>
                  <a:lnTo>
                    <a:pt x="34" y="43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30" y="47"/>
                  </a:lnTo>
                  <a:lnTo>
                    <a:pt x="29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21" y="43"/>
                  </a:lnTo>
                  <a:lnTo>
                    <a:pt x="18" y="44"/>
                  </a:lnTo>
                  <a:lnTo>
                    <a:pt x="16" y="43"/>
                  </a:lnTo>
                  <a:lnTo>
                    <a:pt x="13" y="40"/>
                  </a:lnTo>
                  <a:lnTo>
                    <a:pt x="11" y="38"/>
                  </a:lnTo>
                  <a:lnTo>
                    <a:pt x="10" y="35"/>
                  </a:lnTo>
                  <a:lnTo>
                    <a:pt x="9" y="32"/>
                  </a:lnTo>
                  <a:lnTo>
                    <a:pt x="8" y="30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0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4"/>
                  </a:lnTo>
                  <a:lnTo>
                    <a:pt x="13" y="5"/>
                  </a:lnTo>
                  <a:lnTo>
                    <a:pt x="16" y="6"/>
                  </a:lnTo>
                  <a:lnTo>
                    <a:pt x="19" y="7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5DB93F65-E033-4CD4-8218-CAE338C5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462463"/>
              <a:ext cx="431800" cy="223838"/>
            </a:xfrm>
            <a:custGeom>
              <a:avLst/>
              <a:gdLst>
                <a:gd name="T0" fmla="*/ 254 w 272"/>
                <a:gd name="T1" fmla="*/ 137 h 141"/>
                <a:gd name="T2" fmla="*/ 234 w 272"/>
                <a:gd name="T3" fmla="*/ 133 h 141"/>
                <a:gd name="T4" fmla="*/ 223 w 272"/>
                <a:gd name="T5" fmla="*/ 126 h 141"/>
                <a:gd name="T6" fmla="*/ 215 w 272"/>
                <a:gd name="T7" fmla="*/ 119 h 141"/>
                <a:gd name="T8" fmla="*/ 207 w 272"/>
                <a:gd name="T9" fmla="*/ 107 h 141"/>
                <a:gd name="T10" fmla="*/ 191 w 272"/>
                <a:gd name="T11" fmla="*/ 102 h 141"/>
                <a:gd name="T12" fmla="*/ 184 w 272"/>
                <a:gd name="T13" fmla="*/ 97 h 141"/>
                <a:gd name="T14" fmla="*/ 180 w 272"/>
                <a:gd name="T15" fmla="*/ 102 h 141"/>
                <a:gd name="T16" fmla="*/ 175 w 272"/>
                <a:gd name="T17" fmla="*/ 102 h 141"/>
                <a:gd name="T18" fmla="*/ 170 w 272"/>
                <a:gd name="T19" fmla="*/ 103 h 141"/>
                <a:gd name="T20" fmla="*/ 163 w 272"/>
                <a:gd name="T21" fmla="*/ 109 h 141"/>
                <a:gd name="T22" fmla="*/ 155 w 272"/>
                <a:gd name="T23" fmla="*/ 107 h 141"/>
                <a:gd name="T24" fmla="*/ 170 w 272"/>
                <a:gd name="T25" fmla="*/ 116 h 141"/>
                <a:gd name="T26" fmla="*/ 156 w 272"/>
                <a:gd name="T27" fmla="*/ 121 h 141"/>
                <a:gd name="T28" fmla="*/ 139 w 272"/>
                <a:gd name="T29" fmla="*/ 121 h 141"/>
                <a:gd name="T30" fmla="*/ 126 w 272"/>
                <a:gd name="T31" fmla="*/ 110 h 141"/>
                <a:gd name="T32" fmla="*/ 120 w 272"/>
                <a:gd name="T33" fmla="*/ 106 h 141"/>
                <a:gd name="T34" fmla="*/ 107 w 272"/>
                <a:gd name="T35" fmla="*/ 104 h 141"/>
                <a:gd name="T36" fmla="*/ 111 w 272"/>
                <a:gd name="T37" fmla="*/ 94 h 141"/>
                <a:gd name="T38" fmla="*/ 110 w 272"/>
                <a:gd name="T39" fmla="*/ 89 h 141"/>
                <a:gd name="T40" fmla="*/ 101 w 272"/>
                <a:gd name="T41" fmla="*/ 80 h 141"/>
                <a:gd name="T42" fmla="*/ 97 w 272"/>
                <a:gd name="T43" fmla="*/ 73 h 141"/>
                <a:gd name="T44" fmla="*/ 88 w 272"/>
                <a:gd name="T45" fmla="*/ 64 h 141"/>
                <a:gd name="T46" fmla="*/ 78 w 272"/>
                <a:gd name="T47" fmla="*/ 62 h 141"/>
                <a:gd name="T48" fmla="*/ 64 w 272"/>
                <a:gd name="T49" fmla="*/ 56 h 141"/>
                <a:gd name="T50" fmla="*/ 52 w 272"/>
                <a:gd name="T51" fmla="*/ 53 h 141"/>
                <a:gd name="T52" fmla="*/ 45 w 272"/>
                <a:gd name="T53" fmla="*/ 50 h 141"/>
                <a:gd name="T54" fmla="*/ 36 w 272"/>
                <a:gd name="T55" fmla="*/ 39 h 141"/>
                <a:gd name="T56" fmla="*/ 33 w 272"/>
                <a:gd name="T57" fmla="*/ 47 h 141"/>
                <a:gd name="T58" fmla="*/ 25 w 272"/>
                <a:gd name="T59" fmla="*/ 42 h 141"/>
                <a:gd name="T60" fmla="*/ 17 w 272"/>
                <a:gd name="T61" fmla="*/ 32 h 141"/>
                <a:gd name="T62" fmla="*/ 33 w 272"/>
                <a:gd name="T63" fmla="*/ 29 h 141"/>
                <a:gd name="T64" fmla="*/ 35 w 272"/>
                <a:gd name="T65" fmla="*/ 25 h 141"/>
                <a:gd name="T66" fmla="*/ 19 w 272"/>
                <a:gd name="T67" fmla="*/ 25 h 141"/>
                <a:gd name="T68" fmla="*/ 11 w 272"/>
                <a:gd name="T69" fmla="*/ 17 h 141"/>
                <a:gd name="T70" fmla="*/ 3 w 272"/>
                <a:gd name="T71" fmla="*/ 10 h 141"/>
                <a:gd name="T72" fmla="*/ 15 w 272"/>
                <a:gd name="T73" fmla="*/ 2 h 141"/>
                <a:gd name="T74" fmla="*/ 29 w 272"/>
                <a:gd name="T75" fmla="*/ 2 h 141"/>
                <a:gd name="T76" fmla="*/ 42 w 272"/>
                <a:gd name="T77" fmla="*/ 8 h 141"/>
                <a:gd name="T78" fmla="*/ 43 w 272"/>
                <a:gd name="T79" fmla="*/ 25 h 141"/>
                <a:gd name="T80" fmla="*/ 51 w 272"/>
                <a:gd name="T81" fmla="*/ 35 h 141"/>
                <a:gd name="T82" fmla="*/ 64 w 272"/>
                <a:gd name="T83" fmla="*/ 38 h 141"/>
                <a:gd name="T84" fmla="*/ 76 w 272"/>
                <a:gd name="T85" fmla="*/ 25 h 141"/>
                <a:gd name="T86" fmla="*/ 87 w 272"/>
                <a:gd name="T87" fmla="*/ 18 h 141"/>
                <a:gd name="T88" fmla="*/ 102 w 272"/>
                <a:gd name="T89" fmla="*/ 19 h 141"/>
                <a:gd name="T90" fmla="*/ 121 w 272"/>
                <a:gd name="T91" fmla="*/ 27 h 141"/>
                <a:gd name="T92" fmla="*/ 136 w 272"/>
                <a:gd name="T93" fmla="*/ 30 h 141"/>
                <a:gd name="T94" fmla="*/ 154 w 272"/>
                <a:gd name="T95" fmla="*/ 37 h 141"/>
                <a:gd name="T96" fmla="*/ 171 w 272"/>
                <a:gd name="T97" fmla="*/ 42 h 141"/>
                <a:gd name="T98" fmla="*/ 186 w 272"/>
                <a:gd name="T99" fmla="*/ 50 h 141"/>
                <a:gd name="T100" fmla="*/ 195 w 272"/>
                <a:gd name="T101" fmla="*/ 54 h 141"/>
                <a:gd name="T102" fmla="*/ 203 w 272"/>
                <a:gd name="T103" fmla="*/ 70 h 141"/>
                <a:gd name="T104" fmla="*/ 217 w 272"/>
                <a:gd name="T105" fmla="*/ 75 h 141"/>
                <a:gd name="T106" fmla="*/ 230 w 272"/>
                <a:gd name="T107" fmla="*/ 85 h 141"/>
                <a:gd name="T108" fmla="*/ 218 w 272"/>
                <a:gd name="T109" fmla="*/ 89 h 141"/>
                <a:gd name="T110" fmla="*/ 230 w 272"/>
                <a:gd name="T111" fmla="*/ 104 h 141"/>
                <a:gd name="T112" fmla="*/ 239 w 272"/>
                <a:gd name="T113" fmla="*/ 114 h 141"/>
                <a:gd name="T114" fmla="*/ 249 w 272"/>
                <a:gd name="T115" fmla="*/ 122 h 141"/>
                <a:gd name="T116" fmla="*/ 259 w 272"/>
                <a:gd name="T117" fmla="*/ 128 h 141"/>
                <a:gd name="T118" fmla="*/ 264 w 272"/>
                <a:gd name="T119" fmla="*/ 135 h 141"/>
                <a:gd name="T120" fmla="*/ 268 w 272"/>
                <a:gd name="T121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141">
                  <a:moveTo>
                    <a:pt x="259" y="139"/>
                  </a:moveTo>
                  <a:lnTo>
                    <a:pt x="260" y="138"/>
                  </a:lnTo>
                  <a:lnTo>
                    <a:pt x="259" y="138"/>
                  </a:lnTo>
                  <a:lnTo>
                    <a:pt x="258" y="138"/>
                  </a:lnTo>
                  <a:lnTo>
                    <a:pt x="256" y="137"/>
                  </a:lnTo>
                  <a:lnTo>
                    <a:pt x="254" y="137"/>
                  </a:lnTo>
                  <a:lnTo>
                    <a:pt x="248" y="136"/>
                  </a:lnTo>
                  <a:lnTo>
                    <a:pt x="246" y="136"/>
                  </a:lnTo>
                  <a:lnTo>
                    <a:pt x="242" y="133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4" y="133"/>
                  </a:lnTo>
                  <a:lnTo>
                    <a:pt x="232" y="135"/>
                  </a:lnTo>
                  <a:lnTo>
                    <a:pt x="230" y="132"/>
                  </a:lnTo>
                  <a:lnTo>
                    <a:pt x="228" y="132"/>
                  </a:lnTo>
                  <a:lnTo>
                    <a:pt x="226" y="131"/>
                  </a:lnTo>
                  <a:lnTo>
                    <a:pt x="225" y="128"/>
                  </a:lnTo>
                  <a:lnTo>
                    <a:pt x="223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17" y="122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5" y="119"/>
                  </a:lnTo>
                  <a:lnTo>
                    <a:pt x="213" y="118"/>
                  </a:lnTo>
                  <a:lnTo>
                    <a:pt x="213" y="115"/>
                  </a:lnTo>
                  <a:lnTo>
                    <a:pt x="211" y="113"/>
                  </a:lnTo>
                  <a:lnTo>
                    <a:pt x="211" y="112"/>
                  </a:lnTo>
                  <a:lnTo>
                    <a:pt x="208" y="110"/>
                  </a:lnTo>
                  <a:lnTo>
                    <a:pt x="207" y="107"/>
                  </a:lnTo>
                  <a:lnTo>
                    <a:pt x="205" y="105"/>
                  </a:lnTo>
                  <a:lnTo>
                    <a:pt x="201" y="103"/>
                  </a:lnTo>
                  <a:lnTo>
                    <a:pt x="199" y="104"/>
                  </a:lnTo>
                  <a:lnTo>
                    <a:pt x="196" y="103"/>
                  </a:lnTo>
                  <a:lnTo>
                    <a:pt x="194" y="102"/>
                  </a:lnTo>
                  <a:lnTo>
                    <a:pt x="191" y="102"/>
                  </a:lnTo>
                  <a:lnTo>
                    <a:pt x="189" y="102"/>
                  </a:lnTo>
                  <a:lnTo>
                    <a:pt x="189" y="98"/>
                  </a:lnTo>
                  <a:lnTo>
                    <a:pt x="188" y="99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4" y="97"/>
                  </a:lnTo>
                  <a:lnTo>
                    <a:pt x="183" y="97"/>
                  </a:lnTo>
                  <a:lnTo>
                    <a:pt x="183" y="99"/>
                  </a:lnTo>
                  <a:lnTo>
                    <a:pt x="182" y="99"/>
                  </a:lnTo>
                  <a:lnTo>
                    <a:pt x="181" y="99"/>
                  </a:lnTo>
                  <a:lnTo>
                    <a:pt x="181" y="101"/>
                  </a:lnTo>
                  <a:lnTo>
                    <a:pt x="180" y="102"/>
                  </a:lnTo>
                  <a:lnTo>
                    <a:pt x="179" y="101"/>
                  </a:lnTo>
                  <a:lnTo>
                    <a:pt x="175" y="99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98"/>
                  </a:lnTo>
                  <a:lnTo>
                    <a:pt x="175" y="102"/>
                  </a:lnTo>
                  <a:lnTo>
                    <a:pt x="177" y="104"/>
                  </a:lnTo>
                  <a:lnTo>
                    <a:pt x="174" y="105"/>
                  </a:lnTo>
                  <a:lnTo>
                    <a:pt x="172" y="104"/>
                  </a:lnTo>
                  <a:lnTo>
                    <a:pt x="169" y="103"/>
                  </a:lnTo>
                  <a:lnTo>
                    <a:pt x="169" y="103"/>
                  </a:lnTo>
                  <a:lnTo>
                    <a:pt x="170" y="103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1" y="107"/>
                  </a:lnTo>
                  <a:lnTo>
                    <a:pt x="169" y="109"/>
                  </a:lnTo>
                  <a:lnTo>
                    <a:pt x="165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57" y="109"/>
                  </a:lnTo>
                  <a:lnTo>
                    <a:pt x="155" y="106"/>
                  </a:lnTo>
                  <a:lnTo>
                    <a:pt x="152" y="107"/>
                  </a:lnTo>
                  <a:lnTo>
                    <a:pt x="153" y="107"/>
                  </a:lnTo>
                  <a:lnTo>
                    <a:pt x="155" y="107"/>
                  </a:lnTo>
                  <a:lnTo>
                    <a:pt x="157" y="110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5" y="111"/>
                  </a:lnTo>
                  <a:lnTo>
                    <a:pt x="169" y="114"/>
                  </a:lnTo>
                  <a:lnTo>
                    <a:pt x="170" y="116"/>
                  </a:lnTo>
                  <a:lnTo>
                    <a:pt x="167" y="119"/>
                  </a:lnTo>
                  <a:lnTo>
                    <a:pt x="164" y="120"/>
                  </a:lnTo>
                  <a:lnTo>
                    <a:pt x="162" y="121"/>
                  </a:lnTo>
                  <a:lnTo>
                    <a:pt x="158" y="123"/>
                  </a:lnTo>
                  <a:lnTo>
                    <a:pt x="158" y="123"/>
                  </a:lnTo>
                  <a:lnTo>
                    <a:pt x="156" y="121"/>
                  </a:lnTo>
                  <a:lnTo>
                    <a:pt x="153" y="120"/>
                  </a:lnTo>
                  <a:lnTo>
                    <a:pt x="150" y="121"/>
                  </a:lnTo>
                  <a:lnTo>
                    <a:pt x="147" y="121"/>
                  </a:lnTo>
                  <a:lnTo>
                    <a:pt x="145" y="121"/>
                  </a:lnTo>
                  <a:lnTo>
                    <a:pt x="143" y="120"/>
                  </a:lnTo>
                  <a:lnTo>
                    <a:pt x="139" y="121"/>
                  </a:lnTo>
                  <a:lnTo>
                    <a:pt x="137" y="120"/>
                  </a:lnTo>
                  <a:lnTo>
                    <a:pt x="133" y="119"/>
                  </a:lnTo>
                  <a:lnTo>
                    <a:pt x="131" y="115"/>
                  </a:lnTo>
                  <a:lnTo>
                    <a:pt x="129" y="113"/>
                  </a:lnTo>
                  <a:lnTo>
                    <a:pt x="128" y="111"/>
                  </a:lnTo>
                  <a:lnTo>
                    <a:pt x="126" y="110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23" y="106"/>
                  </a:lnTo>
                  <a:lnTo>
                    <a:pt x="124" y="103"/>
                  </a:lnTo>
                  <a:lnTo>
                    <a:pt x="123" y="105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5" y="107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7" y="107"/>
                  </a:lnTo>
                  <a:lnTo>
                    <a:pt x="107" y="104"/>
                  </a:lnTo>
                  <a:lnTo>
                    <a:pt x="110" y="102"/>
                  </a:lnTo>
                  <a:lnTo>
                    <a:pt x="111" y="98"/>
                  </a:lnTo>
                  <a:lnTo>
                    <a:pt x="107" y="96"/>
                  </a:lnTo>
                  <a:lnTo>
                    <a:pt x="105" y="94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2" y="93"/>
                  </a:lnTo>
                  <a:lnTo>
                    <a:pt x="110" y="94"/>
                  </a:lnTo>
                  <a:lnTo>
                    <a:pt x="107" y="93"/>
                  </a:lnTo>
                  <a:lnTo>
                    <a:pt x="104" y="90"/>
                  </a:lnTo>
                  <a:lnTo>
                    <a:pt x="107" y="89"/>
                  </a:lnTo>
                  <a:lnTo>
                    <a:pt x="110" y="89"/>
                  </a:lnTo>
                  <a:lnTo>
                    <a:pt x="112" y="90"/>
                  </a:lnTo>
                  <a:lnTo>
                    <a:pt x="109" y="89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2"/>
                  </a:lnTo>
                  <a:lnTo>
                    <a:pt x="101" y="80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101" y="75"/>
                  </a:lnTo>
                  <a:lnTo>
                    <a:pt x="98" y="75"/>
                  </a:lnTo>
                  <a:lnTo>
                    <a:pt x="101" y="72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6" y="72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0" y="67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5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6" y="60"/>
                  </a:lnTo>
                  <a:lnTo>
                    <a:pt x="72" y="59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4" y="56"/>
                  </a:lnTo>
                  <a:lnTo>
                    <a:pt x="63" y="56"/>
                  </a:lnTo>
                  <a:lnTo>
                    <a:pt x="60" y="55"/>
                  </a:lnTo>
                  <a:lnTo>
                    <a:pt x="58" y="55"/>
                  </a:lnTo>
                  <a:lnTo>
                    <a:pt x="54" y="54"/>
                  </a:lnTo>
                  <a:lnTo>
                    <a:pt x="52" y="53"/>
                  </a:lnTo>
                  <a:lnTo>
                    <a:pt x="52" y="53"/>
                  </a:lnTo>
                  <a:lnTo>
                    <a:pt x="51" y="52"/>
                  </a:lnTo>
                  <a:lnTo>
                    <a:pt x="50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6"/>
                  </a:lnTo>
                  <a:lnTo>
                    <a:pt x="37" y="45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8" y="37"/>
                  </a:lnTo>
                  <a:lnTo>
                    <a:pt x="36" y="37"/>
                  </a:lnTo>
                  <a:lnTo>
                    <a:pt x="36" y="41"/>
                  </a:lnTo>
                  <a:lnTo>
                    <a:pt x="35" y="43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28" y="50"/>
                  </a:lnTo>
                  <a:lnTo>
                    <a:pt x="25" y="50"/>
                  </a:lnTo>
                  <a:lnTo>
                    <a:pt x="24" y="47"/>
                  </a:lnTo>
                  <a:lnTo>
                    <a:pt x="26" y="44"/>
                  </a:lnTo>
                  <a:lnTo>
                    <a:pt x="25" y="42"/>
                  </a:lnTo>
                  <a:lnTo>
                    <a:pt x="22" y="39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7" y="32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3" y="29"/>
                  </a:lnTo>
                  <a:lnTo>
                    <a:pt x="37" y="30"/>
                  </a:lnTo>
                  <a:lnTo>
                    <a:pt x="37" y="28"/>
                  </a:lnTo>
                  <a:lnTo>
                    <a:pt x="41" y="28"/>
                  </a:lnTo>
                  <a:lnTo>
                    <a:pt x="41" y="25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29" y="25"/>
                  </a:lnTo>
                  <a:lnTo>
                    <a:pt x="27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19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5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5"/>
                  </a:lnTo>
                  <a:lnTo>
                    <a:pt x="37" y="4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2" y="8"/>
                  </a:lnTo>
                  <a:lnTo>
                    <a:pt x="43" y="11"/>
                  </a:lnTo>
                  <a:lnTo>
                    <a:pt x="44" y="13"/>
                  </a:lnTo>
                  <a:lnTo>
                    <a:pt x="43" y="16"/>
                  </a:lnTo>
                  <a:lnTo>
                    <a:pt x="42" y="19"/>
                  </a:lnTo>
                  <a:lnTo>
                    <a:pt x="43" y="21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5" y="29"/>
                  </a:lnTo>
                  <a:lnTo>
                    <a:pt x="46" y="33"/>
                  </a:lnTo>
                  <a:lnTo>
                    <a:pt x="47" y="29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2" y="37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4" y="38"/>
                  </a:lnTo>
                  <a:lnTo>
                    <a:pt x="67" y="36"/>
                  </a:lnTo>
                  <a:lnTo>
                    <a:pt x="68" y="34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7"/>
                  </a:lnTo>
                  <a:lnTo>
                    <a:pt x="76" y="25"/>
                  </a:lnTo>
                  <a:lnTo>
                    <a:pt x="78" y="26"/>
                  </a:lnTo>
                  <a:lnTo>
                    <a:pt x="80" y="25"/>
                  </a:lnTo>
                  <a:lnTo>
                    <a:pt x="84" y="24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90" y="16"/>
                  </a:lnTo>
                  <a:lnTo>
                    <a:pt x="93" y="15"/>
                  </a:lnTo>
                  <a:lnTo>
                    <a:pt x="94" y="15"/>
                  </a:lnTo>
                  <a:lnTo>
                    <a:pt x="97" y="17"/>
                  </a:lnTo>
                  <a:lnTo>
                    <a:pt x="100" y="18"/>
                  </a:lnTo>
                  <a:lnTo>
                    <a:pt x="102" y="19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11" y="22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21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8" y="28"/>
                  </a:lnTo>
                  <a:lnTo>
                    <a:pt x="131" y="28"/>
                  </a:lnTo>
                  <a:lnTo>
                    <a:pt x="132" y="30"/>
                  </a:lnTo>
                  <a:lnTo>
                    <a:pt x="136" y="30"/>
                  </a:lnTo>
                  <a:lnTo>
                    <a:pt x="137" y="30"/>
                  </a:lnTo>
                  <a:lnTo>
                    <a:pt x="138" y="30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2" y="37"/>
                  </a:lnTo>
                  <a:lnTo>
                    <a:pt x="154" y="37"/>
                  </a:lnTo>
                  <a:lnTo>
                    <a:pt x="157" y="38"/>
                  </a:lnTo>
                  <a:lnTo>
                    <a:pt x="163" y="41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9" y="41"/>
                  </a:lnTo>
                  <a:lnTo>
                    <a:pt x="171" y="42"/>
                  </a:lnTo>
                  <a:lnTo>
                    <a:pt x="173" y="43"/>
                  </a:lnTo>
                  <a:lnTo>
                    <a:pt x="177" y="45"/>
                  </a:lnTo>
                  <a:lnTo>
                    <a:pt x="179" y="46"/>
                  </a:lnTo>
                  <a:lnTo>
                    <a:pt x="182" y="46"/>
                  </a:lnTo>
                  <a:lnTo>
                    <a:pt x="184" y="47"/>
                  </a:lnTo>
                  <a:lnTo>
                    <a:pt x="186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9" y="51"/>
                  </a:lnTo>
                  <a:lnTo>
                    <a:pt x="191" y="54"/>
                  </a:lnTo>
                  <a:lnTo>
                    <a:pt x="192" y="54"/>
                  </a:lnTo>
                  <a:lnTo>
                    <a:pt x="195" y="54"/>
                  </a:lnTo>
                  <a:lnTo>
                    <a:pt x="198" y="56"/>
                  </a:lnTo>
                  <a:lnTo>
                    <a:pt x="199" y="59"/>
                  </a:lnTo>
                  <a:lnTo>
                    <a:pt x="203" y="62"/>
                  </a:lnTo>
                  <a:lnTo>
                    <a:pt x="203" y="64"/>
                  </a:lnTo>
                  <a:lnTo>
                    <a:pt x="201" y="67"/>
                  </a:lnTo>
                  <a:lnTo>
                    <a:pt x="203" y="70"/>
                  </a:lnTo>
                  <a:lnTo>
                    <a:pt x="205" y="70"/>
                  </a:lnTo>
                  <a:lnTo>
                    <a:pt x="208" y="71"/>
                  </a:lnTo>
                  <a:lnTo>
                    <a:pt x="211" y="71"/>
                  </a:lnTo>
                  <a:lnTo>
                    <a:pt x="213" y="72"/>
                  </a:lnTo>
                  <a:lnTo>
                    <a:pt x="216" y="75"/>
                  </a:lnTo>
                  <a:lnTo>
                    <a:pt x="217" y="75"/>
                  </a:lnTo>
                  <a:lnTo>
                    <a:pt x="220" y="77"/>
                  </a:lnTo>
                  <a:lnTo>
                    <a:pt x="223" y="76"/>
                  </a:lnTo>
                  <a:lnTo>
                    <a:pt x="225" y="77"/>
                  </a:lnTo>
                  <a:lnTo>
                    <a:pt x="228" y="79"/>
                  </a:lnTo>
                  <a:lnTo>
                    <a:pt x="230" y="81"/>
                  </a:lnTo>
                  <a:lnTo>
                    <a:pt x="230" y="85"/>
                  </a:lnTo>
                  <a:lnTo>
                    <a:pt x="229" y="87"/>
                  </a:lnTo>
                  <a:lnTo>
                    <a:pt x="226" y="87"/>
                  </a:lnTo>
                  <a:lnTo>
                    <a:pt x="224" y="87"/>
                  </a:lnTo>
                  <a:lnTo>
                    <a:pt x="221" y="87"/>
                  </a:lnTo>
                  <a:lnTo>
                    <a:pt x="218" y="87"/>
                  </a:lnTo>
                  <a:lnTo>
                    <a:pt x="218" y="89"/>
                  </a:lnTo>
                  <a:lnTo>
                    <a:pt x="220" y="92"/>
                  </a:lnTo>
                  <a:lnTo>
                    <a:pt x="221" y="94"/>
                  </a:lnTo>
                  <a:lnTo>
                    <a:pt x="222" y="97"/>
                  </a:lnTo>
                  <a:lnTo>
                    <a:pt x="224" y="98"/>
                  </a:lnTo>
                  <a:lnTo>
                    <a:pt x="226" y="101"/>
                  </a:lnTo>
                  <a:lnTo>
                    <a:pt x="230" y="104"/>
                  </a:lnTo>
                  <a:lnTo>
                    <a:pt x="232" y="104"/>
                  </a:lnTo>
                  <a:lnTo>
                    <a:pt x="233" y="105"/>
                  </a:lnTo>
                  <a:lnTo>
                    <a:pt x="234" y="106"/>
                  </a:lnTo>
                  <a:lnTo>
                    <a:pt x="234" y="107"/>
                  </a:lnTo>
                  <a:lnTo>
                    <a:pt x="235" y="112"/>
                  </a:lnTo>
                  <a:lnTo>
                    <a:pt x="239" y="114"/>
                  </a:lnTo>
                  <a:lnTo>
                    <a:pt x="240" y="116"/>
                  </a:lnTo>
                  <a:lnTo>
                    <a:pt x="242" y="120"/>
                  </a:lnTo>
                  <a:lnTo>
                    <a:pt x="245" y="119"/>
                  </a:lnTo>
                  <a:lnTo>
                    <a:pt x="248" y="119"/>
                  </a:lnTo>
                  <a:lnTo>
                    <a:pt x="250" y="120"/>
                  </a:lnTo>
                  <a:lnTo>
                    <a:pt x="249" y="122"/>
                  </a:lnTo>
                  <a:lnTo>
                    <a:pt x="250" y="126"/>
                  </a:lnTo>
                  <a:lnTo>
                    <a:pt x="252" y="127"/>
                  </a:lnTo>
                  <a:lnTo>
                    <a:pt x="255" y="127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9"/>
                  </a:lnTo>
                  <a:lnTo>
                    <a:pt x="256" y="129"/>
                  </a:lnTo>
                  <a:lnTo>
                    <a:pt x="258" y="132"/>
                  </a:lnTo>
                  <a:lnTo>
                    <a:pt x="259" y="133"/>
                  </a:lnTo>
                  <a:lnTo>
                    <a:pt x="260" y="133"/>
                  </a:lnTo>
                  <a:lnTo>
                    <a:pt x="264" y="135"/>
                  </a:lnTo>
                  <a:lnTo>
                    <a:pt x="266" y="135"/>
                  </a:lnTo>
                  <a:lnTo>
                    <a:pt x="268" y="136"/>
                  </a:lnTo>
                  <a:lnTo>
                    <a:pt x="272" y="136"/>
                  </a:lnTo>
                  <a:lnTo>
                    <a:pt x="268" y="137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5" y="141"/>
                  </a:lnTo>
                  <a:lnTo>
                    <a:pt x="263" y="141"/>
                  </a:lnTo>
                  <a:lnTo>
                    <a:pt x="259" y="140"/>
                  </a:lnTo>
                  <a:lnTo>
                    <a:pt x="259" y="139"/>
                  </a:lnTo>
                  <a:lnTo>
                    <a:pt x="25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D20B03B4-FFC7-4B25-9897-7A8F1A94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302125"/>
              <a:ext cx="225425" cy="241300"/>
            </a:xfrm>
            <a:custGeom>
              <a:avLst/>
              <a:gdLst>
                <a:gd name="T0" fmla="*/ 19 w 142"/>
                <a:gd name="T1" fmla="*/ 135 h 152"/>
                <a:gd name="T2" fmla="*/ 15 w 142"/>
                <a:gd name="T3" fmla="*/ 121 h 152"/>
                <a:gd name="T4" fmla="*/ 14 w 142"/>
                <a:gd name="T5" fmla="*/ 111 h 152"/>
                <a:gd name="T6" fmla="*/ 8 w 142"/>
                <a:gd name="T7" fmla="*/ 105 h 152"/>
                <a:gd name="T8" fmla="*/ 3 w 142"/>
                <a:gd name="T9" fmla="*/ 93 h 152"/>
                <a:gd name="T10" fmla="*/ 0 w 142"/>
                <a:gd name="T11" fmla="*/ 82 h 152"/>
                <a:gd name="T12" fmla="*/ 3 w 142"/>
                <a:gd name="T13" fmla="*/ 76 h 152"/>
                <a:gd name="T14" fmla="*/ 11 w 142"/>
                <a:gd name="T15" fmla="*/ 68 h 152"/>
                <a:gd name="T16" fmla="*/ 22 w 142"/>
                <a:gd name="T17" fmla="*/ 72 h 152"/>
                <a:gd name="T18" fmla="*/ 30 w 142"/>
                <a:gd name="T19" fmla="*/ 77 h 152"/>
                <a:gd name="T20" fmla="*/ 29 w 142"/>
                <a:gd name="T21" fmla="*/ 74 h 152"/>
                <a:gd name="T22" fmla="*/ 34 w 142"/>
                <a:gd name="T23" fmla="*/ 66 h 152"/>
                <a:gd name="T24" fmla="*/ 34 w 142"/>
                <a:gd name="T25" fmla="*/ 61 h 152"/>
                <a:gd name="T26" fmla="*/ 46 w 142"/>
                <a:gd name="T27" fmla="*/ 56 h 152"/>
                <a:gd name="T28" fmla="*/ 57 w 142"/>
                <a:gd name="T29" fmla="*/ 52 h 152"/>
                <a:gd name="T30" fmla="*/ 67 w 142"/>
                <a:gd name="T31" fmla="*/ 40 h 152"/>
                <a:gd name="T32" fmla="*/ 75 w 142"/>
                <a:gd name="T33" fmla="*/ 33 h 152"/>
                <a:gd name="T34" fmla="*/ 84 w 142"/>
                <a:gd name="T35" fmla="*/ 27 h 152"/>
                <a:gd name="T36" fmla="*/ 85 w 142"/>
                <a:gd name="T37" fmla="*/ 28 h 152"/>
                <a:gd name="T38" fmla="*/ 90 w 142"/>
                <a:gd name="T39" fmla="*/ 24 h 152"/>
                <a:gd name="T40" fmla="*/ 96 w 142"/>
                <a:gd name="T41" fmla="*/ 19 h 152"/>
                <a:gd name="T42" fmla="*/ 102 w 142"/>
                <a:gd name="T43" fmla="*/ 8 h 152"/>
                <a:gd name="T44" fmla="*/ 108 w 142"/>
                <a:gd name="T45" fmla="*/ 6 h 152"/>
                <a:gd name="T46" fmla="*/ 118 w 142"/>
                <a:gd name="T47" fmla="*/ 5 h 152"/>
                <a:gd name="T48" fmla="*/ 123 w 142"/>
                <a:gd name="T49" fmla="*/ 15 h 152"/>
                <a:gd name="T50" fmla="*/ 130 w 142"/>
                <a:gd name="T51" fmla="*/ 16 h 152"/>
                <a:gd name="T52" fmla="*/ 140 w 142"/>
                <a:gd name="T53" fmla="*/ 22 h 152"/>
                <a:gd name="T54" fmla="*/ 132 w 142"/>
                <a:gd name="T55" fmla="*/ 28 h 152"/>
                <a:gd name="T56" fmla="*/ 132 w 142"/>
                <a:gd name="T57" fmla="*/ 36 h 152"/>
                <a:gd name="T58" fmla="*/ 119 w 142"/>
                <a:gd name="T59" fmla="*/ 36 h 152"/>
                <a:gd name="T60" fmla="*/ 119 w 142"/>
                <a:gd name="T61" fmla="*/ 46 h 152"/>
                <a:gd name="T62" fmla="*/ 117 w 142"/>
                <a:gd name="T63" fmla="*/ 53 h 152"/>
                <a:gd name="T64" fmla="*/ 119 w 142"/>
                <a:gd name="T65" fmla="*/ 57 h 152"/>
                <a:gd name="T66" fmla="*/ 123 w 142"/>
                <a:gd name="T67" fmla="*/ 68 h 152"/>
                <a:gd name="T68" fmla="*/ 139 w 142"/>
                <a:gd name="T69" fmla="*/ 82 h 152"/>
                <a:gd name="T70" fmla="*/ 130 w 142"/>
                <a:gd name="T71" fmla="*/ 85 h 152"/>
                <a:gd name="T72" fmla="*/ 120 w 142"/>
                <a:gd name="T73" fmla="*/ 87 h 152"/>
                <a:gd name="T74" fmla="*/ 117 w 142"/>
                <a:gd name="T75" fmla="*/ 100 h 152"/>
                <a:gd name="T76" fmla="*/ 116 w 142"/>
                <a:gd name="T77" fmla="*/ 108 h 152"/>
                <a:gd name="T78" fmla="*/ 108 w 142"/>
                <a:gd name="T79" fmla="*/ 112 h 152"/>
                <a:gd name="T80" fmla="*/ 103 w 142"/>
                <a:gd name="T81" fmla="*/ 120 h 152"/>
                <a:gd name="T82" fmla="*/ 105 w 142"/>
                <a:gd name="T83" fmla="*/ 130 h 152"/>
                <a:gd name="T84" fmla="*/ 100 w 142"/>
                <a:gd name="T85" fmla="*/ 139 h 152"/>
                <a:gd name="T86" fmla="*/ 86 w 142"/>
                <a:gd name="T87" fmla="*/ 149 h 152"/>
                <a:gd name="T88" fmla="*/ 79 w 142"/>
                <a:gd name="T89" fmla="*/ 147 h 152"/>
                <a:gd name="T90" fmla="*/ 74 w 142"/>
                <a:gd name="T91" fmla="*/ 143 h 152"/>
                <a:gd name="T92" fmla="*/ 67 w 142"/>
                <a:gd name="T93" fmla="*/ 143 h 152"/>
                <a:gd name="T94" fmla="*/ 57 w 142"/>
                <a:gd name="T95" fmla="*/ 137 h 152"/>
                <a:gd name="T96" fmla="*/ 46 w 142"/>
                <a:gd name="T97" fmla="*/ 142 h 152"/>
                <a:gd name="T98" fmla="*/ 40 w 142"/>
                <a:gd name="T99" fmla="*/ 136 h 152"/>
                <a:gd name="T100" fmla="*/ 30 w 142"/>
                <a:gd name="T10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152">
                  <a:moveTo>
                    <a:pt x="28" y="135"/>
                  </a:moveTo>
                  <a:lnTo>
                    <a:pt x="26" y="136"/>
                  </a:lnTo>
                  <a:lnTo>
                    <a:pt x="23" y="135"/>
                  </a:lnTo>
                  <a:lnTo>
                    <a:pt x="21" y="136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7" y="129"/>
                  </a:lnTo>
                  <a:lnTo>
                    <a:pt x="17" y="127"/>
                  </a:lnTo>
                  <a:lnTo>
                    <a:pt x="16" y="125"/>
                  </a:lnTo>
                  <a:lnTo>
                    <a:pt x="15" y="121"/>
                  </a:lnTo>
                  <a:lnTo>
                    <a:pt x="15" y="119"/>
                  </a:lnTo>
                  <a:lnTo>
                    <a:pt x="15" y="119"/>
                  </a:lnTo>
                  <a:lnTo>
                    <a:pt x="16" y="116"/>
                  </a:lnTo>
                  <a:lnTo>
                    <a:pt x="15" y="113"/>
                  </a:lnTo>
                  <a:lnTo>
                    <a:pt x="14" y="111"/>
                  </a:lnTo>
                  <a:lnTo>
                    <a:pt x="11" y="109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5" y="105"/>
                  </a:lnTo>
                  <a:lnTo>
                    <a:pt x="8" y="105"/>
                  </a:lnTo>
                  <a:lnTo>
                    <a:pt x="3" y="102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4" y="95"/>
                  </a:lnTo>
                  <a:lnTo>
                    <a:pt x="3" y="93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6" y="71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1" y="68"/>
                  </a:lnTo>
                  <a:lnTo>
                    <a:pt x="13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6" y="75"/>
                  </a:lnTo>
                  <a:lnTo>
                    <a:pt x="30" y="77"/>
                  </a:lnTo>
                  <a:lnTo>
                    <a:pt x="32" y="77"/>
                  </a:lnTo>
                  <a:lnTo>
                    <a:pt x="33" y="77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0" y="70"/>
                  </a:lnTo>
                  <a:lnTo>
                    <a:pt x="31" y="68"/>
                  </a:lnTo>
                  <a:lnTo>
                    <a:pt x="32" y="67"/>
                  </a:lnTo>
                  <a:lnTo>
                    <a:pt x="34" y="66"/>
                  </a:lnTo>
                  <a:lnTo>
                    <a:pt x="31" y="67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6" y="63"/>
                  </a:lnTo>
                  <a:lnTo>
                    <a:pt x="34" y="61"/>
                  </a:lnTo>
                  <a:lnTo>
                    <a:pt x="36" y="58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4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3" y="44"/>
                  </a:lnTo>
                  <a:lnTo>
                    <a:pt x="65" y="42"/>
                  </a:lnTo>
                  <a:lnTo>
                    <a:pt x="67" y="40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69" y="33"/>
                  </a:lnTo>
                  <a:lnTo>
                    <a:pt x="72" y="33"/>
                  </a:lnTo>
                  <a:lnTo>
                    <a:pt x="75" y="33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6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1" y="24"/>
                  </a:lnTo>
                  <a:lnTo>
                    <a:pt x="90" y="24"/>
                  </a:lnTo>
                  <a:lnTo>
                    <a:pt x="89" y="23"/>
                  </a:lnTo>
                  <a:lnTo>
                    <a:pt x="89" y="2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6" y="19"/>
                  </a:lnTo>
                  <a:lnTo>
                    <a:pt x="97" y="17"/>
                  </a:lnTo>
                  <a:lnTo>
                    <a:pt x="97" y="16"/>
                  </a:lnTo>
                  <a:lnTo>
                    <a:pt x="99" y="14"/>
                  </a:lnTo>
                  <a:lnTo>
                    <a:pt x="100" y="11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6" y="2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8" y="6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8"/>
                  </a:lnTo>
                  <a:lnTo>
                    <a:pt x="120" y="9"/>
                  </a:lnTo>
                  <a:lnTo>
                    <a:pt x="120" y="12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5" y="12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3" y="18"/>
                  </a:lnTo>
                  <a:lnTo>
                    <a:pt x="135" y="19"/>
                  </a:lnTo>
                  <a:lnTo>
                    <a:pt x="137" y="22"/>
                  </a:lnTo>
                  <a:lnTo>
                    <a:pt x="140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7" y="27"/>
                  </a:lnTo>
                  <a:lnTo>
                    <a:pt x="135" y="27"/>
                  </a:lnTo>
                  <a:lnTo>
                    <a:pt x="132" y="28"/>
                  </a:lnTo>
                  <a:lnTo>
                    <a:pt x="130" y="27"/>
                  </a:lnTo>
                  <a:lnTo>
                    <a:pt x="126" y="28"/>
                  </a:lnTo>
                  <a:lnTo>
                    <a:pt x="128" y="32"/>
                  </a:lnTo>
                  <a:lnTo>
                    <a:pt x="131" y="33"/>
                  </a:lnTo>
                  <a:lnTo>
                    <a:pt x="132" y="36"/>
                  </a:lnTo>
                  <a:lnTo>
                    <a:pt x="130" y="36"/>
                  </a:lnTo>
                  <a:lnTo>
                    <a:pt x="127" y="36"/>
                  </a:lnTo>
                  <a:lnTo>
                    <a:pt x="125" y="37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19" y="39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22" y="45"/>
                  </a:lnTo>
                  <a:lnTo>
                    <a:pt x="119" y="46"/>
                  </a:lnTo>
                  <a:lnTo>
                    <a:pt x="117" y="46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7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4"/>
                  </a:lnTo>
                  <a:lnTo>
                    <a:pt x="118" y="54"/>
                  </a:lnTo>
                  <a:lnTo>
                    <a:pt x="118" y="56"/>
                  </a:lnTo>
                  <a:lnTo>
                    <a:pt x="119" y="57"/>
                  </a:lnTo>
                  <a:lnTo>
                    <a:pt x="122" y="58"/>
                  </a:lnTo>
                  <a:lnTo>
                    <a:pt x="123" y="60"/>
                  </a:lnTo>
                  <a:lnTo>
                    <a:pt x="125" y="63"/>
                  </a:lnTo>
                  <a:lnTo>
                    <a:pt x="124" y="66"/>
                  </a:lnTo>
                  <a:lnTo>
                    <a:pt x="123" y="68"/>
                  </a:lnTo>
                  <a:lnTo>
                    <a:pt x="125" y="71"/>
                  </a:lnTo>
                  <a:lnTo>
                    <a:pt x="131" y="76"/>
                  </a:lnTo>
                  <a:lnTo>
                    <a:pt x="133" y="77"/>
                  </a:lnTo>
                  <a:lnTo>
                    <a:pt x="135" y="80"/>
                  </a:lnTo>
                  <a:lnTo>
                    <a:pt x="139" y="82"/>
                  </a:lnTo>
                  <a:lnTo>
                    <a:pt x="139" y="82"/>
                  </a:lnTo>
                  <a:lnTo>
                    <a:pt x="137" y="83"/>
                  </a:lnTo>
                  <a:lnTo>
                    <a:pt x="135" y="85"/>
                  </a:lnTo>
                  <a:lnTo>
                    <a:pt x="132" y="85"/>
                  </a:lnTo>
                  <a:lnTo>
                    <a:pt x="130" y="85"/>
                  </a:lnTo>
                  <a:lnTo>
                    <a:pt x="127" y="84"/>
                  </a:lnTo>
                  <a:lnTo>
                    <a:pt x="124" y="82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0" y="87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5"/>
                  </a:lnTo>
                  <a:lnTo>
                    <a:pt x="117" y="97"/>
                  </a:lnTo>
                  <a:lnTo>
                    <a:pt x="117" y="100"/>
                  </a:lnTo>
                  <a:lnTo>
                    <a:pt x="117" y="103"/>
                  </a:lnTo>
                  <a:lnTo>
                    <a:pt x="119" y="102"/>
                  </a:lnTo>
                  <a:lnTo>
                    <a:pt x="118" y="104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5" y="106"/>
                  </a:lnTo>
                  <a:lnTo>
                    <a:pt x="115" y="108"/>
                  </a:lnTo>
                  <a:lnTo>
                    <a:pt x="113" y="110"/>
                  </a:lnTo>
                  <a:lnTo>
                    <a:pt x="110" y="112"/>
                  </a:lnTo>
                  <a:lnTo>
                    <a:pt x="108" y="112"/>
                  </a:lnTo>
                  <a:lnTo>
                    <a:pt x="107" y="114"/>
                  </a:lnTo>
                  <a:lnTo>
                    <a:pt x="105" y="116"/>
                  </a:lnTo>
                  <a:lnTo>
                    <a:pt x="103" y="119"/>
                  </a:lnTo>
                  <a:lnTo>
                    <a:pt x="100" y="120"/>
                  </a:lnTo>
                  <a:lnTo>
                    <a:pt x="103" y="120"/>
                  </a:lnTo>
                  <a:lnTo>
                    <a:pt x="103" y="123"/>
                  </a:lnTo>
                  <a:lnTo>
                    <a:pt x="102" y="126"/>
                  </a:lnTo>
                  <a:lnTo>
                    <a:pt x="105" y="127"/>
                  </a:lnTo>
                  <a:lnTo>
                    <a:pt x="105" y="127"/>
                  </a:lnTo>
                  <a:lnTo>
                    <a:pt x="105" y="130"/>
                  </a:lnTo>
                  <a:lnTo>
                    <a:pt x="102" y="130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99" y="137"/>
                  </a:lnTo>
                  <a:lnTo>
                    <a:pt x="100" y="139"/>
                  </a:lnTo>
                  <a:lnTo>
                    <a:pt x="98" y="142"/>
                  </a:lnTo>
                  <a:lnTo>
                    <a:pt x="97" y="145"/>
                  </a:lnTo>
                  <a:lnTo>
                    <a:pt x="92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3" y="151"/>
                  </a:lnTo>
                  <a:lnTo>
                    <a:pt x="81" y="152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7"/>
                  </a:lnTo>
                  <a:lnTo>
                    <a:pt x="77" y="144"/>
                  </a:lnTo>
                  <a:lnTo>
                    <a:pt x="77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3"/>
                  </a:lnTo>
                  <a:lnTo>
                    <a:pt x="75" y="139"/>
                  </a:lnTo>
                  <a:lnTo>
                    <a:pt x="74" y="140"/>
                  </a:lnTo>
                  <a:lnTo>
                    <a:pt x="72" y="139"/>
                  </a:lnTo>
                  <a:lnTo>
                    <a:pt x="71" y="142"/>
                  </a:lnTo>
                  <a:lnTo>
                    <a:pt x="67" y="143"/>
                  </a:lnTo>
                  <a:lnTo>
                    <a:pt x="65" y="142"/>
                  </a:lnTo>
                  <a:lnTo>
                    <a:pt x="65" y="139"/>
                  </a:lnTo>
                  <a:lnTo>
                    <a:pt x="62" y="140"/>
                  </a:lnTo>
                  <a:lnTo>
                    <a:pt x="59" y="139"/>
                  </a:lnTo>
                  <a:lnTo>
                    <a:pt x="57" y="137"/>
                  </a:lnTo>
                  <a:lnTo>
                    <a:pt x="56" y="139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2" y="143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39"/>
                  </a:lnTo>
                  <a:lnTo>
                    <a:pt x="40" y="136"/>
                  </a:lnTo>
                  <a:lnTo>
                    <a:pt x="39" y="134"/>
                  </a:lnTo>
                  <a:lnTo>
                    <a:pt x="38" y="136"/>
                  </a:lnTo>
                  <a:lnTo>
                    <a:pt x="36" y="136"/>
                  </a:lnTo>
                  <a:lnTo>
                    <a:pt x="32" y="136"/>
                  </a:lnTo>
                  <a:lnTo>
                    <a:pt x="30" y="138"/>
                  </a:lnTo>
                  <a:lnTo>
                    <a:pt x="26" y="138"/>
                  </a:lnTo>
                  <a:lnTo>
                    <a:pt x="28" y="135"/>
                  </a:lnTo>
                  <a:lnTo>
                    <a:pt x="2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8DDCECC2-EE63-4AC0-8B07-B5F35D1E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0" y="4330700"/>
              <a:ext cx="393700" cy="307975"/>
            </a:xfrm>
            <a:custGeom>
              <a:avLst/>
              <a:gdLst>
                <a:gd name="T0" fmla="*/ 120 w 248"/>
                <a:gd name="T1" fmla="*/ 92 h 194"/>
                <a:gd name="T2" fmla="*/ 127 w 248"/>
                <a:gd name="T3" fmla="*/ 96 h 194"/>
                <a:gd name="T4" fmla="*/ 129 w 248"/>
                <a:gd name="T5" fmla="*/ 104 h 194"/>
                <a:gd name="T6" fmla="*/ 131 w 248"/>
                <a:gd name="T7" fmla="*/ 110 h 194"/>
                <a:gd name="T8" fmla="*/ 133 w 248"/>
                <a:gd name="T9" fmla="*/ 110 h 194"/>
                <a:gd name="T10" fmla="*/ 143 w 248"/>
                <a:gd name="T11" fmla="*/ 112 h 194"/>
                <a:gd name="T12" fmla="*/ 149 w 248"/>
                <a:gd name="T13" fmla="*/ 121 h 194"/>
                <a:gd name="T14" fmla="*/ 146 w 248"/>
                <a:gd name="T15" fmla="*/ 131 h 194"/>
                <a:gd name="T16" fmla="*/ 146 w 248"/>
                <a:gd name="T17" fmla="*/ 142 h 194"/>
                <a:gd name="T18" fmla="*/ 145 w 248"/>
                <a:gd name="T19" fmla="*/ 153 h 194"/>
                <a:gd name="T20" fmla="*/ 140 w 248"/>
                <a:gd name="T21" fmla="*/ 154 h 194"/>
                <a:gd name="T22" fmla="*/ 131 w 248"/>
                <a:gd name="T23" fmla="*/ 154 h 194"/>
                <a:gd name="T24" fmla="*/ 128 w 248"/>
                <a:gd name="T25" fmla="*/ 159 h 194"/>
                <a:gd name="T26" fmla="*/ 123 w 248"/>
                <a:gd name="T27" fmla="*/ 152 h 194"/>
                <a:gd name="T28" fmla="*/ 115 w 248"/>
                <a:gd name="T29" fmla="*/ 145 h 194"/>
                <a:gd name="T30" fmla="*/ 105 w 248"/>
                <a:gd name="T31" fmla="*/ 137 h 194"/>
                <a:gd name="T32" fmla="*/ 97 w 248"/>
                <a:gd name="T33" fmla="*/ 128 h 194"/>
                <a:gd name="T34" fmla="*/ 86 w 248"/>
                <a:gd name="T35" fmla="*/ 120 h 194"/>
                <a:gd name="T36" fmla="*/ 80 w 248"/>
                <a:gd name="T37" fmla="*/ 111 h 194"/>
                <a:gd name="T38" fmla="*/ 75 w 248"/>
                <a:gd name="T39" fmla="*/ 100 h 194"/>
                <a:gd name="T40" fmla="*/ 71 w 248"/>
                <a:gd name="T41" fmla="*/ 90 h 194"/>
                <a:gd name="T42" fmla="*/ 63 w 248"/>
                <a:gd name="T43" fmla="*/ 81 h 194"/>
                <a:gd name="T44" fmla="*/ 55 w 248"/>
                <a:gd name="T45" fmla="*/ 74 h 194"/>
                <a:gd name="T46" fmla="*/ 51 w 248"/>
                <a:gd name="T47" fmla="*/ 64 h 194"/>
                <a:gd name="T48" fmla="*/ 45 w 248"/>
                <a:gd name="T49" fmla="*/ 50 h 194"/>
                <a:gd name="T50" fmla="*/ 37 w 248"/>
                <a:gd name="T51" fmla="*/ 47 h 194"/>
                <a:gd name="T52" fmla="*/ 31 w 248"/>
                <a:gd name="T53" fmla="*/ 38 h 194"/>
                <a:gd name="T54" fmla="*/ 23 w 248"/>
                <a:gd name="T55" fmla="*/ 27 h 194"/>
                <a:gd name="T56" fmla="*/ 13 w 248"/>
                <a:gd name="T57" fmla="*/ 21 h 194"/>
                <a:gd name="T58" fmla="*/ 3 w 248"/>
                <a:gd name="T59" fmla="*/ 10 h 194"/>
                <a:gd name="T60" fmla="*/ 6 w 248"/>
                <a:gd name="T61" fmla="*/ 0 h 194"/>
                <a:gd name="T62" fmla="*/ 17 w 248"/>
                <a:gd name="T63" fmla="*/ 6 h 194"/>
                <a:gd name="T64" fmla="*/ 28 w 248"/>
                <a:gd name="T65" fmla="*/ 7 h 194"/>
                <a:gd name="T66" fmla="*/ 37 w 248"/>
                <a:gd name="T67" fmla="*/ 10 h 194"/>
                <a:gd name="T68" fmla="*/ 42 w 248"/>
                <a:gd name="T69" fmla="*/ 19 h 194"/>
                <a:gd name="T70" fmla="*/ 52 w 248"/>
                <a:gd name="T71" fmla="*/ 27 h 194"/>
                <a:gd name="T72" fmla="*/ 63 w 248"/>
                <a:gd name="T73" fmla="*/ 35 h 194"/>
                <a:gd name="T74" fmla="*/ 66 w 248"/>
                <a:gd name="T75" fmla="*/ 41 h 194"/>
                <a:gd name="T76" fmla="*/ 72 w 248"/>
                <a:gd name="T77" fmla="*/ 45 h 194"/>
                <a:gd name="T78" fmla="*/ 79 w 248"/>
                <a:gd name="T79" fmla="*/ 52 h 194"/>
                <a:gd name="T80" fmla="*/ 82 w 248"/>
                <a:gd name="T81" fmla="*/ 49 h 194"/>
                <a:gd name="T82" fmla="*/ 91 w 248"/>
                <a:gd name="T83" fmla="*/ 56 h 194"/>
                <a:gd name="T84" fmla="*/ 97 w 248"/>
                <a:gd name="T85" fmla="*/ 64 h 194"/>
                <a:gd name="T86" fmla="*/ 107 w 248"/>
                <a:gd name="T87" fmla="*/ 68 h 194"/>
                <a:gd name="T88" fmla="*/ 100 w 248"/>
                <a:gd name="T89" fmla="*/ 75 h 194"/>
                <a:gd name="T90" fmla="*/ 107 w 248"/>
                <a:gd name="T91" fmla="*/ 73 h 194"/>
                <a:gd name="T92" fmla="*/ 118 w 248"/>
                <a:gd name="T93" fmla="*/ 76 h 194"/>
                <a:gd name="T94" fmla="*/ 111 w 248"/>
                <a:gd name="T95" fmla="*/ 83 h 194"/>
                <a:gd name="T96" fmla="*/ 112 w 248"/>
                <a:gd name="T97" fmla="*/ 85 h 194"/>
                <a:gd name="T98" fmla="*/ 248 w 248"/>
                <a:gd name="T9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8" h="194">
                  <a:moveTo>
                    <a:pt x="112" y="88"/>
                  </a:moveTo>
                  <a:lnTo>
                    <a:pt x="116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93"/>
                  </a:lnTo>
                  <a:lnTo>
                    <a:pt x="127" y="96"/>
                  </a:lnTo>
                  <a:lnTo>
                    <a:pt x="127" y="99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9" y="104"/>
                  </a:lnTo>
                  <a:lnTo>
                    <a:pt x="133" y="105"/>
                  </a:lnTo>
                  <a:lnTo>
                    <a:pt x="132" y="108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1" y="113"/>
                  </a:lnTo>
                  <a:lnTo>
                    <a:pt x="128" y="116"/>
                  </a:lnTo>
                  <a:lnTo>
                    <a:pt x="131" y="112"/>
                  </a:lnTo>
                  <a:lnTo>
                    <a:pt x="133" y="110"/>
                  </a:lnTo>
                  <a:lnTo>
                    <a:pt x="135" y="110"/>
                  </a:lnTo>
                  <a:lnTo>
                    <a:pt x="137" y="110"/>
                  </a:lnTo>
                  <a:lnTo>
                    <a:pt x="140" y="110"/>
                  </a:lnTo>
                  <a:lnTo>
                    <a:pt x="143" y="112"/>
                  </a:lnTo>
                  <a:lnTo>
                    <a:pt x="145" y="115"/>
                  </a:lnTo>
                  <a:lnTo>
                    <a:pt x="145" y="118"/>
                  </a:lnTo>
                  <a:lnTo>
                    <a:pt x="149" y="119"/>
                  </a:lnTo>
                  <a:lnTo>
                    <a:pt x="149" y="121"/>
                  </a:lnTo>
                  <a:lnTo>
                    <a:pt x="148" y="124"/>
                  </a:lnTo>
                  <a:lnTo>
                    <a:pt x="146" y="127"/>
                  </a:lnTo>
                  <a:lnTo>
                    <a:pt x="146" y="129"/>
                  </a:lnTo>
                  <a:lnTo>
                    <a:pt x="146" y="131"/>
                  </a:lnTo>
                  <a:lnTo>
                    <a:pt x="145" y="135"/>
                  </a:lnTo>
                  <a:lnTo>
                    <a:pt x="145" y="137"/>
                  </a:lnTo>
                  <a:lnTo>
                    <a:pt x="146" y="139"/>
                  </a:lnTo>
                  <a:lnTo>
                    <a:pt x="146" y="142"/>
                  </a:lnTo>
                  <a:lnTo>
                    <a:pt x="146" y="145"/>
                  </a:lnTo>
                  <a:lnTo>
                    <a:pt x="146" y="147"/>
                  </a:lnTo>
                  <a:lnTo>
                    <a:pt x="146" y="150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4" y="159"/>
                  </a:lnTo>
                  <a:lnTo>
                    <a:pt x="142" y="155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6" y="156"/>
                  </a:lnTo>
                  <a:lnTo>
                    <a:pt x="133" y="155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9" y="156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7" y="158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3" y="152"/>
                  </a:lnTo>
                  <a:lnTo>
                    <a:pt x="120" y="150"/>
                  </a:lnTo>
                  <a:lnTo>
                    <a:pt x="118" y="146"/>
                  </a:lnTo>
                  <a:lnTo>
                    <a:pt x="116" y="145"/>
                  </a:lnTo>
                  <a:lnTo>
                    <a:pt x="115" y="145"/>
                  </a:lnTo>
                  <a:lnTo>
                    <a:pt x="112" y="143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5" y="137"/>
                  </a:lnTo>
                  <a:lnTo>
                    <a:pt x="101" y="135"/>
                  </a:lnTo>
                  <a:lnTo>
                    <a:pt x="99" y="133"/>
                  </a:lnTo>
                  <a:lnTo>
                    <a:pt x="98" y="130"/>
                  </a:lnTo>
                  <a:lnTo>
                    <a:pt x="97" y="128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2"/>
                  </a:lnTo>
                  <a:lnTo>
                    <a:pt x="86" y="120"/>
                  </a:lnTo>
                  <a:lnTo>
                    <a:pt x="85" y="117"/>
                  </a:lnTo>
                  <a:lnTo>
                    <a:pt x="83" y="115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79" y="108"/>
                  </a:lnTo>
                  <a:lnTo>
                    <a:pt x="79" y="105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8"/>
                  </a:lnTo>
                  <a:lnTo>
                    <a:pt x="72" y="94"/>
                  </a:lnTo>
                  <a:lnTo>
                    <a:pt x="72" y="92"/>
                  </a:lnTo>
                  <a:lnTo>
                    <a:pt x="71" y="90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5" y="83"/>
                  </a:lnTo>
                  <a:lnTo>
                    <a:pt x="63" y="81"/>
                  </a:lnTo>
                  <a:lnTo>
                    <a:pt x="63" y="77"/>
                  </a:lnTo>
                  <a:lnTo>
                    <a:pt x="59" y="76"/>
                  </a:lnTo>
                  <a:lnTo>
                    <a:pt x="57" y="75"/>
                  </a:lnTo>
                  <a:lnTo>
                    <a:pt x="55" y="74"/>
                  </a:lnTo>
                  <a:lnTo>
                    <a:pt x="54" y="71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1" y="64"/>
                  </a:lnTo>
                  <a:lnTo>
                    <a:pt x="50" y="61"/>
                  </a:lnTo>
                  <a:lnTo>
                    <a:pt x="49" y="58"/>
                  </a:lnTo>
                  <a:lnTo>
                    <a:pt x="50" y="56"/>
                  </a:lnTo>
                  <a:lnTo>
                    <a:pt x="45" y="50"/>
                  </a:lnTo>
                  <a:lnTo>
                    <a:pt x="42" y="49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3" y="39"/>
                  </a:lnTo>
                  <a:lnTo>
                    <a:pt x="31" y="38"/>
                  </a:lnTo>
                  <a:lnTo>
                    <a:pt x="29" y="35"/>
                  </a:lnTo>
                  <a:lnTo>
                    <a:pt x="26" y="32"/>
                  </a:lnTo>
                  <a:lnTo>
                    <a:pt x="25" y="30"/>
                  </a:lnTo>
                  <a:lnTo>
                    <a:pt x="23" y="27"/>
                  </a:lnTo>
                  <a:lnTo>
                    <a:pt x="20" y="26"/>
                  </a:lnTo>
                  <a:lnTo>
                    <a:pt x="17" y="25"/>
                  </a:lnTo>
                  <a:lnTo>
                    <a:pt x="15" y="23"/>
                  </a:lnTo>
                  <a:lnTo>
                    <a:pt x="13" y="21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5" y="6"/>
                  </a:lnTo>
                  <a:lnTo>
                    <a:pt x="28" y="7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38" y="13"/>
                  </a:lnTo>
                  <a:lnTo>
                    <a:pt x="41" y="16"/>
                  </a:lnTo>
                  <a:lnTo>
                    <a:pt x="42" y="18"/>
                  </a:lnTo>
                  <a:lnTo>
                    <a:pt x="42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9" y="26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8" y="31"/>
                  </a:lnTo>
                  <a:lnTo>
                    <a:pt x="60" y="33"/>
                  </a:lnTo>
                  <a:lnTo>
                    <a:pt x="63" y="35"/>
                  </a:lnTo>
                  <a:lnTo>
                    <a:pt x="64" y="36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6" y="41"/>
                  </a:lnTo>
                  <a:lnTo>
                    <a:pt x="67" y="43"/>
                  </a:lnTo>
                  <a:lnTo>
                    <a:pt x="68" y="43"/>
                  </a:lnTo>
                  <a:lnTo>
                    <a:pt x="71" y="43"/>
                  </a:lnTo>
                  <a:lnTo>
                    <a:pt x="72" y="45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84" y="51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3" y="58"/>
                  </a:lnTo>
                  <a:lnTo>
                    <a:pt x="96" y="60"/>
                  </a:lnTo>
                  <a:lnTo>
                    <a:pt x="96" y="61"/>
                  </a:lnTo>
                  <a:lnTo>
                    <a:pt x="97" y="64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68"/>
                  </a:lnTo>
                  <a:lnTo>
                    <a:pt x="107" y="68"/>
                  </a:lnTo>
                  <a:lnTo>
                    <a:pt x="108" y="71"/>
                  </a:lnTo>
                  <a:lnTo>
                    <a:pt x="106" y="73"/>
                  </a:lnTo>
                  <a:lnTo>
                    <a:pt x="103" y="74"/>
                  </a:lnTo>
                  <a:lnTo>
                    <a:pt x="100" y="75"/>
                  </a:lnTo>
                  <a:lnTo>
                    <a:pt x="99" y="74"/>
                  </a:lnTo>
                  <a:lnTo>
                    <a:pt x="102" y="75"/>
                  </a:lnTo>
                  <a:lnTo>
                    <a:pt x="105" y="74"/>
                  </a:lnTo>
                  <a:lnTo>
                    <a:pt x="107" y="73"/>
                  </a:lnTo>
                  <a:lnTo>
                    <a:pt x="110" y="71"/>
                  </a:lnTo>
                  <a:lnTo>
                    <a:pt x="112" y="70"/>
                  </a:lnTo>
                  <a:lnTo>
                    <a:pt x="115" y="74"/>
                  </a:lnTo>
                  <a:lnTo>
                    <a:pt x="118" y="76"/>
                  </a:lnTo>
                  <a:lnTo>
                    <a:pt x="118" y="77"/>
                  </a:lnTo>
                  <a:lnTo>
                    <a:pt x="117" y="78"/>
                  </a:lnTo>
                  <a:lnTo>
                    <a:pt x="114" y="81"/>
                  </a:lnTo>
                  <a:lnTo>
                    <a:pt x="111" y="83"/>
                  </a:lnTo>
                  <a:lnTo>
                    <a:pt x="112" y="83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2" y="85"/>
                  </a:lnTo>
                  <a:lnTo>
                    <a:pt x="112" y="88"/>
                  </a:lnTo>
                  <a:lnTo>
                    <a:pt x="112" y="88"/>
                  </a:lnTo>
                  <a:close/>
                  <a:moveTo>
                    <a:pt x="248" y="194"/>
                  </a:move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1557924-DBDC-4786-AEF5-8000AD39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201863"/>
              <a:ext cx="2239962" cy="3606800"/>
            </a:xfrm>
            <a:custGeom>
              <a:avLst/>
              <a:gdLst>
                <a:gd name="T0" fmla="*/ 178 w 1411"/>
                <a:gd name="T1" fmla="*/ 2262 h 2272"/>
                <a:gd name="T2" fmla="*/ 312 w 1411"/>
                <a:gd name="T3" fmla="*/ 2194 h 2272"/>
                <a:gd name="T4" fmla="*/ 230 w 1411"/>
                <a:gd name="T5" fmla="*/ 2250 h 2272"/>
                <a:gd name="T6" fmla="*/ 185 w 1411"/>
                <a:gd name="T7" fmla="*/ 2212 h 2272"/>
                <a:gd name="T8" fmla="*/ 177 w 1411"/>
                <a:gd name="T9" fmla="*/ 2239 h 2272"/>
                <a:gd name="T10" fmla="*/ 161 w 1411"/>
                <a:gd name="T11" fmla="*/ 2248 h 2272"/>
                <a:gd name="T12" fmla="*/ 188 w 1411"/>
                <a:gd name="T13" fmla="*/ 2257 h 2272"/>
                <a:gd name="T14" fmla="*/ 244 w 1411"/>
                <a:gd name="T15" fmla="*/ 2253 h 2272"/>
                <a:gd name="T16" fmla="*/ 587 w 1411"/>
                <a:gd name="T17" fmla="*/ 1458 h 2272"/>
                <a:gd name="T18" fmla="*/ 525 w 1411"/>
                <a:gd name="T19" fmla="*/ 1461 h 2272"/>
                <a:gd name="T20" fmla="*/ 478 w 1411"/>
                <a:gd name="T21" fmla="*/ 1428 h 2272"/>
                <a:gd name="T22" fmla="*/ 441 w 1411"/>
                <a:gd name="T23" fmla="*/ 1439 h 2272"/>
                <a:gd name="T24" fmla="*/ 452 w 1411"/>
                <a:gd name="T25" fmla="*/ 1401 h 2272"/>
                <a:gd name="T26" fmla="*/ 424 w 1411"/>
                <a:gd name="T27" fmla="*/ 1354 h 2272"/>
                <a:gd name="T28" fmla="*/ 356 w 1411"/>
                <a:gd name="T29" fmla="*/ 1337 h 2272"/>
                <a:gd name="T30" fmla="*/ 322 w 1411"/>
                <a:gd name="T31" fmla="*/ 1307 h 2272"/>
                <a:gd name="T32" fmla="*/ 285 w 1411"/>
                <a:gd name="T33" fmla="*/ 1287 h 2272"/>
                <a:gd name="T34" fmla="*/ 261 w 1411"/>
                <a:gd name="T35" fmla="*/ 1272 h 2272"/>
                <a:gd name="T36" fmla="*/ 175 w 1411"/>
                <a:gd name="T37" fmla="*/ 1252 h 2272"/>
                <a:gd name="T38" fmla="*/ 151 w 1411"/>
                <a:gd name="T39" fmla="*/ 1281 h 2272"/>
                <a:gd name="T40" fmla="*/ 119 w 1411"/>
                <a:gd name="T41" fmla="*/ 1269 h 2272"/>
                <a:gd name="T42" fmla="*/ 84 w 1411"/>
                <a:gd name="T43" fmla="*/ 1307 h 2272"/>
                <a:gd name="T44" fmla="*/ 17 w 1411"/>
                <a:gd name="T45" fmla="*/ 1296 h 2272"/>
                <a:gd name="T46" fmla="*/ 12 w 1411"/>
                <a:gd name="T47" fmla="*/ 1306 h 2272"/>
                <a:gd name="T48" fmla="*/ 60 w 1411"/>
                <a:gd name="T49" fmla="*/ 1299 h 2272"/>
                <a:gd name="T50" fmla="*/ 76 w 1411"/>
                <a:gd name="T51" fmla="*/ 1364 h 2272"/>
                <a:gd name="T52" fmla="*/ 43 w 1411"/>
                <a:gd name="T53" fmla="*/ 1407 h 2272"/>
                <a:gd name="T54" fmla="*/ 41 w 1411"/>
                <a:gd name="T55" fmla="*/ 1452 h 2272"/>
                <a:gd name="T56" fmla="*/ 29 w 1411"/>
                <a:gd name="T57" fmla="*/ 1496 h 2272"/>
                <a:gd name="T58" fmla="*/ 85 w 1411"/>
                <a:gd name="T59" fmla="*/ 1590 h 2272"/>
                <a:gd name="T60" fmla="*/ 159 w 1411"/>
                <a:gd name="T61" fmla="*/ 1660 h 2272"/>
                <a:gd name="T62" fmla="*/ 169 w 1411"/>
                <a:gd name="T63" fmla="*/ 1776 h 2272"/>
                <a:gd name="T64" fmla="*/ 155 w 1411"/>
                <a:gd name="T65" fmla="*/ 1888 h 2272"/>
                <a:gd name="T66" fmla="*/ 131 w 1411"/>
                <a:gd name="T67" fmla="*/ 1966 h 2272"/>
                <a:gd name="T68" fmla="*/ 142 w 1411"/>
                <a:gd name="T69" fmla="*/ 2025 h 2272"/>
                <a:gd name="T70" fmla="*/ 141 w 1411"/>
                <a:gd name="T71" fmla="*/ 2075 h 2272"/>
                <a:gd name="T72" fmla="*/ 125 w 1411"/>
                <a:gd name="T73" fmla="*/ 2102 h 2272"/>
                <a:gd name="T74" fmla="*/ 109 w 1411"/>
                <a:gd name="T75" fmla="*/ 2108 h 2272"/>
                <a:gd name="T76" fmla="*/ 131 w 1411"/>
                <a:gd name="T77" fmla="*/ 2134 h 2272"/>
                <a:gd name="T78" fmla="*/ 125 w 1411"/>
                <a:gd name="T79" fmla="*/ 2154 h 2272"/>
                <a:gd name="T80" fmla="*/ 121 w 1411"/>
                <a:gd name="T81" fmla="*/ 2178 h 2272"/>
                <a:gd name="T82" fmla="*/ 133 w 1411"/>
                <a:gd name="T83" fmla="*/ 2203 h 2272"/>
                <a:gd name="T84" fmla="*/ 128 w 1411"/>
                <a:gd name="T85" fmla="*/ 2205 h 2272"/>
                <a:gd name="T86" fmla="*/ 144 w 1411"/>
                <a:gd name="T87" fmla="*/ 2219 h 2272"/>
                <a:gd name="T88" fmla="*/ 153 w 1411"/>
                <a:gd name="T89" fmla="*/ 2230 h 2272"/>
                <a:gd name="T90" fmla="*/ 198 w 1411"/>
                <a:gd name="T91" fmla="*/ 2209 h 2272"/>
                <a:gd name="T92" fmla="*/ 192 w 1411"/>
                <a:gd name="T93" fmla="*/ 2167 h 2272"/>
                <a:gd name="T94" fmla="*/ 230 w 1411"/>
                <a:gd name="T95" fmla="*/ 2128 h 2272"/>
                <a:gd name="T96" fmla="*/ 243 w 1411"/>
                <a:gd name="T97" fmla="*/ 2067 h 2272"/>
                <a:gd name="T98" fmla="*/ 249 w 1411"/>
                <a:gd name="T99" fmla="*/ 2033 h 2272"/>
                <a:gd name="T100" fmla="*/ 288 w 1411"/>
                <a:gd name="T101" fmla="*/ 1981 h 2272"/>
                <a:gd name="T102" fmla="*/ 345 w 1411"/>
                <a:gd name="T103" fmla="*/ 1916 h 2272"/>
                <a:gd name="T104" fmla="*/ 347 w 1411"/>
                <a:gd name="T105" fmla="*/ 1910 h 2272"/>
                <a:gd name="T106" fmla="*/ 427 w 1411"/>
                <a:gd name="T107" fmla="*/ 1861 h 2272"/>
                <a:gd name="T108" fmla="*/ 442 w 1411"/>
                <a:gd name="T109" fmla="*/ 1858 h 2272"/>
                <a:gd name="T110" fmla="*/ 478 w 1411"/>
                <a:gd name="T111" fmla="*/ 1768 h 2272"/>
                <a:gd name="T112" fmla="*/ 545 w 1411"/>
                <a:gd name="T113" fmla="*/ 1739 h 2272"/>
                <a:gd name="T114" fmla="*/ 593 w 1411"/>
                <a:gd name="T115" fmla="*/ 1685 h 2272"/>
                <a:gd name="T116" fmla="*/ 623 w 1411"/>
                <a:gd name="T117" fmla="*/ 1577 h 2272"/>
                <a:gd name="T118" fmla="*/ 195 w 1411"/>
                <a:gd name="T119" fmla="*/ 1646 h 2272"/>
                <a:gd name="T120" fmla="*/ 196 w 1411"/>
                <a:gd name="T121" fmla="*/ 1642 h 2272"/>
                <a:gd name="T122" fmla="*/ 329 w 1411"/>
                <a:gd name="T123" fmla="*/ 2200 h 2272"/>
                <a:gd name="T124" fmla="*/ 472 w 1411"/>
                <a:gd name="T125" fmla="*/ 142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272">
                  <a:moveTo>
                    <a:pt x="1407" y="1"/>
                  </a:moveTo>
                  <a:lnTo>
                    <a:pt x="1411" y="1"/>
                  </a:lnTo>
                  <a:lnTo>
                    <a:pt x="1411" y="0"/>
                  </a:lnTo>
                  <a:lnTo>
                    <a:pt x="1407" y="1"/>
                  </a:lnTo>
                  <a:close/>
                  <a:moveTo>
                    <a:pt x="202" y="2266"/>
                  </a:moveTo>
                  <a:lnTo>
                    <a:pt x="200" y="2265"/>
                  </a:lnTo>
                  <a:lnTo>
                    <a:pt x="196" y="2264"/>
                  </a:lnTo>
                  <a:lnTo>
                    <a:pt x="200" y="2264"/>
                  </a:lnTo>
                  <a:lnTo>
                    <a:pt x="202" y="2264"/>
                  </a:lnTo>
                  <a:lnTo>
                    <a:pt x="200" y="2262"/>
                  </a:lnTo>
                  <a:lnTo>
                    <a:pt x="196" y="2262"/>
                  </a:lnTo>
                  <a:lnTo>
                    <a:pt x="194" y="2262"/>
                  </a:lnTo>
                  <a:lnTo>
                    <a:pt x="191" y="2260"/>
                  </a:lnTo>
                  <a:lnTo>
                    <a:pt x="194" y="2261"/>
                  </a:lnTo>
                  <a:lnTo>
                    <a:pt x="196" y="2262"/>
                  </a:lnTo>
                  <a:lnTo>
                    <a:pt x="200" y="2261"/>
                  </a:lnTo>
                  <a:lnTo>
                    <a:pt x="200" y="2258"/>
                  </a:lnTo>
                  <a:lnTo>
                    <a:pt x="198" y="2257"/>
                  </a:lnTo>
                  <a:lnTo>
                    <a:pt x="194" y="2258"/>
                  </a:lnTo>
                  <a:lnTo>
                    <a:pt x="192" y="2258"/>
                  </a:lnTo>
                  <a:lnTo>
                    <a:pt x="188" y="2260"/>
                  </a:lnTo>
                  <a:lnTo>
                    <a:pt x="186" y="2260"/>
                  </a:lnTo>
                  <a:lnTo>
                    <a:pt x="184" y="2260"/>
                  </a:lnTo>
                  <a:lnTo>
                    <a:pt x="181" y="2260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82" y="2263"/>
                  </a:lnTo>
                  <a:lnTo>
                    <a:pt x="184" y="2263"/>
                  </a:lnTo>
                  <a:lnTo>
                    <a:pt x="182" y="2265"/>
                  </a:lnTo>
                  <a:lnTo>
                    <a:pt x="184" y="2266"/>
                  </a:lnTo>
                  <a:lnTo>
                    <a:pt x="187" y="2267"/>
                  </a:lnTo>
                  <a:lnTo>
                    <a:pt x="190" y="2269"/>
                  </a:lnTo>
                  <a:lnTo>
                    <a:pt x="188" y="2266"/>
                  </a:lnTo>
                  <a:lnTo>
                    <a:pt x="186" y="2264"/>
                  </a:lnTo>
                  <a:lnTo>
                    <a:pt x="187" y="2262"/>
                  </a:lnTo>
                  <a:lnTo>
                    <a:pt x="191" y="2263"/>
                  </a:lnTo>
                  <a:lnTo>
                    <a:pt x="193" y="2264"/>
                  </a:lnTo>
                  <a:lnTo>
                    <a:pt x="194" y="2267"/>
                  </a:lnTo>
                  <a:lnTo>
                    <a:pt x="198" y="2266"/>
                  </a:lnTo>
                  <a:lnTo>
                    <a:pt x="200" y="2269"/>
                  </a:lnTo>
                  <a:lnTo>
                    <a:pt x="202" y="2271"/>
                  </a:lnTo>
                  <a:lnTo>
                    <a:pt x="205" y="2272"/>
                  </a:lnTo>
                  <a:lnTo>
                    <a:pt x="204" y="2270"/>
                  </a:lnTo>
                  <a:lnTo>
                    <a:pt x="202" y="2266"/>
                  </a:lnTo>
                  <a:close/>
                  <a:moveTo>
                    <a:pt x="323" y="2195"/>
                  </a:moveTo>
                  <a:lnTo>
                    <a:pt x="326" y="2193"/>
                  </a:lnTo>
                  <a:lnTo>
                    <a:pt x="323" y="2193"/>
                  </a:lnTo>
                  <a:lnTo>
                    <a:pt x="321" y="2193"/>
                  </a:lnTo>
                  <a:lnTo>
                    <a:pt x="318" y="2193"/>
                  </a:lnTo>
                  <a:lnTo>
                    <a:pt x="315" y="2192"/>
                  </a:lnTo>
                  <a:lnTo>
                    <a:pt x="315" y="2193"/>
                  </a:lnTo>
                  <a:lnTo>
                    <a:pt x="314" y="2193"/>
                  </a:lnTo>
                  <a:lnTo>
                    <a:pt x="312" y="2194"/>
                  </a:lnTo>
                  <a:lnTo>
                    <a:pt x="309" y="2192"/>
                  </a:lnTo>
                  <a:lnTo>
                    <a:pt x="306" y="2192"/>
                  </a:lnTo>
                  <a:lnTo>
                    <a:pt x="309" y="2194"/>
                  </a:lnTo>
                  <a:lnTo>
                    <a:pt x="311" y="2196"/>
                  </a:lnTo>
                  <a:lnTo>
                    <a:pt x="314" y="2197"/>
                  </a:lnTo>
                  <a:lnTo>
                    <a:pt x="312" y="2196"/>
                  </a:lnTo>
                  <a:lnTo>
                    <a:pt x="309" y="2197"/>
                  </a:lnTo>
                  <a:lnTo>
                    <a:pt x="306" y="2197"/>
                  </a:lnTo>
                  <a:lnTo>
                    <a:pt x="309" y="2198"/>
                  </a:lnTo>
                  <a:lnTo>
                    <a:pt x="312" y="2198"/>
                  </a:lnTo>
                  <a:lnTo>
                    <a:pt x="309" y="2200"/>
                  </a:lnTo>
                  <a:lnTo>
                    <a:pt x="307" y="2203"/>
                  </a:lnTo>
                  <a:lnTo>
                    <a:pt x="304" y="2203"/>
                  </a:lnTo>
                  <a:lnTo>
                    <a:pt x="302" y="2204"/>
                  </a:lnTo>
                  <a:lnTo>
                    <a:pt x="304" y="2205"/>
                  </a:lnTo>
                  <a:lnTo>
                    <a:pt x="307" y="2205"/>
                  </a:lnTo>
                  <a:lnTo>
                    <a:pt x="310" y="2205"/>
                  </a:lnTo>
                  <a:lnTo>
                    <a:pt x="312" y="2203"/>
                  </a:lnTo>
                  <a:lnTo>
                    <a:pt x="315" y="2202"/>
                  </a:lnTo>
                  <a:lnTo>
                    <a:pt x="316" y="2202"/>
                  </a:lnTo>
                  <a:lnTo>
                    <a:pt x="319" y="2200"/>
                  </a:lnTo>
                  <a:lnTo>
                    <a:pt x="321" y="2196"/>
                  </a:lnTo>
                  <a:lnTo>
                    <a:pt x="323" y="2195"/>
                  </a:lnTo>
                  <a:close/>
                  <a:moveTo>
                    <a:pt x="239" y="2253"/>
                  </a:moveTo>
                  <a:lnTo>
                    <a:pt x="236" y="2253"/>
                  </a:lnTo>
                  <a:lnTo>
                    <a:pt x="234" y="2252"/>
                  </a:lnTo>
                  <a:lnTo>
                    <a:pt x="230" y="2250"/>
                  </a:lnTo>
                  <a:lnTo>
                    <a:pt x="228" y="2249"/>
                  </a:lnTo>
                  <a:lnTo>
                    <a:pt x="226" y="2248"/>
                  </a:lnTo>
                  <a:lnTo>
                    <a:pt x="222" y="2245"/>
                  </a:lnTo>
                  <a:lnTo>
                    <a:pt x="220" y="2244"/>
                  </a:lnTo>
                  <a:lnTo>
                    <a:pt x="218" y="2243"/>
                  </a:lnTo>
                  <a:lnTo>
                    <a:pt x="215" y="2240"/>
                  </a:lnTo>
                  <a:lnTo>
                    <a:pt x="212" y="2239"/>
                  </a:lnTo>
                  <a:lnTo>
                    <a:pt x="209" y="2236"/>
                  </a:lnTo>
                  <a:lnTo>
                    <a:pt x="209" y="2235"/>
                  </a:lnTo>
                  <a:lnTo>
                    <a:pt x="205" y="2232"/>
                  </a:lnTo>
                  <a:lnTo>
                    <a:pt x="204" y="2230"/>
                  </a:lnTo>
                  <a:lnTo>
                    <a:pt x="203" y="2227"/>
                  </a:lnTo>
                  <a:lnTo>
                    <a:pt x="201" y="2227"/>
                  </a:lnTo>
                  <a:lnTo>
                    <a:pt x="198" y="2226"/>
                  </a:lnTo>
                  <a:lnTo>
                    <a:pt x="200" y="2223"/>
                  </a:lnTo>
                  <a:lnTo>
                    <a:pt x="202" y="2222"/>
                  </a:lnTo>
                  <a:lnTo>
                    <a:pt x="201" y="2219"/>
                  </a:lnTo>
                  <a:lnTo>
                    <a:pt x="199" y="2216"/>
                  </a:lnTo>
                  <a:lnTo>
                    <a:pt x="198" y="2215"/>
                  </a:lnTo>
                  <a:lnTo>
                    <a:pt x="198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3" y="2214"/>
                  </a:lnTo>
                  <a:lnTo>
                    <a:pt x="191" y="2215"/>
                  </a:lnTo>
                  <a:lnTo>
                    <a:pt x="188" y="2214"/>
                  </a:lnTo>
                  <a:lnTo>
                    <a:pt x="185" y="2212"/>
                  </a:lnTo>
                  <a:lnTo>
                    <a:pt x="185" y="2212"/>
                  </a:lnTo>
                  <a:lnTo>
                    <a:pt x="184" y="2214"/>
                  </a:lnTo>
                  <a:lnTo>
                    <a:pt x="182" y="2216"/>
                  </a:lnTo>
                  <a:lnTo>
                    <a:pt x="182" y="2216"/>
                  </a:lnTo>
                  <a:lnTo>
                    <a:pt x="181" y="2218"/>
                  </a:lnTo>
                  <a:lnTo>
                    <a:pt x="178" y="2218"/>
                  </a:lnTo>
                  <a:lnTo>
                    <a:pt x="176" y="2216"/>
                  </a:lnTo>
                  <a:lnTo>
                    <a:pt x="173" y="2216"/>
                  </a:lnTo>
                  <a:lnTo>
                    <a:pt x="174" y="2219"/>
                  </a:lnTo>
                  <a:lnTo>
                    <a:pt x="177" y="2219"/>
                  </a:lnTo>
                  <a:lnTo>
                    <a:pt x="175" y="2222"/>
                  </a:lnTo>
                  <a:lnTo>
                    <a:pt x="171" y="2222"/>
                  </a:lnTo>
                  <a:lnTo>
                    <a:pt x="171" y="2224"/>
                  </a:lnTo>
                  <a:lnTo>
                    <a:pt x="171" y="2227"/>
                  </a:lnTo>
                  <a:lnTo>
                    <a:pt x="173" y="2228"/>
                  </a:lnTo>
                  <a:lnTo>
                    <a:pt x="175" y="2230"/>
                  </a:lnTo>
                  <a:lnTo>
                    <a:pt x="178" y="2229"/>
                  </a:lnTo>
                  <a:lnTo>
                    <a:pt x="178" y="2228"/>
                  </a:lnTo>
                  <a:lnTo>
                    <a:pt x="182" y="2228"/>
                  </a:lnTo>
                  <a:lnTo>
                    <a:pt x="184" y="2227"/>
                  </a:lnTo>
                  <a:lnTo>
                    <a:pt x="187" y="2228"/>
                  </a:lnTo>
                  <a:lnTo>
                    <a:pt x="186" y="2231"/>
                  </a:lnTo>
                  <a:lnTo>
                    <a:pt x="183" y="2232"/>
                  </a:lnTo>
                  <a:lnTo>
                    <a:pt x="181" y="2233"/>
                  </a:lnTo>
                  <a:lnTo>
                    <a:pt x="178" y="2235"/>
                  </a:lnTo>
                  <a:lnTo>
                    <a:pt x="176" y="2237"/>
                  </a:lnTo>
                  <a:lnTo>
                    <a:pt x="177" y="2239"/>
                  </a:lnTo>
                  <a:lnTo>
                    <a:pt x="178" y="2243"/>
                  </a:lnTo>
                  <a:lnTo>
                    <a:pt x="181" y="2244"/>
                  </a:lnTo>
                  <a:lnTo>
                    <a:pt x="184" y="2244"/>
                  </a:lnTo>
                  <a:lnTo>
                    <a:pt x="186" y="2246"/>
                  </a:lnTo>
                  <a:lnTo>
                    <a:pt x="190" y="2247"/>
                  </a:lnTo>
                  <a:lnTo>
                    <a:pt x="192" y="2248"/>
                  </a:lnTo>
                  <a:lnTo>
                    <a:pt x="190" y="2250"/>
                  </a:lnTo>
                  <a:lnTo>
                    <a:pt x="186" y="2250"/>
                  </a:lnTo>
                  <a:lnTo>
                    <a:pt x="188" y="2248"/>
                  </a:lnTo>
                  <a:lnTo>
                    <a:pt x="185" y="2247"/>
                  </a:lnTo>
                  <a:lnTo>
                    <a:pt x="183" y="2246"/>
                  </a:lnTo>
                  <a:lnTo>
                    <a:pt x="181" y="2245"/>
                  </a:lnTo>
                  <a:lnTo>
                    <a:pt x="179" y="2248"/>
                  </a:lnTo>
                  <a:lnTo>
                    <a:pt x="178" y="2245"/>
                  </a:lnTo>
                  <a:lnTo>
                    <a:pt x="177" y="2247"/>
                  </a:lnTo>
                  <a:lnTo>
                    <a:pt x="174" y="2247"/>
                  </a:lnTo>
                  <a:lnTo>
                    <a:pt x="169" y="2244"/>
                  </a:lnTo>
                  <a:lnTo>
                    <a:pt x="166" y="2245"/>
                  </a:lnTo>
                  <a:lnTo>
                    <a:pt x="169" y="2245"/>
                  </a:lnTo>
                  <a:lnTo>
                    <a:pt x="171" y="2247"/>
                  </a:lnTo>
                  <a:lnTo>
                    <a:pt x="174" y="2249"/>
                  </a:lnTo>
                  <a:lnTo>
                    <a:pt x="171" y="2248"/>
                  </a:lnTo>
                  <a:lnTo>
                    <a:pt x="168" y="2249"/>
                  </a:lnTo>
                  <a:lnTo>
                    <a:pt x="169" y="2246"/>
                  </a:lnTo>
                  <a:lnTo>
                    <a:pt x="167" y="2246"/>
                  </a:lnTo>
                  <a:lnTo>
                    <a:pt x="165" y="2248"/>
                  </a:lnTo>
                  <a:lnTo>
                    <a:pt x="161" y="2248"/>
                  </a:lnTo>
                  <a:lnTo>
                    <a:pt x="159" y="2248"/>
                  </a:lnTo>
                  <a:lnTo>
                    <a:pt x="157" y="2249"/>
                  </a:lnTo>
                  <a:lnTo>
                    <a:pt x="153" y="2248"/>
                  </a:lnTo>
                  <a:lnTo>
                    <a:pt x="157" y="2250"/>
                  </a:lnTo>
                  <a:lnTo>
                    <a:pt x="153" y="2250"/>
                  </a:lnTo>
                  <a:lnTo>
                    <a:pt x="151" y="2249"/>
                  </a:lnTo>
                  <a:lnTo>
                    <a:pt x="152" y="2253"/>
                  </a:lnTo>
                  <a:lnTo>
                    <a:pt x="156" y="2253"/>
                  </a:lnTo>
                  <a:lnTo>
                    <a:pt x="158" y="2252"/>
                  </a:lnTo>
                  <a:lnTo>
                    <a:pt x="161" y="2250"/>
                  </a:lnTo>
                  <a:lnTo>
                    <a:pt x="162" y="2253"/>
                  </a:lnTo>
                  <a:lnTo>
                    <a:pt x="165" y="2252"/>
                  </a:lnTo>
                  <a:lnTo>
                    <a:pt x="164" y="2255"/>
                  </a:lnTo>
                  <a:lnTo>
                    <a:pt x="167" y="2254"/>
                  </a:lnTo>
                  <a:lnTo>
                    <a:pt x="169" y="2254"/>
                  </a:lnTo>
                  <a:lnTo>
                    <a:pt x="167" y="2256"/>
                  </a:lnTo>
                  <a:lnTo>
                    <a:pt x="169" y="2255"/>
                  </a:lnTo>
                  <a:lnTo>
                    <a:pt x="173" y="2255"/>
                  </a:lnTo>
                  <a:lnTo>
                    <a:pt x="175" y="2253"/>
                  </a:lnTo>
                  <a:lnTo>
                    <a:pt x="175" y="2256"/>
                  </a:lnTo>
                  <a:lnTo>
                    <a:pt x="178" y="2256"/>
                  </a:lnTo>
                  <a:lnTo>
                    <a:pt x="178" y="2254"/>
                  </a:lnTo>
                  <a:lnTo>
                    <a:pt x="178" y="2253"/>
                  </a:lnTo>
                  <a:lnTo>
                    <a:pt x="181" y="2255"/>
                  </a:lnTo>
                  <a:lnTo>
                    <a:pt x="183" y="2256"/>
                  </a:lnTo>
                  <a:lnTo>
                    <a:pt x="186" y="2256"/>
                  </a:lnTo>
                  <a:lnTo>
                    <a:pt x="188" y="2257"/>
                  </a:lnTo>
                  <a:lnTo>
                    <a:pt x="192" y="2257"/>
                  </a:lnTo>
                  <a:lnTo>
                    <a:pt x="194" y="2255"/>
                  </a:lnTo>
                  <a:lnTo>
                    <a:pt x="196" y="2257"/>
                  </a:lnTo>
                  <a:lnTo>
                    <a:pt x="198" y="2256"/>
                  </a:lnTo>
                  <a:lnTo>
                    <a:pt x="196" y="2255"/>
                  </a:lnTo>
                  <a:lnTo>
                    <a:pt x="196" y="2255"/>
                  </a:lnTo>
                  <a:lnTo>
                    <a:pt x="199" y="2256"/>
                  </a:lnTo>
                  <a:lnTo>
                    <a:pt x="199" y="2256"/>
                  </a:lnTo>
                  <a:lnTo>
                    <a:pt x="201" y="2255"/>
                  </a:lnTo>
                  <a:lnTo>
                    <a:pt x="202" y="2255"/>
                  </a:lnTo>
                  <a:lnTo>
                    <a:pt x="203" y="2256"/>
                  </a:lnTo>
                  <a:lnTo>
                    <a:pt x="207" y="2256"/>
                  </a:lnTo>
                  <a:lnTo>
                    <a:pt x="209" y="2257"/>
                  </a:lnTo>
                  <a:lnTo>
                    <a:pt x="212" y="2256"/>
                  </a:lnTo>
                  <a:lnTo>
                    <a:pt x="215" y="2257"/>
                  </a:lnTo>
                  <a:lnTo>
                    <a:pt x="217" y="2257"/>
                  </a:lnTo>
                  <a:lnTo>
                    <a:pt x="220" y="2257"/>
                  </a:lnTo>
                  <a:lnTo>
                    <a:pt x="222" y="2258"/>
                  </a:lnTo>
                  <a:lnTo>
                    <a:pt x="226" y="2260"/>
                  </a:lnTo>
                  <a:lnTo>
                    <a:pt x="228" y="2258"/>
                  </a:lnTo>
                  <a:lnTo>
                    <a:pt x="230" y="2258"/>
                  </a:lnTo>
                  <a:lnTo>
                    <a:pt x="234" y="2257"/>
                  </a:lnTo>
                  <a:lnTo>
                    <a:pt x="236" y="2257"/>
                  </a:lnTo>
                  <a:lnTo>
                    <a:pt x="239" y="2257"/>
                  </a:lnTo>
                  <a:lnTo>
                    <a:pt x="242" y="2257"/>
                  </a:lnTo>
                  <a:lnTo>
                    <a:pt x="243" y="2255"/>
                  </a:lnTo>
                  <a:lnTo>
                    <a:pt x="244" y="2253"/>
                  </a:lnTo>
                  <a:lnTo>
                    <a:pt x="242" y="2252"/>
                  </a:lnTo>
                  <a:lnTo>
                    <a:pt x="239" y="2253"/>
                  </a:lnTo>
                  <a:close/>
                  <a:moveTo>
                    <a:pt x="659" y="1517"/>
                  </a:moveTo>
                  <a:lnTo>
                    <a:pt x="660" y="1513"/>
                  </a:lnTo>
                  <a:lnTo>
                    <a:pt x="657" y="1510"/>
                  </a:lnTo>
                  <a:lnTo>
                    <a:pt x="657" y="1508"/>
                  </a:lnTo>
                  <a:lnTo>
                    <a:pt x="656" y="1502"/>
                  </a:lnTo>
                  <a:lnTo>
                    <a:pt x="654" y="1495"/>
                  </a:lnTo>
                  <a:lnTo>
                    <a:pt x="653" y="1492"/>
                  </a:lnTo>
                  <a:lnTo>
                    <a:pt x="651" y="1489"/>
                  </a:lnTo>
                  <a:lnTo>
                    <a:pt x="648" y="1488"/>
                  </a:lnTo>
                  <a:lnTo>
                    <a:pt x="645" y="1488"/>
                  </a:lnTo>
                  <a:lnTo>
                    <a:pt x="635" y="1488"/>
                  </a:lnTo>
                  <a:lnTo>
                    <a:pt x="631" y="1487"/>
                  </a:lnTo>
                  <a:lnTo>
                    <a:pt x="628" y="1486"/>
                  </a:lnTo>
                  <a:lnTo>
                    <a:pt x="623" y="1483"/>
                  </a:lnTo>
                  <a:lnTo>
                    <a:pt x="623" y="1483"/>
                  </a:lnTo>
                  <a:lnTo>
                    <a:pt x="621" y="1482"/>
                  </a:lnTo>
                  <a:lnTo>
                    <a:pt x="620" y="1479"/>
                  </a:lnTo>
                  <a:lnTo>
                    <a:pt x="617" y="1477"/>
                  </a:lnTo>
                  <a:lnTo>
                    <a:pt x="614" y="1475"/>
                  </a:lnTo>
                  <a:lnTo>
                    <a:pt x="612" y="1472"/>
                  </a:lnTo>
                  <a:lnTo>
                    <a:pt x="610" y="1469"/>
                  </a:lnTo>
                  <a:lnTo>
                    <a:pt x="608" y="1469"/>
                  </a:lnTo>
                  <a:lnTo>
                    <a:pt x="600" y="1463"/>
                  </a:lnTo>
                  <a:lnTo>
                    <a:pt x="588" y="1458"/>
                  </a:lnTo>
                  <a:lnTo>
                    <a:pt x="587" y="1458"/>
                  </a:lnTo>
                  <a:lnTo>
                    <a:pt x="582" y="1457"/>
                  </a:lnTo>
                  <a:lnTo>
                    <a:pt x="575" y="1458"/>
                  </a:lnTo>
                  <a:lnTo>
                    <a:pt x="572" y="1458"/>
                  </a:lnTo>
                  <a:lnTo>
                    <a:pt x="571" y="1460"/>
                  </a:lnTo>
                  <a:lnTo>
                    <a:pt x="567" y="1458"/>
                  </a:lnTo>
                  <a:lnTo>
                    <a:pt x="563" y="1457"/>
                  </a:lnTo>
                  <a:lnTo>
                    <a:pt x="562" y="1458"/>
                  </a:lnTo>
                  <a:lnTo>
                    <a:pt x="559" y="1457"/>
                  </a:lnTo>
                  <a:lnTo>
                    <a:pt x="558" y="1457"/>
                  </a:lnTo>
                  <a:lnTo>
                    <a:pt x="555" y="1457"/>
                  </a:lnTo>
                  <a:lnTo>
                    <a:pt x="550" y="1453"/>
                  </a:lnTo>
                  <a:lnTo>
                    <a:pt x="544" y="1451"/>
                  </a:lnTo>
                  <a:lnTo>
                    <a:pt x="542" y="1451"/>
                  </a:lnTo>
                  <a:lnTo>
                    <a:pt x="542" y="1452"/>
                  </a:lnTo>
                  <a:lnTo>
                    <a:pt x="536" y="1453"/>
                  </a:lnTo>
                  <a:lnTo>
                    <a:pt x="534" y="1456"/>
                  </a:lnTo>
                  <a:lnTo>
                    <a:pt x="533" y="1457"/>
                  </a:lnTo>
                  <a:lnTo>
                    <a:pt x="532" y="1458"/>
                  </a:lnTo>
                  <a:lnTo>
                    <a:pt x="531" y="1456"/>
                  </a:lnTo>
                  <a:lnTo>
                    <a:pt x="534" y="1452"/>
                  </a:lnTo>
                  <a:lnTo>
                    <a:pt x="531" y="1452"/>
                  </a:lnTo>
                  <a:lnTo>
                    <a:pt x="529" y="1453"/>
                  </a:lnTo>
                  <a:lnTo>
                    <a:pt x="528" y="1459"/>
                  </a:lnTo>
                  <a:lnTo>
                    <a:pt x="526" y="1461"/>
                  </a:lnTo>
                  <a:lnTo>
                    <a:pt x="524" y="1465"/>
                  </a:lnTo>
                  <a:lnTo>
                    <a:pt x="523" y="1463"/>
                  </a:lnTo>
                  <a:lnTo>
                    <a:pt x="525" y="1461"/>
                  </a:lnTo>
                  <a:lnTo>
                    <a:pt x="525" y="1459"/>
                  </a:lnTo>
                  <a:lnTo>
                    <a:pt x="526" y="1453"/>
                  </a:lnTo>
                  <a:lnTo>
                    <a:pt x="529" y="1451"/>
                  </a:lnTo>
                  <a:lnTo>
                    <a:pt x="528" y="1448"/>
                  </a:lnTo>
                  <a:lnTo>
                    <a:pt x="526" y="1450"/>
                  </a:lnTo>
                  <a:lnTo>
                    <a:pt x="523" y="1450"/>
                  </a:lnTo>
                  <a:lnTo>
                    <a:pt x="526" y="1449"/>
                  </a:lnTo>
                  <a:lnTo>
                    <a:pt x="527" y="1446"/>
                  </a:lnTo>
                  <a:lnTo>
                    <a:pt x="523" y="1441"/>
                  </a:lnTo>
                  <a:lnTo>
                    <a:pt x="520" y="1441"/>
                  </a:lnTo>
                  <a:lnTo>
                    <a:pt x="520" y="1439"/>
                  </a:lnTo>
                  <a:lnTo>
                    <a:pt x="518" y="1440"/>
                  </a:lnTo>
                  <a:lnTo>
                    <a:pt x="517" y="1442"/>
                  </a:lnTo>
                  <a:lnTo>
                    <a:pt x="516" y="1440"/>
                  </a:lnTo>
                  <a:lnTo>
                    <a:pt x="516" y="1437"/>
                  </a:lnTo>
                  <a:lnTo>
                    <a:pt x="515" y="1440"/>
                  </a:lnTo>
                  <a:lnTo>
                    <a:pt x="515" y="1437"/>
                  </a:lnTo>
                  <a:lnTo>
                    <a:pt x="506" y="1435"/>
                  </a:lnTo>
                  <a:lnTo>
                    <a:pt x="505" y="1433"/>
                  </a:lnTo>
                  <a:lnTo>
                    <a:pt x="499" y="1433"/>
                  </a:lnTo>
                  <a:lnTo>
                    <a:pt x="493" y="1429"/>
                  </a:lnTo>
                  <a:lnTo>
                    <a:pt x="491" y="1429"/>
                  </a:lnTo>
                  <a:lnTo>
                    <a:pt x="489" y="1427"/>
                  </a:lnTo>
                  <a:lnTo>
                    <a:pt x="488" y="1429"/>
                  </a:lnTo>
                  <a:lnTo>
                    <a:pt x="485" y="1427"/>
                  </a:lnTo>
                  <a:lnTo>
                    <a:pt x="483" y="1428"/>
                  </a:lnTo>
                  <a:lnTo>
                    <a:pt x="478" y="1428"/>
                  </a:lnTo>
                  <a:lnTo>
                    <a:pt x="476" y="1431"/>
                  </a:lnTo>
                  <a:lnTo>
                    <a:pt x="475" y="1435"/>
                  </a:lnTo>
                  <a:lnTo>
                    <a:pt x="473" y="1439"/>
                  </a:lnTo>
                  <a:lnTo>
                    <a:pt x="477" y="1439"/>
                  </a:lnTo>
                  <a:lnTo>
                    <a:pt x="474" y="1440"/>
                  </a:lnTo>
                  <a:lnTo>
                    <a:pt x="474" y="1442"/>
                  </a:lnTo>
                  <a:lnTo>
                    <a:pt x="471" y="1439"/>
                  </a:lnTo>
                  <a:lnTo>
                    <a:pt x="468" y="1441"/>
                  </a:lnTo>
                  <a:lnTo>
                    <a:pt x="466" y="1443"/>
                  </a:lnTo>
                  <a:lnTo>
                    <a:pt x="464" y="1444"/>
                  </a:lnTo>
                  <a:lnTo>
                    <a:pt x="461" y="1448"/>
                  </a:lnTo>
                  <a:lnTo>
                    <a:pt x="459" y="1452"/>
                  </a:lnTo>
                  <a:lnTo>
                    <a:pt x="459" y="1453"/>
                  </a:lnTo>
                  <a:lnTo>
                    <a:pt x="459" y="1451"/>
                  </a:lnTo>
                  <a:lnTo>
                    <a:pt x="461" y="1443"/>
                  </a:lnTo>
                  <a:lnTo>
                    <a:pt x="459" y="1443"/>
                  </a:lnTo>
                  <a:lnTo>
                    <a:pt x="457" y="1444"/>
                  </a:lnTo>
                  <a:lnTo>
                    <a:pt x="455" y="1448"/>
                  </a:lnTo>
                  <a:lnTo>
                    <a:pt x="454" y="1444"/>
                  </a:lnTo>
                  <a:lnTo>
                    <a:pt x="452" y="1443"/>
                  </a:lnTo>
                  <a:lnTo>
                    <a:pt x="449" y="1445"/>
                  </a:lnTo>
                  <a:lnTo>
                    <a:pt x="447" y="1445"/>
                  </a:lnTo>
                  <a:lnTo>
                    <a:pt x="443" y="1443"/>
                  </a:lnTo>
                  <a:lnTo>
                    <a:pt x="442" y="1443"/>
                  </a:lnTo>
                  <a:lnTo>
                    <a:pt x="442" y="1441"/>
                  </a:lnTo>
                  <a:lnTo>
                    <a:pt x="442" y="1440"/>
                  </a:lnTo>
                  <a:lnTo>
                    <a:pt x="441" y="1439"/>
                  </a:lnTo>
                  <a:lnTo>
                    <a:pt x="441" y="1439"/>
                  </a:lnTo>
                  <a:lnTo>
                    <a:pt x="441" y="1437"/>
                  </a:lnTo>
                  <a:lnTo>
                    <a:pt x="441" y="1432"/>
                  </a:lnTo>
                  <a:lnTo>
                    <a:pt x="438" y="1433"/>
                  </a:lnTo>
                  <a:lnTo>
                    <a:pt x="430" y="1437"/>
                  </a:lnTo>
                  <a:lnTo>
                    <a:pt x="429" y="1437"/>
                  </a:lnTo>
                  <a:lnTo>
                    <a:pt x="426" y="1440"/>
                  </a:lnTo>
                  <a:lnTo>
                    <a:pt x="421" y="1442"/>
                  </a:lnTo>
                  <a:lnTo>
                    <a:pt x="421" y="1442"/>
                  </a:lnTo>
                  <a:lnTo>
                    <a:pt x="418" y="1441"/>
                  </a:lnTo>
                  <a:lnTo>
                    <a:pt x="415" y="1441"/>
                  </a:lnTo>
                  <a:lnTo>
                    <a:pt x="415" y="1440"/>
                  </a:lnTo>
                  <a:lnTo>
                    <a:pt x="422" y="1437"/>
                  </a:lnTo>
                  <a:lnTo>
                    <a:pt x="424" y="1439"/>
                  </a:lnTo>
                  <a:lnTo>
                    <a:pt x="426" y="1434"/>
                  </a:lnTo>
                  <a:lnTo>
                    <a:pt x="429" y="1433"/>
                  </a:lnTo>
                  <a:lnTo>
                    <a:pt x="429" y="1431"/>
                  </a:lnTo>
                  <a:lnTo>
                    <a:pt x="434" y="1422"/>
                  </a:lnTo>
                  <a:lnTo>
                    <a:pt x="435" y="1420"/>
                  </a:lnTo>
                  <a:lnTo>
                    <a:pt x="437" y="1419"/>
                  </a:lnTo>
                  <a:lnTo>
                    <a:pt x="440" y="1416"/>
                  </a:lnTo>
                  <a:lnTo>
                    <a:pt x="443" y="1415"/>
                  </a:lnTo>
                  <a:lnTo>
                    <a:pt x="449" y="1406"/>
                  </a:lnTo>
                  <a:lnTo>
                    <a:pt x="452" y="1403"/>
                  </a:lnTo>
                  <a:lnTo>
                    <a:pt x="452" y="1402"/>
                  </a:lnTo>
                  <a:lnTo>
                    <a:pt x="450" y="1402"/>
                  </a:lnTo>
                  <a:lnTo>
                    <a:pt x="452" y="1401"/>
                  </a:lnTo>
                  <a:lnTo>
                    <a:pt x="454" y="1399"/>
                  </a:lnTo>
                  <a:lnTo>
                    <a:pt x="454" y="1395"/>
                  </a:lnTo>
                  <a:lnTo>
                    <a:pt x="452" y="1394"/>
                  </a:lnTo>
                  <a:lnTo>
                    <a:pt x="449" y="1393"/>
                  </a:lnTo>
                  <a:lnTo>
                    <a:pt x="447" y="1393"/>
                  </a:lnTo>
                  <a:lnTo>
                    <a:pt x="444" y="1391"/>
                  </a:lnTo>
                  <a:lnTo>
                    <a:pt x="442" y="1390"/>
                  </a:lnTo>
                  <a:lnTo>
                    <a:pt x="442" y="1386"/>
                  </a:lnTo>
                  <a:lnTo>
                    <a:pt x="440" y="1384"/>
                  </a:lnTo>
                  <a:lnTo>
                    <a:pt x="440" y="1382"/>
                  </a:lnTo>
                  <a:lnTo>
                    <a:pt x="438" y="1376"/>
                  </a:lnTo>
                  <a:lnTo>
                    <a:pt x="438" y="1374"/>
                  </a:lnTo>
                  <a:lnTo>
                    <a:pt x="437" y="1365"/>
                  </a:lnTo>
                  <a:lnTo>
                    <a:pt x="435" y="1368"/>
                  </a:lnTo>
                  <a:lnTo>
                    <a:pt x="435" y="1363"/>
                  </a:lnTo>
                  <a:lnTo>
                    <a:pt x="433" y="1360"/>
                  </a:lnTo>
                  <a:lnTo>
                    <a:pt x="431" y="1359"/>
                  </a:lnTo>
                  <a:lnTo>
                    <a:pt x="431" y="1362"/>
                  </a:lnTo>
                  <a:lnTo>
                    <a:pt x="432" y="1365"/>
                  </a:lnTo>
                  <a:lnTo>
                    <a:pt x="431" y="1362"/>
                  </a:lnTo>
                  <a:lnTo>
                    <a:pt x="429" y="1364"/>
                  </a:lnTo>
                  <a:lnTo>
                    <a:pt x="430" y="1360"/>
                  </a:lnTo>
                  <a:lnTo>
                    <a:pt x="426" y="1356"/>
                  </a:lnTo>
                  <a:lnTo>
                    <a:pt x="425" y="1358"/>
                  </a:lnTo>
                  <a:lnTo>
                    <a:pt x="424" y="1359"/>
                  </a:lnTo>
                  <a:lnTo>
                    <a:pt x="425" y="1356"/>
                  </a:lnTo>
                  <a:lnTo>
                    <a:pt x="424" y="1354"/>
                  </a:lnTo>
                  <a:lnTo>
                    <a:pt x="421" y="1352"/>
                  </a:lnTo>
                  <a:lnTo>
                    <a:pt x="420" y="1354"/>
                  </a:lnTo>
                  <a:lnTo>
                    <a:pt x="421" y="1351"/>
                  </a:lnTo>
                  <a:lnTo>
                    <a:pt x="420" y="1351"/>
                  </a:lnTo>
                  <a:lnTo>
                    <a:pt x="417" y="1349"/>
                  </a:lnTo>
                  <a:lnTo>
                    <a:pt x="412" y="1343"/>
                  </a:lnTo>
                  <a:lnTo>
                    <a:pt x="411" y="1343"/>
                  </a:lnTo>
                  <a:lnTo>
                    <a:pt x="404" y="1342"/>
                  </a:lnTo>
                  <a:lnTo>
                    <a:pt x="401" y="1340"/>
                  </a:lnTo>
                  <a:lnTo>
                    <a:pt x="399" y="1340"/>
                  </a:lnTo>
                  <a:lnTo>
                    <a:pt x="396" y="1345"/>
                  </a:lnTo>
                  <a:lnTo>
                    <a:pt x="395" y="1346"/>
                  </a:lnTo>
                  <a:lnTo>
                    <a:pt x="397" y="1342"/>
                  </a:lnTo>
                  <a:lnTo>
                    <a:pt x="397" y="1340"/>
                  </a:lnTo>
                  <a:lnTo>
                    <a:pt x="395" y="1338"/>
                  </a:lnTo>
                  <a:lnTo>
                    <a:pt x="383" y="1337"/>
                  </a:lnTo>
                  <a:lnTo>
                    <a:pt x="383" y="1339"/>
                  </a:lnTo>
                  <a:lnTo>
                    <a:pt x="382" y="1339"/>
                  </a:lnTo>
                  <a:lnTo>
                    <a:pt x="379" y="1337"/>
                  </a:lnTo>
                  <a:lnTo>
                    <a:pt x="373" y="1337"/>
                  </a:lnTo>
                  <a:lnTo>
                    <a:pt x="371" y="1338"/>
                  </a:lnTo>
                  <a:lnTo>
                    <a:pt x="371" y="1339"/>
                  </a:lnTo>
                  <a:lnTo>
                    <a:pt x="371" y="1341"/>
                  </a:lnTo>
                  <a:lnTo>
                    <a:pt x="369" y="1339"/>
                  </a:lnTo>
                  <a:lnTo>
                    <a:pt x="363" y="1338"/>
                  </a:lnTo>
                  <a:lnTo>
                    <a:pt x="356" y="1337"/>
                  </a:lnTo>
                  <a:lnTo>
                    <a:pt x="356" y="1337"/>
                  </a:lnTo>
                  <a:lnTo>
                    <a:pt x="355" y="1337"/>
                  </a:lnTo>
                  <a:lnTo>
                    <a:pt x="354" y="1341"/>
                  </a:lnTo>
                  <a:lnTo>
                    <a:pt x="353" y="1343"/>
                  </a:lnTo>
                  <a:lnTo>
                    <a:pt x="354" y="1341"/>
                  </a:lnTo>
                  <a:lnTo>
                    <a:pt x="354" y="1335"/>
                  </a:lnTo>
                  <a:lnTo>
                    <a:pt x="352" y="1333"/>
                  </a:lnTo>
                  <a:lnTo>
                    <a:pt x="349" y="1333"/>
                  </a:lnTo>
                  <a:lnTo>
                    <a:pt x="346" y="1329"/>
                  </a:lnTo>
                  <a:lnTo>
                    <a:pt x="343" y="1325"/>
                  </a:lnTo>
                  <a:lnTo>
                    <a:pt x="340" y="1325"/>
                  </a:lnTo>
                  <a:lnTo>
                    <a:pt x="339" y="1324"/>
                  </a:lnTo>
                  <a:lnTo>
                    <a:pt x="337" y="1324"/>
                  </a:lnTo>
                  <a:lnTo>
                    <a:pt x="335" y="1328"/>
                  </a:lnTo>
                  <a:lnTo>
                    <a:pt x="335" y="1331"/>
                  </a:lnTo>
                  <a:lnTo>
                    <a:pt x="333" y="1331"/>
                  </a:lnTo>
                  <a:lnTo>
                    <a:pt x="335" y="1329"/>
                  </a:lnTo>
                  <a:lnTo>
                    <a:pt x="335" y="1325"/>
                  </a:lnTo>
                  <a:lnTo>
                    <a:pt x="336" y="1323"/>
                  </a:lnTo>
                  <a:lnTo>
                    <a:pt x="336" y="1321"/>
                  </a:lnTo>
                  <a:lnTo>
                    <a:pt x="336" y="1318"/>
                  </a:lnTo>
                  <a:lnTo>
                    <a:pt x="335" y="1316"/>
                  </a:lnTo>
                  <a:lnTo>
                    <a:pt x="331" y="1313"/>
                  </a:lnTo>
                  <a:lnTo>
                    <a:pt x="328" y="1309"/>
                  </a:lnTo>
                  <a:lnTo>
                    <a:pt x="326" y="1307"/>
                  </a:lnTo>
                  <a:lnTo>
                    <a:pt x="322" y="1306"/>
                  </a:lnTo>
                  <a:lnTo>
                    <a:pt x="320" y="1305"/>
                  </a:lnTo>
                  <a:lnTo>
                    <a:pt x="322" y="1307"/>
                  </a:lnTo>
                  <a:lnTo>
                    <a:pt x="318" y="1304"/>
                  </a:lnTo>
                  <a:lnTo>
                    <a:pt x="315" y="1302"/>
                  </a:lnTo>
                  <a:lnTo>
                    <a:pt x="312" y="1300"/>
                  </a:lnTo>
                  <a:lnTo>
                    <a:pt x="309" y="1300"/>
                  </a:lnTo>
                  <a:lnTo>
                    <a:pt x="309" y="1302"/>
                  </a:lnTo>
                  <a:lnTo>
                    <a:pt x="305" y="1300"/>
                  </a:lnTo>
                  <a:lnTo>
                    <a:pt x="303" y="1300"/>
                  </a:lnTo>
                  <a:lnTo>
                    <a:pt x="297" y="1304"/>
                  </a:lnTo>
                  <a:lnTo>
                    <a:pt x="293" y="1300"/>
                  </a:lnTo>
                  <a:lnTo>
                    <a:pt x="293" y="1300"/>
                  </a:lnTo>
                  <a:lnTo>
                    <a:pt x="298" y="1300"/>
                  </a:lnTo>
                  <a:lnTo>
                    <a:pt x="301" y="1294"/>
                  </a:lnTo>
                  <a:lnTo>
                    <a:pt x="304" y="1290"/>
                  </a:lnTo>
                  <a:lnTo>
                    <a:pt x="301" y="1287"/>
                  </a:lnTo>
                  <a:lnTo>
                    <a:pt x="298" y="1287"/>
                  </a:lnTo>
                  <a:lnTo>
                    <a:pt x="294" y="1285"/>
                  </a:lnTo>
                  <a:lnTo>
                    <a:pt x="290" y="1285"/>
                  </a:lnTo>
                  <a:lnTo>
                    <a:pt x="290" y="1285"/>
                  </a:lnTo>
                  <a:lnTo>
                    <a:pt x="289" y="1287"/>
                  </a:lnTo>
                  <a:lnTo>
                    <a:pt x="290" y="1285"/>
                  </a:lnTo>
                  <a:lnTo>
                    <a:pt x="288" y="1282"/>
                  </a:lnTo>
                  <a:lnTo>
                    <a:pt x="286" y="1281"/>
                  </a:lnTo>
                  <a:lnTo>
                    <a:pt x="285" y="1281"/>
                  </a:lnTo>
                  <a:lnTo>
                    <a:pt x="285" y="1282"/>
                  </a:lnTo>
                  <a:lnTo>
                    <a:pt x="287" y="1283"/>
                  </a:lnTo>
                  <a:lnTo>
                    <a:pt x="286" y="1283"/>
                  </a:lnTo>
                  <a:lnTo>
                    <a:pt x="285" y="1287"/>
                  </a:lnTo>
                  <a:lnTo>
                    <a:pt x="285" y="1287"/>
                  </a:lnTo>
                  <a:lnTo>
                    <a:pt x="285" y="1286"/>
                  </a:lnTo>
                  <a:lnTo>
                    <a:pt x="285" y="1282"/>
                  </a:lnTo>
                  <a:lnTo>
                    <a:pt x="284" y="1286"/>
                  </a:lnTo>
                  <a:lnTo>
                    <a:pt x="283" y="1286"/>
                  </a:lnTo>
                  <a:lnTo>
                    <a:pt x="281" y="1282"/>
                  </a:lnTo>
                  <a:lnTo>
                    <a:pt x="281" y="1281"/>
                  </a:lnTo>
                  <a:lnTo>
                    <a:pt x="279" y="1279"/>
                  </a:lnTo>
                  <a:lnTo>
                    <a:pt x="277" y="1281"/>
                  </a:lnTo>
                  <a:lnTo>
                    <a:pt x="275" y="1281"/>
                  </a:lnTo>
                  <a:lnTo>
                    <a:pt x="273" y="1280"/>
                  </a:lnTo>
                  <a:lnTo>
                    <a:pt x="276" y="1280"/>
                  </a:lnTo>
                  <a:lnTo>
                    <a:pt x="279" y="1279"/>
                  </a:lnTo>
                  <a:lnTo>
                    <a:pt x="277" y="1275"/>
                  </a:lnTo>
                  <a:lnTo>
                    <a:pt x="275" y="1278"/>
                  </a:lnTo>
                  <a:lnTo>
                    <a:pt x="275" y="1274"/>
                  </a:lnTo>
                  <a:lnTo>
                    <a:pt x="277" y="1273"/>
                  </a:lnTo>
                  <a:lnTo>
                    <a:pt x="283" y="1274"/>
                  </a:lnTo>
                  <a:lnTo>
                    <a:pt x="285" y="1272"/>
                  </a:lnTo>
                  <a:lnTo>
                    <a:pt x="288" y="1271"/>
                  </a:lnTo>
                  <a:lnTo>
                    <a:pt x="286" y="1272"/>
                  </a:lnTo>
                  <a:lnTo>
                    <a:pt x="277" y="1271"/>
                  </a:lnTo>
                  <a:lnTo>
                    <a:pt x="275" y="1272"/>
                  </a:lnTo>
                  <a:lnTo>
                    <a:pt x="272" y="1271"/>
                  </a:lnTo>
                  <a:lnTo>
                    <a:pt x="267" y="1273"/>
                  </a:lnTo>
                  <a:lnTo>
                    <a:pt x="263" y="1272"/>
                  </a:lnTo>
                  <a:lnTo>
                    <a:pt x="261" y="1272"/>
                  </a:lnTo>
                  <a:lnTo>
                    <a:pt x="259" y="1273"/>
                  </a:lnTo>
                  <a:lnTo>
                    <a:pt x="261" y="1273"/>
                  </a:lnTo>
                  <a:lnTo>
                    <a:pt x="263" y="1274"/>
                  </a:lnTo>
                  <a:lnTo>
                    <a:pt x="259" y="1274"/>
                  </a:lnTo>
                  <a:lnTo>
                    <a:pt x="255" y="1275"/>
                  </a:lnTo>
                  <a:lnTo>
                    <a:pt x="251" y="1279"/>
                  </a:lnTo>
                  <a:lnTo>
                    <a:pt x="250" y="1280"/>
                  </a:lnTo>
                  <a:lnTo>
                    <a:pt x="244" y="1280"/>
                  </a:lnTo>
                  <a:lnTo>
                    <a:pt x="238" y="1279"/>
                  </a:lnTo>
                  <a:lnTo>
                    <a:pt x="236" y="1278"/>
                  </a:lnTo>
                  <a:lnTo>
                    <a:pt x="232" y="1274"/>
                  </a:lnTo>
                  <a:lnTo>
                    <a:pt x="232" y="1273"/>
                  </a:lnTo>
                  <a:lnTo>
                    <a:pt x="228" y="1273"/>
                  </a:lnTo>
                  <a:lnTo>
                    <a:pt x="222" y="1273"/>
                  </a:lnTo>
                  <a:lnTo>
                    <a:pt x="210" y="1274"/>
                  </a:lnTo>
                  <a:lnTo>
                    <a:pt x="204" y="1274"/>
                  </a:lnTo>
                  <a:lnTo>
                    <a:pt x="202" y="1273"/>
                  </a:lnTo>
                  <a:lnTo>
                    <a:pt x="201" y="1272"/>
                  </a:lnTo>
                  <a:lnTo>
                    <a:pt x="202" y="1269"/>
                  </a:lnTo>
                  <a:lnTo>
                    <a:pt x="200" y="1264"/>
                  </a:lnTo>
                  <a:lnTo>
                    <a:pt x="194" y="1261"/>
                  </a:lnTo>
                  <a:lnTo>
                    <a:pt x="184" y="1261"/>
                  </a:lnTo>
                  <a:lnTo>
                    <a:pt x="182" y="1258"/>
                  </a:lnTo>
                  <a:lnTo>
                    <a:pt x="181" y="1256"/>
                  </a:lnTo>
                  <a:lnTo>
                    <a:pt x="181" y="1254"/>
                  </a:lnTo>
                  <a:lnTo>
                    <a:pt x="178" y="1251"/>
                  </a:lnTo>
                  <a:lnTo>
                    <a:pt x="175" y="1252"/>
                  </a:lnTo>
                  <a:lnTo>
                    <a:pt x="175" y="1254"/>
                  </a:lnTo>
                  <a:lnTo>
                    <a:pt x="175" y="1256"/>
                  </a:lnTo>
                  <a:lnTo>
                    <a:pt x="175" y="1257"/>
                  </a:lnTo>
                  <a:lnTo>
                    <a:pt x="175" y="1260"/>
                  </a:lnTo>
                  <a:lnTo>
                    <a:pt x="178" y="1258"/>
                  </a:lnTo>
                  <a:lnTo>
                    <a:pt x="181" y="1258"/>
                  </a:lnTo>
                  <a:lnTo>
                    <a:pt x="179" y="1261"/>
                  </a:lnTo>
                  <a:lnTo>
                    <a:pt x="176" y="1260"/>
                  </a:lnTo>
                  <a:lnTo>
                    <a:pt x="176" y="1262"/>
                  </a:lnTo>
                  <a:lnTo>
                    <a:pt x="171" y="1264"/>
                  </a:lnTo>
                  <a:lnTo>
                    <a:pt x="166" y="1264"/>
                  </a:lnTo>
                  <a:lnTo>
                    <a:pt x="159" y="1269"/>
                  </a:lnTo>
                  <a:lnTo>
                    <a:pt x="157" y="1270"/>
                  </a:lnTo>
                  <a:lnTo>
                    <a:pt x="157" y="1271"/>
                  </a:lnTo>
                  <a:lnTo>
                    <a:pt x="157" y="1273"/>
                  </a:lnTo>
                  <a:lnTo>
                    <a:pt x="160" y="1279"/>
                  </a:lnTo>
                  <a:lnTo>
                    <a:pt x="164" y="1283"/>
                  </a:lnTo>
                  <a:lnTo>
                    <a:pt x="164" y="1283"/>
                  </a:lnTo>
                  <a:lnTo>
                    <a:pt x="164" y="1290"/>
                  </a:lnTo>
                  <a:lnTo>
                    <a:pt x="160" y="1294"/>
                  </a:lnTo>
                  <a:lnTo>
                    <a:pt x="157" y="1295"/>
                  </a:lnTo>
                  <a:lnTo>
                    <a:pt x="153" y="1292"/>
                  </a:lnTo>
                  <a:lnTo>
                    <a:pt x="155" y="1290"/>
                  </a:lnTo>
                  <a:lnTo>
                    <a:pt x="151" y="1289"/>
                  </a:lnTo>
                  <a:lnTo>
                    <a:pt x="150" y="1286"/>
                  </a:lnTo>
                  <a:lnTo>
                    <a:pt x="149" y="1285"/>
                  </a:lnTo>
                  <a:lnTo>
                    <a:pt x="151" y="1281"/>
                  </a:lnTo>
                  <a:lnTo>
                    <a:pt x="156" y="1275"/>
                  </a:lnTo>
                  <a:lnTo>
                    <a:pt x="156" y="1273"/>
                  </a:lnTo>
                  <a:lnTo>
                    <a:pt x="156" y="1271"/>
                  </a:lnTo>
                  <a:lnTo>
                    <a:pt x="153" y="1268"/>
                  </a:lnTo>
                  <a:lnTo>
                    <a:pt x="156" y="1266"/>
                  </a:lnTo>
                  <a:lnTo>
                    <a:pt x="152" y="1264"/>
                  </a:lnTo>
                  <a:lnTo>
                    <a:pt x="151" y="1262"/>
                  </a:lnTo>
                  <a:lnTo>
                    <a:pt x="152" y="1260"/>
                  </a:lnTo>
                  <a:lnTo>
                    <a:pt x="155" y="1258"/>
                  </a:lnTo>
                  <a:lnTo>
                    <a:pt x="157" y="1257"/>
                  </a:lnTo>
                  <a:lnTo>
                    <a:pt x="160" y="1256"/>
                  </a:lnTo>
                  <a:lnTo>
                    <a:pt x="160" y="1255"/>
                  </a:lnTo>
                  <a:lnTo>
                    <a:pt x="162" y="1252"/>
                  </a:lnTo>
                  <a:lnTo>
                    <a:pt x="161" y="1249"/>
                  </a:lnTo>
                  <a:lnTo>
                    <a:pt x="157" y="1247"/>
                  </a:lnTo>
                  <a:lnTo>
                    <a:pt x="151" y="1251"/>
                  </a:lnTo>
                  <a:lnTo>
                    <a:pt x="149" y="1253"/>
                  </a:lnTo>
                  <a:lnTo>
                    <a:pt x="148" y="1255"/>
                  </a:lnTo>
                  <a:lnTo>
                    <a:pt x="141" y="1257"/>
                  </a:lnTo>
                  <a:lnTo>
                    <a:pt x="140" y="1258"/>
                  </a:lnTo>
                  <a:lnTo>
                    <a:pt x="139" y="1260"/>
                  </a:lnTo>
                  <a:lnTo>
                    <a:pt x="135" y="1262"/>
                  </a:lnTo>
                  <a:lnTo>
                    <a:pt x="132" y="1264"/>
                  </a:lnTo>
                  <a:lnTo>
                    <a:pt x="125" y="1264"/>
                  </a:lnTo>
                  <a:lnTo>
                    <a:pt x="123" y="1263"/>
                  </a:lnTo>
                  <a:lnTo>
                    <a:pt x="121" y="1264"/>
                  </a:lnTo>
                  <a:lnTo>
                    <a:pt x="119" y="1269"/>
                  </a:lnTo>
                  <a:lnTo>
                    <a:pt x="117" y="1271"/>
                  </a:lnTo>
                  <a:lnTo>
                    <a:pt x="116" y="1271"/>
                  </a:lnTo>
                  <a:lnTo>
                    <a:pt x="116" y="1269"/>
                  </a:lnTo>
                  <a:lnTo>
                    <a:pt x="119" y="1268"/>
                  </a:lnTo>
                  <a:lnTo>
                    <a:pt x="117" y="1268"/>
                  </a:lnTo>
                  <a:lnTo>
                    <a:pt x="111" y="1265"/>
                  </a:lnTo>
                  <a:lnTo>
                    <a:pt x="111" y="1266"/>
                  </a:lnTo>
                  <a:lnTo>
                    <a:pt x="109" y="1269"/>
                  </a:lnTo>
                  <a:lnTo>
                    <a:pt x="106" y="1270"/>
                  </a:lnTo>
                  <a:lnTo>
                    <a:pt x="106" y="1272"/>
                  </a:lnTo>
                  <a:lnTo>
                    <a:pt x="105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1" y="1278"/>
                  </a:lnTo>
                  <a:lnTo>
                    <a:pt x="101" y="1280"/>
                  </a:lnTo>
                  <a:lnTo>
                    <a:pt x="101" y="1283"/>
                  </a:lnTo>
                  <a:lnTo>
                    <a:pt x="101" y="1287"/>
                  </a:lnTo>
                  <a:lnTo>
                    <a:pt x="100" y="1289"/>
                  </a:lnTo>
                  <a:lnTo>
                    <a:pt x="97" y="1289"/>
                  </a:lnTo>
                  <a:lnTo>
                    <a:pt x="94" y="1291"/>
                  </a:lnTo>
                  <a:lnTo>
                    <a:pt x="92" y="1294"/>
                  </a:lnTo>
                  <a:lnTo>
                    <a:pt x="89" y="1297"/>
                  </a:lnTo>
                  <a:lnTo>
                    <a:pt x="87" y="1299"/>
                  </a:lnTo>
                  <a:lnTo>
                    <a:pt x="84" y="1303"/>
                  </a:lnTo>
                  <a:lnTo>
                    <a:pt x="85" y="1308"/>
                  </a:lnTo>
                  <a:lnTo>
                    <a:pt x="83" y="1309"/>
                  </a:lnTo>
                  <a:lnTo>
                    <a:pt x="84" y="1307"/>
                  </a:lnTo>
                  <a:lnTo>
                    <a:pt x="79" y="1302"/>
                  </a:lnTo>
                  <a:lnTo>
                    <a:pt x="77" y="1299"/>
                  </a:lnTo>
                  <a:lnTo>
                    <a:pt x="75" y="1299"/>
                  </a:lnTo>
                  <a:lnTo>
                    <a:pt x="73" y="1297"/>
                  </a:lnTo>
                  <a:lnTo>
                    <a:pt x="71" y="1295"/>
                  </a:lnTo>
                  <a:lnTo>
                    <a:pt x="68" y="1292"/>
                  </a:lnTo>
                  <a:lnTo>
                    <a:pt x="66" y="1291"/>
                  </a:lnTo>
                  <a:lnTo>
                    <a:pt x="60" y="1289"/>
                  </a:lnTo>
                  <a:lnTo>
                    <a:pt x="56" y="1289"/>
                  </a:lnTo>
                  <a:lnTo>
                    <a:pt x="54" y="1289"/>
                  </a:lnTo>
                  <a:lnTo>
                    <a:pt x="55" y="1288"/>
                  </a:lnTo>
                  <a:lnTo>
                    <a:pt x="54" y="1288"/>
                  </a:lnTo>
                  <a:lnTo>
                    <a:pt x="50" y="1288"/>
                  </a:lnTo>
                  <a:lnTo>
                    <a:pt x="48" y="1287"/>
                  </a:lnTo>
                  <a:lnTo>
                    <a:pt x="46" y="1287"/>
                  </a:lnTo>
                  <a:lnTo>
                    <a:pt x="43" y="1290"/>
                  </a:lnTo>
                  <a:lnTo>
                    <a:pt x="42" y="1290"/>
                  </a:lnTo>
                  <a:lnTo>
                    <a:pt x="42" y="1290"/>
                  </a:lnTo>
                  <a:lnTo>
                    <a:pt x="42" y="1291"/>
                  </a:lnTo>
                  <a:lnTo>
                    <a:pt x="41" y="1291"/>
                  </a:lnTo>
                  <a:lnTo>
                    <a:pt x="39" y="1292"/>
                  </a:lnTo>
                  <a:lnTo>
                    <a:pt x="33" y="1295"/>
                  </a:lnTo>
                  <a:lnTo>
                    <a:pt x="29" y="1297"/>
                  </a:lnTo>
                  <a:lnTo>
                    <a:pt x="24" y="1298"/>
                  </a:lnTo>
                  <a:lnTo>
                    <a:pt x="20" y="1297"/>
                  </a:lnTo>
                  <a:lnTo>
                    <a:pt x="15" y="1294"/>
                  </a:lnTo>
                  <a:lnTo>
                    <a:pt x="17" y="1296"/>
                  </a:lnTo>
                  <a:lnTo>
                    <a:pt x="13" y="1296"/>
                  </a:lnTo>
                  <a:lnTo>
                    <a:pt x="11" y="1295"/>
                  </a:lnTo>
                  <a:lnTo>
                    <a:pt x="11" y="1292"/>
                  </a:lnTo>
                  <a:lnTo>
                    <a:pt x="8" y="1291"/>
                  </a:lnTo>
                  <a:lnTo>
                    <a:pt x="8" y="1289"/>
                  </a:lnTo>
                  <a:lnTo>
                    <a:pt x="6" y="1287"/>
                  </a:lnTo>
                  <a:lnTo>
                    <a:pt x="5" y="1288"/>
                  </a:lnTo>
                  <a:lnTo>
                    <a:pt x="3" y="1287"/>
                  </a:lnTo>
                  <a:lnTo>
                    <a:pt x="2" y="1287"/>
                  </a:lnTo>
                  <a:lnTo>
                    <a:pt x="3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4" y="1296"/>
                  </a:lnTo>
                  <a:lnTo>
                    <a:pt x="4" y="1296"/>
                  </a:lnTo>
                  <a:lnTo>
                    <a:pt x="3" y="1297"/>
                  </a:lnTo>
                  <a:lnTo>
                    <a:pt x="2" y="1298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0" y="1304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2" y="1308"/>
                  </a:lnTo>
                  <a:lnTo>
                    <a:pt x="3" y="1305"/>
                  </a:lnTo>
                  <a:lnTo>
                    <a:pt x="8" y="1304"/>
                  </a:lnTo>
                  <a:lnTo>
                    <a:pt x="10" y="1304"/>
                  </a:lnTo>
                  <a:lnTo>
                    <a:pt x="12" y="1306"/>
                  </a:lnTo>
                  <a:lnTo>
                    <a:pt x="14" y="1306"/>
                  </a:lnTo>
                  <a:lnTo>
                    <a:pt x="15" y="1307"/>
                  </a:lnTo>
                  <a:lnTo>
                    <a:pt x="19" y="1309"/>
                  </a:lnTo>
                  <a:lnTo>
                    <a:pt x="19" y="1311"/>
                  </a:lnTo>
                  <a:lnTo>
                    <a:pt x="22" y="1313"/>
                  </a:lnTo>
                  <a:lnTo>
                    <a:pt x="24" y="1314"/>
                  </a:lnTo>
                  <a:lnTo>
                    <a:pt x="24" y="1311"/>
                  </a:lnTo>
                  <a:lnTo>
                    <a:pt x="27" y="1311"/>
                  </a:lnTo>
                  <a:lnTo>
                    <a:pt x="28" y="1314"/>
                  </a:lnTo>
                  <a:lnTo>
                    <a:pt x="30" y="1320"/>
                  </a:lnTo>
                  <a:lnTo>
                    <a:pt x="33" y="1320"/>
                  </a:lnTo>
                  <a:lnTo>
                    <a:pt x="36" y="1318"/>
                  </a:lnTo>
                  <a:lnTo>
                    <a:pt x="36" y="1317"/>
                  </a:lnTo>
                  <a:lnTo>
                    <a:pt x="41" y="1316"/>
                  </a:lnTo>
                  <a:lnTo>
                    <a:pt x="40" y="1314"/>
                  </a:lnTo>
                  <a:lnTo>
                    <a:pt x="34" y="1307"/>
                  </a:lnTo>
                  <a:lnTo>
                    <a:pt x="36" y="1305"/>
                  </a:lnTo>
                  <a:lnTo>
                    <a:pt x="38" y="1305"/>
                  </a:lnTo>
                  <a:lnTo>
                    <a:pt x="43" y="1302"/>
                  </a:lnTo>
                  <a:lnTo>
                    <a:pt x="46" y="1297"/>
                  </a:lnTo>
                  <a:lnTo>
                    <a:pt x="47" y="1296"/>
                  </a:lnTo>
                  <a:lnTo>
                    <a:pt x="48" y="1296"/>
                  </a:lnTo>
                  <a:lnTo>
                    <a:pt x="49" y="1295"/>
                  </a:lnTo>
                  <a:lnTo>
                    <a:pt x="51" y="1295"/>
                  </a:lnTo>
                  <a:lnTo>
                    <a:pt x="55" y="1294"/>
                  </a:lnTo>
                  <a:lnTo>
                    <a:pt x="55" y="1296"/>
                  </a:lnTo>
                  <a:lnTo>
                    <a:pt x="60" y="1299"/>
                  </a:lnTo>
                  <a:lnTo>
                    <a:pt x="63" y="1304"/>
                  </a:lnTo>
                  <a:lnTo>
                    <a:pt x="63" y="1302"/>
                  </a:lnTo>
                  <a:lnTo>
                    <a:pt x="64" y="1303"/>
                  </a:lnTo>
                  <a:lnTo>
                    <a:pt x="66" y="1302"/>
                  </a:lnTo>
                  <a:lnTo>
                    <a:pt x="70" y="1305"/>
                  </a:lnTo>
                  <a:lnTo>
                    <a:pt x="67" y="1304"/>
                  </a:lnTo>
                  <a:lnTo>
                    <a:pt x="65" y="1305"/>
                  </a:lnTo>
                  <a:lnTo>
                    <a:pt x="65" y="1308"/>
                  </a:lnTo>
                  <a:lnTo>
                    <a:pt x="64" y="1308"/>
                  </a:lnTo>
                  <a:lnTo>
                    <a:pt x="63" y="1307"/>
                  </a:lnTo>
                  <a:lnTo>
                    <a:pt x="63" y="1311"/>
                  </a:lnTo>
                  <a:lnTo>
                    <a:pt x="66" y="1315"/>
                  </a:lnTo>
                  <a:lnTo>
                    <a:pt x="73" y="1322"/>
                  </a:lnTo>
                  <a:lnTo>
                    <a:pt x="74" y="1325"/>
                  </a:lnTo>
                  <a:lnTo>
                    <a:pt x="76" y="1328"/>
                  </a:lnTo>
                  <a:lnTo>
                    <a:pt x="77" y="1330"/>
                  </a:lnTo>
                  <a:lnTo>
                    <a:pt x="75" y="1333"/>
                  </a:lnTo>
                  <a:lnTo>
                    <a:pt x="79" y="1339"/>
                  </a:lnTo>
                  <a:lnTo>
                    <a:pt x="79" y="1341"/>
                  </a:lnTo>
                  <a:lnTo>
                    <a:pt x="75" y="1342"/>
                  </a:lnTo>
                  <a:lnTo>
                    <a:pt x="76" y="1345"/>
                  </a:lnTo>
                  <a:lnTo>
                    <a:pt x="77" y="1347"/>
                  </a:lnTo>
                  <a:lnTo>
                    <a:pt x="77" y="1355"/>
                  </a:lnTo>
                  <a:lnTo>
                    <a:pt x="77" y="1357"/>
                  </a:lnTo>
                  <a:lnTo>
                    <a:pt x="79" y="1360"/>
                  </a:lnTo>
                  <a:lnTo>
                    <a:pt x="76" y="1362"/>
                  </a:lnTo>
                  <a:lnTo>
                    <a:pt x="76" y="1364"/>
                  </a:lnTo>
                  <a:lnTo>
                    <a:pt x="80" y="1364"/>
                  </a:lnTo>
                  <a:lnTo>
                    <a:pt x="79" y="1366"/>
                  </a:lnTo>
                  <a:lnTo>
                    <a:pt x="81" y="1366"/>
                  </a:lnTo>
                  <a:lnTo>
                    <a:pt x="80" y="1366"/>
                  </a:lnTo>
                  <a:lnTo>
                    <a:pt x="79" y="1369"/>
                  </a:lnTo>
                  <a:lnTo>
                    <a:pt x="77" y="1371"/>
                  </a:lnTo>
                  <a:lnTo>
                    <a:pt x="76" y="1374"/>
                  </a:lnTo>
                  <a:lnTo>
                    <a:pt x="76" y="1374"/>
                  </a:lnTo>
                  <a:lnTo>
                    <a:pt x="74" y="1377"/>
                  </a:lnTo>
                  <a:lnTo>
                    <a:pt x="72" y="1381"/>
                  </a:lnTo>
                  <a:lnTo>
                    <a:pt x="72" y="1383"/>
                  </a:lnTo>
                  <a:lnTo>
                    <a:pt x="70" y="1383"/>
                  </a:lnTo>
                  <a:lnTo>
                    <a:pt x="68" y="1384"/>
                  </a:lnTo>
                  <a:lnTo>
                    <a:pt x="66" y="1384"/>
                  </a:lnTo>
                  <a:lnTo>
                    <a:pt x="60" y="1385"/>
                  </a:lnTo>
                  <a:lnTo>
                    <a:pt x="59" y="1389"/>
                  </a:lnTo>
                  <a:lnTo>
                    <a:pt x="60" y="1392"/>
                  </a:lnTo>
                  <a:lnTo>
                    <a:pt x="58" y="1394"/>
                  </a:lnTo>
                  <a:lnTo>
                    <a:pt x="56" y="1394"/>
                  </a:lnTo>
                  <a:lnTo>
                    <a:pt x="56" y="1397"/>
                  </a:lnTo>
                  <a:lnTo>
                    <a:pt x="57" y="1399"/>
                  </a:lnTo>
                  <a:lnTo>
                    <a:pt x="56" y="1401"/>
                  </a:lnTo>
                  <a:lnTo>
                    <a:pt x="55" y="1403"/>
                  </a:lnTo>
                  <a:lnTo>
                    <a:pt x="49" y="1405"/>
                  </a:lnTo>
                  <a:lnTo>
                    <a:pt x="47" y="1405"/>
                  </a:lnTo>
                  <a:lnTo>
                    <a:pt x="46" y="1407"/>
                  </a:lnTo>
                  <a:lnTo>
                    <a:pt x="43" y="1407"/>
                  </a:lnTo>
                  <a:lnTo>
                    <a:pt x="41" y="1408"/>
                  </a:lnTo>
                  <a:lnTo>
                    <a:pt x="40" y="1410"/>
                  </a:lnTo>
                  <a:lnTo>
                    <a:pt x="41" y="1414"/>
                  </a:lnTo>
                  <a:lnTo>
                    <a:pt x="40" y="1417"/>
                  </a:lnTo>
                  <a:lnTo>
                    <a:pt x="39" y="1418"/>
                  </a:lnTo>
                  <a:lnTo>
                    <a:pt x="34" y="1424"/>
                  </a:lnTo>
                  <a:lnTo>
                    <a:pt x="36" y="1426"/>
                  </a:lnTo>
                  <a:lnTo>
                    <a:pt x="38" y="1427"/>
                  </a:lnTo>
                  <a:lnTo>
                    <a:pt x="34" y="1427"/>
                  </a:lnTo>
                  <a:lnTo>
                    <a:pt x="33" y="1431"/>
                  </a:lnTo>
                  <a:lnTo>
                    <a:pt x="31" y="1432"/>
                  </a:lnTo>
                  <a:lnTo>
                    <a:pt x="29" y="1434"/>
                  </a:lnTo>
                  <a:lnTo>
                    <a:pt x="31" y="1436"/>
                  </a:lnTo>
                  <a:lnTo>
                    <a:pt x="30" y="1440"/>
                  </a:lnTo>
                  <a:lnTo>
                    <a:pt x="30" y="1442"/>
                  </a:lnTo>
                  <a:lnTo>
                    <a:pt x="31" y="1444"/>
                  </a:lnTo>
                  <a:lnTo>
                    <a:pt x="31" y="1448"/>
                  </a:lnTo>
                  <a:lnTo>
                    <a:pt x="29" y="1449"/>
                  </a:lnTo>
                  <a:lnTo>
                    <a:pt x="28" y="1449"/>
                  </a:lnTo>
                  <a:lnTo>
                    <a:pt x="30" y="1451"/>
                  </a:lnTo>
                  <a:lnTo>
                    <a:pt x="33" y="1452"/>
                  </a:lnTo>
                  <a:lnTo>
                    <a:pt x="36" y="1454"/>
                  </a:lnTo>
                  <a:lnTo>
                    <a:pt x="38" y="1454"/>
                  </a:lnTo>
                  <a:lnTo>
                    <a:pt x="41" y="1451"/>
                  </a:lnTo>
                  <a:lnTo>
                    <a:pt x="41" y="1452"/>
                  </a:lnTo>
                  <a:lnTo>
                    <a:pt x="42" y="1452"/>
                  </a:lnTo>
                  <a:lnTo>
                    <a:pt x="41" y="1452"/>
                  </a:lnTo>
                  <a:lnTo>
                    <a:pt x="41" y="1454"/>
                  </a:lnTo>
                  <a:lnTo>
                    <a:pt x="42" y="1454"/>
                  </a:lnTo>
                  <a:lnTo>
                    <a:pt x="43" y="1451"/>
                  </a:lnTo>
                  <a:lnTo>
                    <a:pt x="42" y="1449"/>
                  </a:lnTo>
                  <a:lnTo>
                    <a:pt x="42" y="1448"/>
                  </a:lnTo>
                  <a:lnTo>
                    <a:pt x="45" y="1446"/>
                  </a:lnTo>
                  <a:lnTo>
                    <a:pt x="43" y="1449"/>
                  </a:lnTo>
                  <a:lnTo>
                    <a:pt x="43" y="1451"/>
                  </a:lnTo>
                  <a:lnTo>
                    <a:pt x="45" y="1454"/>
                  </a:lnTo>
                  <a:lnTo>
                    <a:pt x="43" y="1457"/>
                  </a:lnTo>
                  <a:lnTo>
                    <a:pt x="42" y="1461"/>
                  </a:lnTo>
                  <a:lnTo>
                    <a:pt x="41" y="1462"/>
                  </a:lnTo>
                  <a:lnTo>
                    <a:pt x="39" y="1465"/>
                  </a:lnTo>
                  <a:lnTo>
                    <a:pt x="38" y="1465"/>
                  </a:lnTo>
                  <a:lnTo>
                    <a:pt x="37" y="1465"/>
                  </a:lnTo>
                  <a:lnTo>
                    <a:pt x="33" y="1467"/>
                  </a:lnTo>
                  <a:lnTo>
                    <a:pt x="31" y="1469"/>
                  </a:lnTo>
                  <a:lnTo>
                    <a:pt x="29" y="1472"/>
                  </a:lnTo>
                  <a:lnTo>
                    <a:pt x="23" y="1477"/>
                  </a:lnTo>
                  <a:lnTo>
                    <a:pt x="23" y="1479"/>
                  </a:lnTo>
                  <a:lnTo>
                    <a:pt x="23" y="1480"/>
                  </a:lnTo>
                  <a:lnTo>
                    <a:pt x="23" y="1484"/>
                  </a:lnTo>
                  <a:lnTo>
                    <a:pt x="25" y="1486"/>
                  </a:lnTo>
                  <a:lnTo>
                    <a:pt x="25" y="1488"/>
                  </a:lnTo>
                  <a:lnTo>
                    <a:pt x="25" y="1491"/>
                  </a:lnTo>
                  <a:lnTo>
                    <a:pt x="29" y="1494"/>
                  </a:lnTo>
                  <a:lnTo>
                    <a:pt x="29" y="1496"/>
                  </a:lnTo>
                  <a:lnTo>
                    <a:pt x="28" y="1499"/>
                  </a:lnTo>
                  <a:lnTo>
                    <a:pt x="25" y="1499"/>
                  </a:lnTo>
                  <a:lnTo>
                    <a:pt x="25" y="1502"/>
                  </a:lnTo>
                  <a:lnTo>
                    <a:pt x="28" y="1503"/>
                  </a:lnTo>
                  <a:lnTo>
                    <a:pt x="33" y="1505"/>
                  </a:lnTo>
                  <a:lnTo>
                    <a:pt x="41" y="1511"/>
                  </a:lnTo>
                  <a:lnTo>
                    <a:pt x="41" y="1512"/>
                  </a:lnTo>
                  <a:lnTo>
                    <a:pt x="45" y="1517"/>
                  </a:lnTo>
                  <a:lnTo>
                    <a:pt x="45" y="1517"/>
                  </a:lnTo>
                  <a:lnTo>
                    <a:pt x="47" y="1519"/>
                  </a:lnTo>
                  <a:lnTo>
                    <a:pt x="47" y="1520"/>
                  </a:lnTo>
                  <a:lnTo>
                    <a:pt x="49" y="1526"/>
                  </a:lnTo>
                  <a:lnTo>
                    <a:pt x="50" y="1528"/>
                  </a:lnTo>
                  <a:lnTo>
                    <a:pt x="54" y="1530"/>
                  </a:lnTo>
                  <a:lnTo>
                    <a:pt x="57" y="1535"/>
                  </a:lnTo>
                  <a:lnTo>
                    <a:pt x="62" y="1546"/>
                  </a:lnTo>
                  <a:lnTo>
                    <a:pt x="63" y="1548"/>
                  </a:lnTo>
                  <a:lnTo>
                    <a:pt x="66" y="1559"/>
                  </a:lnTo>
                  <a:lnTo>
                    <a:pt x="72" y="1568"/>
                  </a:lnTo>
                  <a:lnTo>
                    <a:pt x="73" y="1571"/>
                  </a:lnTo>
                  <a:lnTo>
                    <a:pt x="73" y="1573"/>
                  </a:lnTo>
                  <a:lnTo>
                    <a:pt x="76" y="1576"/>
                  </a:lnTo>
                  <a:lnTo>
                    <a:pt x="79" y="1578"/>
                  </a:lnTo>
                  <a:lnTo>
                    <a:pt x="80" y="1581"/>
                  </a:lnTo>
                  <a:lnTo>
                    <a:pt x="80" y="1583"/>
                  </a:lnTo>
                  <a:lnTo>
                    <a:pt x="80" y="1585"/>
                  </a:lnTo>
                  <a:lnTo>
                    <a:pt x="85" y="1590"/>
                  </a:lnTo>
                  <a:lnTo>
                    <a:pt x="88" y="1595"/>
                  </a:lnTo>
                  <a:lnTo>
                    <a:pt x="89" y="1598"/>
                  </a:lnTo>
                  <a:lnTo>
                    <a:pt x="92" y="1602"/>
                  </a:lnTo>
                  <a:lnTo>
                    <a:pt x="93" y="1605"/>
                  </a:lnTo>
                  <a:lnTo>
                    <a:pt x="93" y="1607"/>
                  </a:lnTo>
                  <a:lnTo>
                    <a:pt x="91" y="1610"/>
                  </a:lnTo>
                  <a:lnTo>
                    <a:pt x="92" y="1613"/>
                  </a:lnTo>
                  <a:lnTo>
                    <a:pt x="96" y="1617"/>
                  </a:lnTo>
                  <a:lnTo>
                    <a:pt x="97" y="1621"/>
                  </a:lnTo>
                  <a:lnTo>
                    <a:pt x="102" y="1624"/>
                  </a:lnTo>
                  <a:lnTo>
                    <a:pt x="106" y="1629"/>
                  </a:lnTo>
                  <a:lnTo>
                    <a:pt x="107" y="1631"/>
                  </a:lnTo>
                  <a:lnTo>
                    <a:pt x="109" y="1632"/>
                  </a:lnTo>
                  <a:lnTo>
                    <a:pt x="116" y="1636"/>
                  </a:lnTo>
                  <a:lnTo>
                    <a:pt x="118" y="1638"/>
                  </a:lnTo>
                  <a:lnTo>
                    <a:pt x="122" y="1638"/>
                  </a:lnTo>
                  <a:lnTo>
                    <a:pt x="126" y="1642"/>
                  </a:lnTo>
                  <a:lnTo>
                    <a:pt x="139" y="1647"/>
                  </a:lnTo>
                  <a:lnTo>
                    <a:pt x="140" y="1648"/>
                  </a:lnTo>
                  <a:lnTo>
                    <a:pt x="143" y="1649"/>
                  </a:lnTo>
                  <a:lnTo>
                    <a:pt x="145" y="1650"/>
                  </a:lnTo>
                  <a:lnTo>
                    <a:pt x="149" y="1654"/>
                  </a:lnTo>
                  <a:lnTo>
                    <a:pt x="150" y="1654"/>
                  </a:lnTo>
                  <a:lnTo>
                    <a:pt x="152" y="1656"/>
                  </a:lnTo>
                  <a:lnTo>
                    <a:pt x="156" y="1657"/>
                  </a:lnTo>
                  <a:lnTo>
                    <a:pt x="158" y="1658"/>
                  </a:lnTo>
                  <a:lnTo>
                    <a:pt x="159" y="1660"/>
                  </a:lnTo>
                  <a:lnTo>
                    <a:pt x="159" y="1664"/>
                  </a:lnTo>
                  <a:lnTo>
                    <a:pt x="165" y="1666"/>
                  </a:lnTo>
                  <a:lnTo>
                    <a:pt x="173" y="1673"/>
                  </a:lnTo>
                  <a:lnTo>
                    <a:pt x="174" y="1674"/>
                  </a:lnTo>
                  <a:lnTo>
                    <a:pt x="174" y="1676"/>
                  </a:lnTo>
                  <a:lnTo>
                    <a:pt x="174" y="1682"/>
                  </a:lnTo>
                  <a:lnTo>
                    <a:pt x="175" y="1688"/>
                  </a:lnTo>
                  <a:lnTo>
                    <a:pt x="176" y="1696"/>
                  </a:lnTo>
                  <a:lnTo>
                    <a:pt x="175" y="1701"/>
                  </a:lnTo>
                  <a:lnTo>
                    <a:pt x="175" y="1707"/>
                  </a:lnTo>
                  <a:lnTo>
                    <a:pt x="176" y="1709"/>
                  </a:lnTo>
                  <a:lnTo>
                    <a:pt x="177" y="1717"/>
                  </a:lnTo>
                  <a:lnTo>
                    <a:pt x="176" y="1719"/>
                  </a:lnTo>
                  <a:lnTo>
                    <a:pt x="176" y="1722"/>
                  </a:lnTo>
                  <a:lnTo>
                    <a:pt x="175" y="1731"/>
                  </a:lnTo>
                  <a:lnTo>
                    <a:pt x="174" y="1739"/>
                  </a:lnTo>
                  <a:lnTo>
                    <a:pt x="169" y="1743"/>
                  </a:lnTo>
                  <a:lnTo>
                    <a:pt x="169" y="1745"/>
                  </a:lnTo>
                  <a:lnTo>
                    <a:pt x="173" y="1747"/>
                  </a:lnTo>
                  <a:lnTo>
                    <a:pt x="173" y="1749"/>
                  </a:lnTo>
                  <a:lnTo>
                    <a:pt x="171" y="1751"/>
                  </a:lnTo>
                  <a:lnTo>
                    <a:pt x="171" y="1757"/>
                  </a:lnTo>
                  <a:lnTo>
                    <a:pt x="170" y="1762"/>
                  </a:lnTo>
                  <a:lnTo>
                    <a:pt x="171" y="1768"/>
                  </a:lnTo>
                  <a:lnTo>
                    <a:pt x="171" y="1770"/>
                  </a:lnTo>
                  <a:lnTo>
                    <a:pt x="171" y="1773"/>
                  </a:lnTo>
                  <a:lnTo>
                    <a:pt x="169" y="1776"/>
                  </a:lnTo>
                  <a:lnTo>
                    <a:pt x="169" y="1778"/>
                  </a:lnTo>
                  <a:lnTo>
                    <a:pt x="168" y="1781"/>
                  </a:lnTo>
                  <a:lnTo>
                    <a:pt x="169" y="1783"/>
                  </a:lnTo>
                  <a:lnTo>
                    <a:pt x="169" y="1786"/>
                  </a:lnTo>
                  <a:lnTo>
                    <a:pt x="169" y="1787"/>
                  </a:lnTo>
                  <a:lnTo>
                    <a:pt x="165" y="1801"/>
                  </a:lnTo>
                  <a:lnTo>
                    <a:pt x="166" y="1804"/>
                  </a:lnTo>
                  <a:lnTo>
                    <a:pt x="164" y="1808"/>
                  </a:lnTo>
                  <a:lnTo>
                    <a:pt x="162" y="1813"/>
                  </a:lnTo>
                  <a:lnTo>
                    <a:pt x="161" y="1818"/>
                  </a:lnTo>
                  <a:lnTo>
                    <a:pt x="158" y="1827"/>
                  </a:lnTo>
                  <a:lnTo>
                    <a:pt x="158" y="1830"/>
                  </a:lnTo>
                  <a:lnTo>
                    <a:pt x="160" y="1833"/>
                  </a:lnTo>
                  <a:lnTo>
                    <a:pt x="160" y="1838"/>
                  </a:lnTo>
                  <a:lnTo>
                    <a:pt x="160" y="1841"/>
                  </a:lnTo>
                  <a:lnTo>
                    <a:pt x="159" y="1842"/>
                  </a:lnTo>
                  <a:lnTo>
                    <a:pt x="159" y="1845"/>
                  </a:lnTo>
                  <a:lnTo>
                    <a:pt x="157" y="1846"/>
                  </a:lnTo>
                  <a:lnTo>
                    <a:pt x="155" y="1848"/>
                  </a:lnTo>
                  <a:lnTo>
                    <a:pt x="155" y="1852"/>
                  </a:lnTo>
                  <a:lnTo>
                    <a:pt x="157" y="1867"/>
                  </a:lnTo>
                  <a:lnTo>
                    <a:pt x="157" y="1869"/>
                  </a:lnTo>
                  <a:lnTo>
                    <a:pt x="157" y="1875"/>
                  </a:lnTo>
                  <a:lnTo>
                    <a:pt x="159" y="1878"/>
                  </a:lnTo>
                  <a:lnTo>
                    <a:pt x="157" y="1884"/>
                  </a:lnTo>
                  <a:lnTo>
                    <a:pt x="157" y="1886"/>
                  </a:lnTo>
                  <a:lnTo>
                    <a:pt x="155" y="1888"/>
                  </a:lnTo>
                  <a:lnTo>
                    <a:pt x="155" y="1894"/>
                  </a:lnTo>
                  <a:lnTo>
                    <a:pt x="156" y="1897"/>
                  </a:lnTo>
                  <a:lnTo>
                    <a:pt x="153" y="1899"/>
                  </a:lnTo>
                  <a:lnTo>
                    <a:pt x="151" y="1904"/>
                  </a:lnTo>
                  <a:lnTo>
                    <a:pt x="151" y="1907"/>
                  </a:lnTo>
                  <a:lnTo>
                    <a:pt x="150" y="1908"/>
                  </a:lnTo>
                  <a:lnTo>
                    <a:pt x="150" y="1914"/>
                  </a:lnTo>
                  <a:lnTo>
                    <a:pt x="148" y="1918"/>
                  </a:lnTo>
                  <a:lnTo>
                    <a:pt x="148" y="1919"/>
                  </a:lnTo>
                  <a:lnTo>
                    <a:pt x="144" y="1923"/>
                  </a:lnTo>
                  <a:lnTo>
                    <a:pt x="143" y="1927"/>
                  </a:lnTo>
                  <a:lnTo>
                    <a:pt x="142" y="1931"/>
                  </a:lnTo>
                  <a:lnTo>
                    <a:pt x="140" y="1935"/>
                  </a:lnTo>
                  <a:lnTo>
                    <a:pt x="140" y="1937"/>
                  </a:lnTo>
                  <a:lnTo>
                    <a:pt x="139" y="1940"/>
                  </a:lnTo>
                  <a:lnTo>
                    <a:pt x="138" y="1942"/>
                  </a:lnTo>
                  <a:lnTo>
                    <a:pt x="138" y="1945"/>
                  </a:lnTo>
                  <a:lnTo>
                    <a:pt x="134" y="1946"/>
                  </a:lnTo>
                  <a:lnTo>
                    <a:pt x="134" y="1952"/>
                  </a:lnTo>
                  <a:lnTo>
                    <a:pt x="132" y="1953"/>
                  </a:lnTo>
                  <a:lnTo>
                    <a:pt x="130" y="1952"/>
                  </a:lnTo>
                  <a:lnTo>
                    <a:pt x="127" y="1955"/>
                  </a:lnTo>
                  <a:lnTo>
                    <a:pt x="128" y="1957"/>
                  </a:lnTo>
                  <a:lnTo>
                    <a:pt x="127" y="1958"/>
                  </a:lnTo>
                  <a:lnTo>
                    <a:pt x="128" y="1962"/>
                  </a:lnTo>
                  <a:lnTo>
                    <a:pt x="130" y="1964"/>
                  </a:lnTo>
                  <a:lnTo>
                    <a:pt x="131" y="1966"/>
                  </a:lnTo>
                  <a:lnTo>
                    <a:pt x="130" y="1972"/>
                  </a:lnTo>
                  <a:lnTo>
                    <a:pt x="131" y="1975"/>
                  </a:lnTo>
                  <a:lnTo>
                    <a:pt x="134" y="1984"/>
                  </a:lnTo>
                  <a:lnTo>
                    <a:pt x="134" y="1987"/>
                  </a:lnTo>
                  <a:lnTo>
                    <a:pt x="133" y="1990"/>
                  </a:lnTo>
                  <a:lnTo>
                    <a:pt x="132" y="1992"/>
                  </a:lnTo>
                  <a:lnTo>
                    <a:pt x="132" y="1995"/>
                  </a:lnTo>
                  <a:lnTo>
                    <a:pt x="130" y="1996"/>
                  </a:lnTo>
                  <a:lnTo>
                    <a:pt x="127" y="1997"/>
                  </a:lnTo>
                  <a:lnTo>
                    <a:pt x="127" y="2000"/>
                  </a:lnTo>
                  <a:lnTo>
                    <a:pt x="126" y="2004"/>
                  </a:lnTo>
                  <a:lnTo>
                    <a:pt x="126" y="2006"/>
                  </a:lnTo>
                  <a:lnTo>
                    <a:pt x="123" y="2013"/>
                  </a:lnTo>
                  <a:lnTo>
                    <a:pt x="124" y="2016"/>
                  </a:lnTo>
                  <a:lnTo>
                    <a:pt x="125" y="2018"/>
                  </a:lnTo>
                  <a:lnTo>
                    <a:pt x="125" y="2022"/>
                  </a:lnTo>
                  <a:lnTo>
                    <a:pt x="127" y="2023"/>
                  </a:lnTo>
                  <a:lnTo>
                    <a:pt x="130" y="2023"/>
                  </a:lnTo>
                  <a:lnTo>
                    <a:pt x="128" y="2026"/>
                  </a:lnTo>
                  <a:lnTo>
                    <a:pt x="130" y="2026"/>
                  </a:lnTo>
                  <a:lnTo>
                    <a:pt x="135" y="2026"/>
                  </a:lnTo>
                  <a:lnTo>
                    <a:pt x="135" y="2023"/>
                  </a:lnTo>
                  <a:lnTo>
                    <a:pt x="139" y="2022"/>
                  </a:lnTo>
                  <a:lnTo>
                    <a:pt x="143" y="2025"/>
                  </a:lnTo>
                  <a:lnTo>
                    <a:pt x="145" y="2022"/>
                  </a:lnTo>
                  <a:lnTo>
                    <a:pt x="145" y="2025"/>
                  </a:lnTo>
                  <a:lnTo>
                    <a:pt x="142" y="2025"/>
                  </a:lnTo>
                  <a:lnTo>
                    <a:pt x="140" y="2027"/>
                  </a:lnTo>
                  <a:lnTo>
                    <a:pt x="140" y="2030"/>
                  </a:lnTo>
                  <a:lnTo>
                    <a:pt x="143" y="2031"/>
                  </a:lnTo>
                  <a:lnTo>
                    <a:pt x="144" y="2032"/>
                  </a:lnTo>
                  <a:lnTo>
                    <a:pt x="144" y="2038"/>
                  </a:lnTo>
                  <a:lnTo>
                    <a:pt x="143" y="2035"/>
                  </a:lnTo>
                  <a:lnTo>
                    <a:pt x="141" y="2033"/>
                  </a:lnTo>
                  <a:lnTo>
                    <a:pt x="140" y="2036"/>
                  </a:lnTo>
                  <a:lnTo>
                    <a:pt x="143" y="2039"/>
                  </a:lnTo>
                  <a:lnTo>
                    <a:pt x="142" y="2039"/>
                  </a:lnTo>
                  <a:lnTo>
                    <a:pt x="140" y="2038"/>
                  </a:lnTo>
                  <a:lnTo>
                    <a:pt x="140" y="2043"/>
                  </a:lnTo>
                  <a:lnTo>
                    <a:pt x="141" y="2046"/>
                  </a:lnTo>
                  <a:lnTo>
                    <a:pt x="138" y="2048"/>
                  </a:lnTo>
                  <a:lnTo>
                    <a:pt x="138" y="2050"/>
                  </a:lnTo>
                  <a:lnTo>
                    <a:pt x="135" y="2053"/>
                  </a:lnTo>
                  <a:lnTo>
                    <a:pt x="136" y="2056"/>
                  </a:lnTo>
                  <a:lnTo>
                    <a:pt x="138" y="2056"/>
                  </a:lnTo>
                  <a:lnTo>
                    <a:pt x="136" y="2058"/>
                  </a:lnTo>
                  <a:lnTo>
                    <a:pt x="139" y="2058"/>
                  </a:lnTo>
                  <a:lnTo>
                    <a:pt x="133" y="2066"/>
                  </a:lnTo>
                  <a:lnTo>
                    <a:pt x="134" y="2067"/>
                  </a:lnTo>
                  <a:lnTo>
                    <a:pt x="138" y="2068"/>
                  </a:lnTo>
                  <a:lnTo>
                    <a:pt x="140" y="2070"/>
                  </a:lnTo>
                  <a:lnTo>
                    <a:pt x="142" y="2069"/>
                  </a:lnTo>
                  <a:lnTo>
                    <a:pt x="142" y="2072"/>
                  </a:lnTo>
                  <a:lnTo>
                    <a:pt x="141" y="2075"/>
                  </a:lnTo>
                  <a:lnTo>
                    <a:pt x="139" y="2077"/>
                  </a:lnTo>
                  <a:lnTo>
                    <a:pt x="135" y="2079"/>
                  </a:lnTo>
                  <a:lnTo>
                    <a:pt x="133" y="2079"/>
                  </a:lnTo>
                  <a:lnTo>
                    <a:pt x="132" y="2079"/>
                  </a:lnTo>
                  <a:lnTo>
                    <a:pt x="133" y="2083"/>
                  </a:lnTo>
                  <a:lnTo>
                    <a:pt x="135" y="2085"/>
                  </a:lnTo>
                  <a:lnTo>
                    <a:pt x="138" y="2087"/>
                  </a:lnTo>
                  <a:lnTo>
                    <a:pt x="140" y="2087"/>
                  </a:lnTo>
                  <a:lnTo>
                    <a:pt x="139" y="2087"/>
                  </a:lnTo>
                  <a:lnTo>
                    <a:pt x="136" y="2087"/>
                  </a:lnTo>
                  <a:lnTo>
                    <a:pt x="134" y="2085"/>
                  </a:lnTo>
                  <a:lnTo>
                    <a:pt x="131" y="2087"/>
                  </a:lnTo>
                  <a:lnTo>
                    <a:pt x="130" y="2090"/>
                  </a:lnTo>
                  <a:lnTo>
                    <a:pt x="130" y="2092"/>
                  </a:lnTo>
                  <a:lnTo>
                    <a:pt x="132" y="2091"/>
                  </a:lnTo>
                  <a:lnTo>
                    <a:pt x="130" y="2093"/>
                  </a:lnTo>
                  <a:lnTo>
                    <a:pt x="128" y="2096"/>
                  </a:lnTo>
                  <a:lnTo>
                    <a:pt x="128" y="2099"/>
                  </a:lnTo>
                  <a:lnTo>
                    <a:pt x="127" y="2101"/>
                  </a:lnTo>
                  <a:lnTo>
                    <a:pt x="131" y="2099"/>
                  </a:lnTo>
                  <a:lnTo>
                    <a:pt x="130" y="2101"/>
                  </a:lnTo>
                  <a:lnTo>
                    <a:pt x="126" y="2104"/>
                  </a:lnTo>
                  <a:lnTo>
                    <a:pt x="125" y="2107"/>
                  </a:lnTo>
                  <a:lnTo>
                    <a:pt x="125" y="2104"/>
                  </a:lnTo>
                  <a:lnTo>
                    <a:pt x="126" y="2102"/>
                  </a:lnTo>
                  <a:lnTo>
                    <a:pt x="124" y="2100"/>
                  </a:lnTo>
                  <a:lnTo>
                    <a:pt x="125" y="2102"/>
                  </a:lnTo>
                  <a:lnTo>
                    <a:pt x="122" y="2101"/>
                  </a:lnTo>
                  <a:lnTo>
                    <a:pt x="119" y="2101"/>
                  </a:lnTo>
                  <a:lnTo>
                    <a:pt x="117" y="2100"/>
                  </a:lnTo>
                  <a:lnTo>
                    <a:pt x="119" y="2101"/>
                  </a:lnTo>
                  <a:lnTo>
                    <a:pt x="122" y="2100"/>
                  </a:lnTo>
                  <a:lnTo>
                    <a:pt x="124" y="2098"/>
                  </a:lnTo>
                  <a:lnTo>
                    <a:pt x="121" y="2095"/>
                  </a:lnTo>
                  <a:lnTo>
                    <a:pt x="118" y="2093"/>
                  </a:lnTo>
                  <a:lnTo>
                    <a:pt x="117" y="2096"/>
                  </a:lnTo>
                  <a:lnTo>
                    <a:pt x="115" y="2094"/>
                  </a:lnTo>
                  <a:lnTo>
                    <a:pt x="113" y="2094"/>
                  </a:lnTo>
                  <a:lnTo>
                    <a:pt x="109" y="2095"/>
                  </a:lnTo>
                  <a:lnTo>
                    <a:pt x="108" y="2098"/>
                  </a:lnTo>
                  <a:lnTo>
                    <a:pt x="110" y="2099"/>
                  </a:lnTo>
                  <a:lnTo>
                    <a:pt x="113" y="2096"/>
                  </a:lnTo>
                  <a:lnTo>
                    <a:pt x="113" y="2099"/>
                  </a:lnTo>
                  <a:lnTo>
                    <a:pt x="110" y="2101"/>
                  </a:lnTo>
                  <a:lnTo>
                    <a:pt x="108" y="2102"/>
                  </a:lnTo>
                  <a:lnTo>
                    <a:pt x="102" y="2106"/>
                  </a:lnTo>
                  <a:lnTo>
                    <a:pt x="100" y="2109"/>
                  </a:lnTo>
                  <a:lnTo>
                    <a:pt x="100" y="2111"/>
                  </a:lnTo>
                  <a:lnTo>
                    <a:pt x="104" y="2113"/>
                  </a:lnTo>
                  <a:lnTo>
                    <a:pt x="105" y="2110"/>
                  </a:lnTo>
                  <a:lnTo>
                    <a:pt x="101" y="2109"/>
                  </a:lnTo>
                  <a:lnTo>
                    <a:pt x="107" y="2108"/>
                  </a:lnTo>
                  <a:lnTo>
                    <a:pt x="109" y="2106"/>
                  </a:lnTo>
                  <a:lnTo>
                    <a:pt x="109" y="2108"/>
                  </a:lnTo>
                  <a:lnTo>
                    <a:pt x="111" y="2110"/>
                  </a:lnTo>
                  <a:lnTo>
                    <a:pt x="114" y="2112"/>
                  </a:lnTo>
                  <a:lnTo>
                    <a:pt x="117" y="2112"/>
                  </a:lnTo>
                  <a:lnTo>
                    <a:pt x="116" y="2110"/>
                  </a:lnTo>
                  <a:lnTo>
                    <a:pt x="118" y="2110"/>
                  </a:lnTo>
                  <a:lnTo>
                    <a:pt x="122" y="2111"/>
                  </a:lnTo>
                  <a:lnTo>
                    <a:pt x="122" y="2115"/>
                  </a:lnTo>
                  <a:lnTo>
                    <a:pt x="122" y="2115"/>
                  </a:lnTo>
                  <a:lnTo>
                    <a:pt x="124" y="2115"/>
                  </a:lnTo>
                  <a:lnTo>
                    <a:pt x="123" y="2116"/>
                  </a:lnTo>
                  <a:lnTo>
                    <a:pt x="123" y="2117"/>
                  </a:lnTo>
                  <a:lnTo>
                    <a:pt x="122" y="2119"/>
                  </a:lnTo>
                  <a:lnTo>
                    <a:pt x="119" y="2118"/>
                  </a:lnTo>
                  <a:lnTo>
                    <a:pt x="117" y="2120"/>
                  </a:lnTo>
                  <a:lnTo>
                    <a:pt x="118" y="2124"/>
                  </a:lnTo>
                  <a:lnTo>
                    <a:pt x="121" y="2125"/>
                  </a:lnTo>
                  <a:lnTo>
                    <a:pt x="121" y="2127"/>
                  </a:lnTo>
                  <a:lnTo>
                    <a:pt x="115" y="2125"/>
                  </a:lnTo>
                  <a:lnTo>
                    <a:pt x="114" y="2127"/>
                  </a:lnTo>
                  <a:lnTo>
                    <a:pt x="122" y="2127"/>
                  </a:lnTo>
                  <a:lnTo>
                    <a:pt x="125" y="2128"/>
                  </a:lnTo>
                  <a:lnTo>
                    <a:pt x="126" y="2126"/>
                  </a:lnTo>
                  <a:lnTo>
                    <a:pt x="130" y="2128"/>
                  </a:lnTo>
                  <a:lnTo>
                    <a:pt x="131" y="2130"/>
                  </a:lnTo>
                  <a:lnTo>
                    <a:pt x="133" y="2132"/>
                  </a:lnTo>
                  <a:lnTo>
                    <a:pt x="131" y="2132"/>
                  </a:lnTo>
                  <a:lnTo>
                    <a:pt x="131" y="2134"/>
                  </a:lnTo>
                  <a:lnTo>
                    <a:pt x="132" y="2135"/>
                  </a:lnTo>
                  <a:lnTo>
                    <a:pt x="130" y="2136"/>
                  </a:lnTo>
                  <a:lnTo>
                    <a:pt x="126" y="2133"/>
                  </a:lnTo>
                  <a:lnTo>
                    <a:pt x="124" y="2132"/>
                  </a:lnTo>
                  <a:lnTo>
                    <a:pt x="122" y="2132"/>
                  </a:lnTo>
                  <a:lnTo>
                    <a:pt x="121" y="2134"/>
                  </a:lnTo>
                  <a:lnTo>
                    <a:pt x="118" y="2132"/>
                  </a:lnTo>
                  <a:lnTo>
                    <a:pt x="115" y="2132"/>
                  </a:lnTo>
                  <a:lnTo>
                    <a:pt x="117" y="2134"/>
                  </a:lnTo>
                  <a:lnTo>
                    <a:pt x="122" y="2138"/>
                  </a:lnTo>
                  <a:lnTo>
                    <a:pt x="123" y="2141"/>
                  </a:lnTo>
                  <a:lnTo>
                    <a:pt x="121" y="2139"/>
                  </a:lnTo>
                  <a:lnTo>
                    <a:pt x="118" y="2142"/>
                  </a:lnTo>
                  <a:lnTo>
                    <a:pt x="121" y="2144"/>
                  </a:lnTo>
                  <a:lnTo>
                    <a:pt x="123" y="2144"/>
                  </a:lnTo>
                  <a:lnTo>
                    <a:pt x="119" y="2144"/>
                  </a:lnTo>
                  <a:lnTo>
                    <a:pt x="117" y="2147"/>
                  </a:lnTo>
                  <a:lnTo>
                    <a:pt x="117" y="2150"/>
                  </a:lnTo>
                  <a:lnTo>
                    <a:pt x="117" y="2153"/>
                  </a:lnTo>
                  <a:lnTo>
                    <a:pt x="117" y="2155"/>
                  </a:lnTo>
                  <a:lnTo>
                    <a:pt x="119" y="2158"/>
                  </a:lnTo>
                  <a:lnTo>
                    <a:pt x="122" y="2155"/>
                  </a:lnTo>
                  <a:lnTo>
                    <a:pt x="121" y="2153"/>
                  </a:lnTo>
                  <a:lnTo>
                    <a:pt x="123" y="2150"/>
                  </a:lnTo>
                  <a:lnTo>
                    <a:pt x="125" y="2150"/>
                  </a:lnTo>
                  <a:lnTo>
                    <a:pt x="124" y="2152"/>
                  </a:lnTo>
                  <a:lnTo>
                    <a:pt x="125" y="2154"/>
                  </a:lnTo>
                  <a:lnTo>
                    <a:pt x="122" y="2154"/>
                  </a:lnTo>
                  <a:lnTo>
                    <a:pt x="122" y="2156"/>
                  </a:lnTo>
                  <a:lnTo>
                    <a:pt x="125" y="2158"/>
                  </a:lnTo>
                  <a:lnTo>
                    <a:pt x="126" y="2161"/>
                  </a:lnTo>
                  <a:lnTo>
                    <a:pt x="124" y="2159"/>
                  </a:lnTo>
                  <a:lnTo>
                    <a:pt x="122" y="2159"/>
                  </a:lnTo>
                  <a:lnTo>
                    <a:pt x="119" y="2162"/>
                  </a:lnTo>
                  <a:lnTo>
                    <a:pt x="122" y="2162"/>
                  </a:lnTo>
                  <a:lnTo>
                    <a:pt x="119" y="2163"/>
                  </a:lnTo>
                  <a:lnTo>
                    <a:pt x="122" y="2166"/>
                  </a:lnTo>
                  <a:lnTo>
                    <a:pt x="124" y="2164"/>
                  </a:lnTo>
                  <a:lnTo>
                    <a:pt x="123" y="2167"/>
                  </a:lnTo>
                  <a:lnTo>
                    <a:pt x="122" y="2167"/>
                  </a:lnTo>
                  <a:lnTo>
                    <a:pt x="118" y="2166"/>
                  </a:lnTo>
                  <a:lnTo>
                    <a:pt x="118" y="2167"/>
                  </a:lnTo>
                  <a:lnTo>
                    <a:pt x="121" y="2170"/>
                  </a:lnTo>
                  <a:lnTo>
                    <a:pt x="123" y="2170"/>
                  </a:lnTo>
                  <a:lnTo>
                    <a:pt x="121" y="2170"/>
                  </a:lnTo>
                  <a:lnTo>
                    <a:pt x="117" y="2169"/>
                  </a:lnTo>
                  <a:lnTo>
                    <a:pt x="115" y="2169"/>
                  </a:lnTo>
                  <a:lnTo>
                    <a:pt x="117" y="2171"/>
                  </a:lnTo>
                  <a:lnTo>
                    <a:pt x="119" y="2171"/>
                  </a:lnTo>
                  <a:lnTo>
                    <a:pt x="119" y="2175"/>
                  </a:lnTo>
                  <a:lnTo>
                    <a:pt x="122" y="2173"/>
                  </a:lnTo>
                  <a:lnTo>
                    <a:pt x="124" y="2176"/>
                  </a:lnTo>
                  <a:lnTo>
                    <a:pt x="122" y="2176"/>
                  </a:lnTo>
                  <a:lnTo>
                    <a:pt x="121" y="2178"/>
                  </a:lnTo>
                  <a:lnTo>
                    <a:pt x="122" y="2181"/>
                  </a:lnTo>
                  <a:lnTo>
                    <a:pt x="125" y="2181"/>
                  </a:lnTo>
                  <a:lnTo>
                    <a:pt x="127" y="2176"/>
                  </a:lnTo>
                  <a:lnTo>
                    <a:pt x="128" y="2175"/>
                  </a:lnTo>
                  <a:lnTo>
                    <a:pt x="127" y="2177"/>
                  </a:lnTo>
                  <a:lnTo>
                    <a:pt x="131" y="2179"/>
                  </a:lnTo>
                  <a:lnTo>
                    <a:pt x="127" y="2178"/>
                  </a:lnTo>
                  <a:lnTo>
                    <a:pt x="126" y="2181"/>
                  </a:lnTo>
                  <a:lnTo>
                    <a:pt x="126" y="2184"/>
                  </a:lnTo>
                  <a:lnTo>
                    <a:pt x="123" y="2183"/>
                  </a:lnTo>
                  <a:lnTo>
                    <a:pt x="121" y="2183"/>
                  </a:lnTo>
                  <a:lnTo>
                    <a:pt x="121" y="2186"/>
                  </a:lnTo>
                  <a:lnTo>
                    <a:pt x="122" y="2188"/>
                  </a:lnTo>
                  <a:lnTo>
                    <a:pt x="124" y="2188"/>
                  </a:lnTo>
                  <a:lnTo>
                    <a:pt x="127" y="2187"/>
                  </a:lnTo>
                  <a:lnTo>
                    <a:pt x="127" y="2190"/>
                  </a:lnTo>
                  <a:lnTo>
                    <a:pt x="128" y="2196"/>
                  </a:lnTo>
                  <a:lnTo>
                    <a:pt x="126" y="2193"/>
                  </a:lnTo>
                  <a:lnTo>
                    <a:pt x="125" y="2195"/>
                  </a:lnTo>
                  <a:lnTo>
                    <a:pt x="126" y="2198"/>
                  </a:lnTo>
                  <a:lnTo>
                    <a:pt x="130" y="2197"/>
                  </a:lnTo>
                  <a:lnTo>
                    <a:pt x="130" y="2200"/>
                  </a:lnTo>
                  <a:lnTo>
                    <a:pt x="131" y="2203"/>
                  </a:lnTo>
                  <a:lnTo>
                    <a:pt x="128" y="2200"/>
                  </a:lnTo>
                  <a:lnTo>
                    <a:pt x="130" y="2203"/>
                  </a:lnTo>
                  <a:lnTo>
                    <a:pt x="132" y="2205"/>
                  </a:lnTo>
                  <a:lnTo>
                    <a:pt x="133" y="2203"/>
                  </a:lnTo>
                  <a:lnTo>
                    <a:pt x="132" y="2197"/>
                  </a:lnTo>
                  <a:lnTo>
                    <a:pt x="133" y="2203"/>
                  </a:lnTo>
                  <a:lnTo>
                    <a:pt x="136" y="2202"/>
                  </a:lnTo>
                  <a:lnTo>
                    <a:pt x="136" y="2198"/>
                  </a:lnTo>
                  <a:lnTo>
                    <a:pt x="133" y="2196"/>
                  </a:lnTo>
                  <a:lnTo>
                    <a:pt x="142" y="2200"/>
                  </a:lnTo>
                  <a:lnTo>
                    <a:pt x="141" y="2197"/>
                  </a:lnTo>
                  <a:lnTo>
                    <a:pt x="139" y="2195"/>
                  </a:lnTo>
                  <a:lnTo>
                    <a:pt x="135" y="2196"/>
                  </a:lnTo>
                  <a:lnTo>
                    <a:pt x="135" y="2193"/>
                  </a:lnTo>
                  <a:lnTo>
                    <a:pt x="135" y="2193"/>
                  </a:lnTo>
                  <a:lnTo>
                    <a:pt x="139" y="2195"/>
                  </a:lnTo>
                  <a:lnTo>
                    <a:pt x="141" y="2196"/>
                  </a:lnTo>
                  <a:lnTo>
                    <a:pt x="144" y="2198"/>
                  </a:lnTo>
                  <a:lnTo>
                    <a:pt x="144" y="2201"/>
                  </a:lnTo>
                  <a:lnTo>
                    <a:pt x="142" y="2202"/>
                  </a:lnTo>
                  <a:lnTo>
                    <a:pt x="143" y="2205"/>
                  </a:lnTo>
                  <a:lnTo>
                    <a:pt x="144" y="2206"/>
                  </a:lnTo>
                  <a:lnTo>
                    <a:pt x="143" y="2209"/>
                  </a:lnTo>
                  <a:lnTo>
                    <a:pt x="141" y="2210"/>
                  </a:lnTo>
                  <a:lnTo>
                    <a:pt x="139" y="2211"/>
                  </a:lnTo>
                  <a:lnTo>
                    <a:pt x="141" y="2210"/>
                  </a:lnTo>
                  <a:lnTo>
                    <a:pt x="143" y="2206"/>
                  </a:lnTo>
                  <a:lnTo>
                    <a:pt x="141" y="2204"/>
                  </a:lnTo>
                  <a:lnTo>
                    <a:pt x="140" y="2204"/>
                  </a:lnTo>
                  <a:lnTo>
                    <a:pt x="140" y="2206"/>
                  </a:lnTo>
                  <a:lnTo>
                    <a:pt x="128" y="2205"/>
                  </a:lnTo>
                  <a:lnTo>
                    <a:pt x="128" y="2211"/>
                  </a:lnTo>
                  <a:lnTo>
                    <a:pt x="128" y="2214"/>
                  </a:lnTo>
                  <a:lnTo>
                    <a:pt x="128" y="2216"/>
                  </a:lnTo>
                  <a:lnTo>
                    <a:pt x="131" y="2214"/>
                  </a:lnTo>
                  <a:lnTo>
                    <a:pt x="134" y="2214"/>
                  </a:lnTo>
                  <a:lnTo>
                    <a:pt x="134" y="2212"/>
                  </a:lnTo>
                  <a:lnTo>
                    <a:pt x="138" y="2212"/>
                  </a:lnTo>
                  <a:lnTo>
                    <a:pt x="135" y="2214"/>
                  </a:lnTo>
                  <a:lnTo>
                    <a:pt x="134" y="2218"/>
                  </a:lnTo>
                  <a:lnTo>
                    <a:pt x="131" y="2218"/>
                  </a:lnTo>
                  <a:lnTo>
                    <a:pt x="134" y="2219"/>
                  </a:lnTo>
                  <a:lnTo>
                    <a:pt x="131" y="2221"/>
                  </a:lnTo>
                  <a:lnTo>
                    <a:pt x="134" y="2223"/>
                  </a:lnTo>
                  <a:lnTo>
                    <a:pt x="136" y="2222"/>
                  </a:lnTo>
                  <a:lnTo>
                    <a:pt x="138" y="2220"/>
                  </a:lnTo>
                  <a:lnTo>
                    <a:pt x="141" y="2214"/>
                  </a:lnTo>
                  <a:lnTo>
                    <a:pt x="139" y="2215"/>
                  </a:lnTo>
                  <a:lnTo>
                    <a:pt x="139" y="2212"/>
                  </a:lnTo>
                  <a:lnTo>
                    <a:pt x="142" y="2213"/>
                  </a:lnTo>
                  <a:lnTo>
                    <a:pt x="152" y="2213"/>
                  </a:lnTo>
                  <a:lnTo>
                    <a:pt x="156" y="2213"/>
                  </a:lnTo>
                  <a:lnTo>
                    <a:pt x="158" y="2214"/>
                  </a:lnTo>
                  <a:lnTo>
                    <a:pt x="156" y="2215"/>
                  </a:lnTo>
                  <a:lnTo>
                    <a:pt x="152" y="2215"/>
                  </a:lnTo>
                  <a:lnTo>
                    <a:pt x="150" y="2214"/>
                  </a:lnTo>
                  <a:lnTo>
                    <a:pt x="148" y="2215"/>
                  </a:lnTo>
                  <a:lnTo>
                    <a:pt x="144" y="2219"/>
                  </a:lnTo>
                  <a:lnTo>
                    <a:pt x="140" y="2218"/>
                  </a:lnTo>
                  <a:lnTo>
                    <a:pt x="138" y="2220"/>
                  </a:lnTo>
                  <a:lnTo>
                    <a:pt x="139" y="2222"/>
                  </a:lnTo>
                  <a:lnTo>
                    <a:pt x="141" y="2223"/>
                  </a:lnTo>
                  <a:lnTo>
                    <a:pt x="141" y="2227"/>
                  </a:lnTo>
                  <a:lnTo>
                    <a:pt x="139" y="2224"/>
                  </a:lnTo>
                  <a:lnTo>
                    <a:pt x="135" y="2224"/>
                  </a:lnTo>
                  <a:lnTo>
                    <a:pt x="138" y="2227"/>
                  </a:lnTo>
                  <a:lnTo>
                    <a:pt x="140" y="2229"/>
                  </a:lnTo>
                  <a:lnTo>
                    <a:pt x="142" y="2231"/>
                  </a:lnTo>
                  <a:lnTo>
                    <a:pt x="145" y="2231"/>
                  </a:lnTo>
                  <a:lnTo>
                    <a:pt x="143" y="2229"/>
                  </a:lnTo>
                  <a:lnTo>
                    <a:pt x="145" y="2226"/>
                  </a:lnTo>
                  <a:lnTo>
                    <a:pt x="148" y="2226"/>
                  </a:lnTo>
                  <a:lnTo>
                    <a:pt x="145" y="2223"/>
                  </a:lnTo>
                  <a:lnTo>
                    <a:pt x="148" y="2222"/>
                  </a:lnTo>
                  <a:lnTo>
                    <a:pt x="150" y="2223"/>
                  </a:lnTo>
                  <a:lnTo>
                    <a:pt x="152" y="2221"/>
                  </a:lnTo>
                  <a:lnTo>
                    <a:pt x="158" y="2218"/>
                  </a:lnTo>
                  <a:lnTo>
                    <a:pt x="159" y="2216"/>
                  </a:lnTo>
                  <a:lnTo>
                    <a:pt x="161" y="2218"/>
                  </a:lnTo>
                  <a:lnTo>
                    <a:pt x="161" y="2220"/>
                  </a:lnTo>
                  <a:lnTo>
                    <a:pt x="160" y="2223"/>
                  </a:lnTo>
                  <a:lnTo>
                    <a:pt x="155" y="2226"/>
                  </a:lnTo>
                  <a:lnTo>
                    <a:pt x="153" y="2231"/>
                  </a:lnTo>
                  <a:lnTo>
                    <a:pt x="151" y="2232"/>
                  </a:lnTo>
                  <a:lnTo>
                    <a:pt x="153" y="2230"/>
                  </a:lnTo>
                  <a:lnTo>
                    <a:pt x="153" y="2227"/>
                  </a:lnTo>
                  <a:lnTo>
                    <a:pt x="150" y="2226"/>
                  </a:lnTo>
                  <a:lnTo>
                    <a:pt x="150" y="2229"/>
                  </a:lnTo>
                  <a:lnTo>
                    <a:pt x="149" y="2226"/>
                  </a:lnTo>
                  <a:lnTo>
                    <a:pt x="147" y="2227"/>
                  </a:lnTo>
                  <a:lnTo>
                    <a:pt x="144" y="2229"/>
                  </a:lnTo>
                  <a:lnTo>
                    <a:pt x="149" y="2235"/>
                  </a:lnTo>
                  <a:lnTo>
                    <a:pt x="152" y="2235"/>
                  </a:lnTo>
                  <a:lnTo>
                    <a:pt x="155" y="2236"/>
                  </a:lnTo>
                  <a:lnTo>
                    <a:pt x="160" y="2238"/>
                  </a:lnTo>
                  <a:lnTo>
                    <a:pt x="164" y="2237"/>
                  </a:lnTo>
                  <a:lnTo>
                    <a:pt x="165" y="2235"/>
                  </a:lnTo>
                  <a:lnTo>
                    <a:pt x="165" y="2231"/>
                  </a:lnTo>
                  <a:lnTo>
                    <a:pt x="165" y="2229"/>
                  </a:lnTo>
                  <a:lnTo>
                    <a:pt x="165" y="2226"/>
                  </a:lnTo>
                  <a:lnTo>
                    <a:pt x="167" y="2218"/>
                  </a:lnTo>
                  <a:lnTo>
                    <a:pt x="170" y="2215"/>
                  </a:lnTo>
                  <a:lnTo>
                    <a:pt x="173" y="2215"/>
                  </a:lnTo>
                  <a:lnTo>
                    <a:pt x="175" y="2214"/>
                  </a:lnTo>
                  <a:lnTo>
                    <a:pt x="181" y="2212"/>
                  </a:lnTo>
                  <a:lnTo>
                    <a:pt x="183" y="2212"/>
                  </a:lnTo>
                  <a:lnTo>
                    <a:pt x="184" y="2211"/>
                  </a:lnTo>
                  <a:lnTo>
                    <a:pt x="185" y="2209"/>
                  </a:lnTo>
                  <a:lnTo>
                    <a:pt x="187" y="2206"/>
                  </a:lnTo>
                  <a:lnTo>
                    <a:pt x="191" y="2206"/>
                  </a:lnTo>
                  <a:lnTo>
                    <a:pt x="193" y="2209"/>
                  </a:lnTo>
                  <a:lnTo>
                    <a:pt x="198" y="2209"/>
                  </a:lnTo>
                  <a:lnTo>
                    <a:pt x="199" y="2209"/>
                  </a:lnTo>
                  <a:lnTo>
                    <a:pt x="200" y="2210"/>
                  </a:lnTo>
                  <a:lnTo>
                    <a:pt x="200" y="2210"/>
                  </a:lnTo>
                  <a:lnTo>
                    <a:pt x="199" y="2207"/>
                  </a:lnTo>
                  <a:lnTo>
                    <a:pt x="195" y="2202"/>
                  </a:lnTo>
                  <a:lnTo>
                    <a:pt x="192" y="2196"/>
                  </a:lnTo>
                  <a:lnTo>
                    <a:pt x="190" y="2197"/>
                  </a:lnTo>
                  <a:lnTo>
                    <a:pt x="186" y="2195"/>
                  </a:lnTo>
                  <a:lnTo>
                    <a:pt x="183" y="2196"/>
                  </a:lnTo>
                  <a:lnTo>
                    <a:pt x="186" y="2195"/>
                  </a:lnTo>
                  <a:lnTo>
                    <a:pt x="188" y="2195"/>
                  </a:lnTo>
                  <a:lnTo>
                    <a:pt x="192" y="2195"/>
                  </a:lnTo>
                  <a:lnTo>
                    <a:pt x="192" y="2193"/>
                  </a:lnTo>
                  <a:lnTo>
                    <a:pt x="190" y="2184"/>
                  </a:lnTo>
                  <a:lnTo>
                    <a:pt x="187" y="2185"/>
                  </a:lnTo>
                  <a:lnTo>
                    <a:pt x="186" y="2186"/>
                  </a:lnTo>
                  <a:lnTo>
                    <a:pt x="186" y="2186"/>
                  </a:lnTo>
                  <a:lnTo>
                    <a:pt x="187" y="2185"/>
                  </a:lnTo>
                  <a:lnTo>
                    <a:pt x="188" y="2184"/>
                  </a:lnTo>
                  <a:lnTo>
                    <a:pt x="191" y="2178"/>
                  </a:lnTo>
                  <a:lnTo>
                    <a:pt x="192" y="2176"/>
                  </a:lnTo>
                  <a:lnTo>
                    <a:pt x="193" y="2172"/>
                  </a:lnTo>
                  <a:lnTo>
                    <a:pt x="199" y="2170"/>
                  </a:lnTo>
                  <a:lnTo>
                    <a:pt x="198" y="2167"/>
                  </a:lnTo>
                  <a:lnTo>
                    <a:pt x="193" y="2167"/>
                  </a:lnTo>
                  <a:lnTo>
                    <a:pt x="193" y="2167"/>
                  </a:lnTo>
                  <a:lnTo>
                    <a:pt x="192" y="2167"/>
                  </a:lnTo>
                  <a:lnTo>
                    <a:pt x="193" y="2167"/>
                  </a:lnTo>
                  <a:lnTo>
                    <a:pt x="196" y="2166"/>
                  </a:lnTo>
                  <a:lnTo>
                    <a:pt x="196" y="2164"/>
                  </a:lnTo>
                  <a:lnTo>
                    <a:pt x="196" y="2162"/>
                  </a:lnTo>
                  <a:lnTo>
                    <a:pt x="195" y="2162"/>
                  </a:lnTo>
                  <a:lnTo>
                    <a:pt x="196" y="2162"/>
                  </a:lnTo>
                  <a:lnTo>
                    <a:pt x="199" y="2167"/>
                  </a:lnTo>
                  <a:lnTo>
                    <a:pt x="201" y="2169"/>
                  </a:lnTo>
                  <a:lnTo>
                    <a:pt x="204" y="2168"/>
                  </a:lnTo>
                  <a:lnTo>
                    <a:pt x="207" y="2167"/>
                  </a:lnTo>
                  <a:lnTo>
                    <a:pt x="209" y="2164"/>
                  </a:lnTo>
                  <a:lnTo>
                    <a:pt x="210" y="2156"/>
                  </a:lnTo>
                  <a:lnTo>
                    <a:pt x="210" y="2153"/>
                  </a:lnTo>
                  <a:lnTo>
                    <a:pt x="211" y="2151"/>
                  </a:lnTo>
                  <a:lnTo>
                    <a:pt x="212" y="2149"/>
                  </a:lnTo>
                  <a:lnTo>
                    <a:pt x="213" y="2147"/>
                  </a:lnTo>
                  <a:lnTo>
                    <a:pt x="216" y="2146"/>
                  </a:lnTo>
                  <a:lnTo>
                    <a:pt x="218" y="2143"/>
                  </a:lnTo>
                  <a:lnTo>
                    <a:pt x="226" y="2138"/>
                  </a:lnTo>
                  <a:lnTo>
                    <a:pt x="228" y="2137"/>
                  </a:lnTo>
                  <a:lnTo>
                    <a:pt x="230" y="2135"/>
                  </a:lnTo>
                  <a:lnTo>
                    <a:pt x="234" y="2133"/>
                  </a:lnTo>
                  <a:lnTo>
                    <a:pt x="236" y="2130"/>
                  </a:lnTo>
                  <a:lnTo>
                    <a:pt x="234" y="2127"/>
                  </a:lnTo>
                  <a:lnTo>
                    <a:pt x="228" y="2129"/>
                  </a:lnTo>
                  <a:lnTo>
                    <a:pt x="227" y="2129"/>
                  </a:lnTo>
                  <a:lnTo>
                    <a:pt x="230" y="2128"/>
                  </a:lnTo>
                  <a:lnTo>
                    <a:pt x="233" y="2127"/>
                  </a:lnTo>
                  <a:lnTo>
                    <a:pt x="235" y="2125"/>
                  </a:lnTo>
                  <a:lnTo>
                    <a:pt x="236" y="2119"/>
                  </a:lnTo>
                  <a:lnTo>
                    <a:pt x="235" y="2117"/>
                  </a:lnTo>
                  <a:lnTo>
                    <a:pt x="233" y="2115"/>
                  </a:lnTo>
                  <a:lnTo>
                    <a:pt x="230" y="2116"/>
                  </a:lnTo>
                  <a:lnTo>
                    <a:pt x="222" y="2115"/>
                  </a:lnTo>
                  <a:lnTo>
                    <a:pt x="219" y="2111"/>
                  </a:lnTo>
                  <a:lnTo>
                    <a:pt x="213" y="2107"/>
                  </a:lnTo>
                  <a:lnTo>
                    <a:pt x="212" y="2104"/>
                  </a:lnTo>
                  <a:lnTo>
                    <a:pt x="211" y="2101"/>
                  </a:lnTo>
                  <a:lnTo>
                    <a:pt x="211" y="2099"/>
                  </a:lnTo>
                  <a:lnTo>
                    <a:pt x="211" y="2096"/>
                  </a:lnTo>
                  <a:lnTo>
                    <a:pt x="215" y="2092"/>
                  </a:lnTo>
                  <a:lnTo>
                    <a:pt x="218" y="2086"/>
                  </a:lnTo>
                  <a:lnTo>
                    <a:pt x="221" y="2083"/>
                  </a:lnTo>
                  <a:lnTo>
                    <a:pt x="224" y="2083"/>
                  </a:lnTo>
                  <a:lnTo>
                    <a:pt x="226" y="2082"/>
                  </a:lnTo>
                  <a:lnTo>
                    <a:pt x="229" y="2079"/>
                  </a:lnTo>
                  <a:lnTo>
                    <a:pt x="233" y="2079"/>
                  </a:lnTo>
                  <a:lnTo>
                    <a:pt x="238" y="2081"/>
                  </a:lnTo>
                  <a:lnTo>
                    <a:pt x="238" y="2079"/>
                  </a:lnTo>
                  <a:lnTo>
                    <a:pt x="237" y="2077"/>
                  </a:lnTo>
                  <a:lnTo>
                    <a:pt x="237" y="2075"/>
                  </a:lnTo>
                  <a:lnTo>
                    <a:pt x="241" y="2073"/>
                  </a:lnTo>
                  <a:lnTo>
                    <a:pt x="242" y="2070"/>
                  </a:lnTo>
                  <a:lnTo>
                    <a:pt x="243" y="2067"/>
                  </a:lnTo>
                  <a:lnTo>
                    <a:pt x="244" y="2065"/>
                  </a:lnTo>
                  <a:lnTo>
                    <a:pt x="242" y="2059"/>
                  </a:lnTo>
                  <a:lnTo>
                    <a:pt x="243" y="2057"/>
                  </a:lnTo>
                  <a:lnTo>
                    <a:pt x="245" y="2053"/>
                  </a:lnTo>
                  <a:lnTo>
                    <a:pt x="246" y="2051"/>
                  </a:lnTo>
                  <a:lnTo>
                    <a:pt x="249" y="2049"/>
                  </a:lnTo>
                  <a:lnTo>
                    <a:pt x="254" y="2048"/>
                  </a:lnTo>
                  <a:lnTo>
                    <a:pt x="249" y="2043"/>
                  </a:lnTo>
                  <a:lnTo>
                    <a:pt x="247" y="2041"/>
                  </a:lnTo>
                  <a:lnTo>
                    <a:pt x="252" y="2039"/>
                  </a:lnTo>
                  <a:lnTo>
                    <a:pt x="255" y="2039"/>
                  </a:lnTo>
                  <a:lnTo>
                    <a:pt x="258" y="2041"/>
                  </a:lnTo>
                  <a:lnTo>
                    <a:pt x="258" y="2044"/>
                  </a:lnTo>
                  <a:lnTo>
                    <a:pt x="261" y="2044"/>
                  </a:lnTo>
                  <a:lnTo>
                    <a:pt x="263" y="2043"/>
                  </a:lnTo>
                  <a:lnTo>
                    <a:pt x="266" y="2041"/>
                  </a:lnTo>
                  <a:lnTo>
                    <a:pt x="266" y="2038"/>
                  </a:lnTo>
                  <a:lnTo>
                    <a:pt x="266" y="2035"/>
                  </a:lnTo>
                  <a:lnTo>
                    <a:pt x="264" y="2033"/>
                  </a:lnTo>
                  <a:lnTo>
                    <a:pt x="262" y="2032"/>
                  </a:lnTo>
                  <a:lnTo>
                    <a:pt x="259" y="2033"/>
                  </a:lnTo>
                  <a:lnTo>
                    <a:pt x="256" y="2033"/>
                  </a:lnTo>
                  <a:lnTo>
                    <a:pt x="259" y="2034"/>
                  </a:lnTo>
                  <a:lnTo>
                    <a:pt x="259" y="2036"/>
                  </a:lnTo>
                  <a:lnTo>
                    <a:pt x="253" y="2036"/>
                  </a:lnTo>
                  <a:lnTo>
                    <a:pt x="254" y="2034"/>
                  </a:lnTo>
                  <a:lnTo>
                    <a:pt x="249" y="2033"/>
                  </a:lnTo>
                  <a:lnTo>
                    <a:pt x="245" y="2030"/>
                  </a:lnTo>
                  <a:lnTo>
                    <a:pt x="246" y="2022"/>
                  </a:lnTo>
                  <a:lnTo>
                    <a:pt x="244" y="2016"/>
                  </a:lnTo>
                  <a:lnTo>
                    <a:pt x="244" y="2014"/>
                  </a:lnTo>
                  <a:lnTo>
                    <a:pt x="245" y="2012"/>
                  </a:lnTo>
                  <a:lnTo>
                    <a:pt x="247" y="2009"/>
                  </a:lnTo>
                  <a:lnTo>
                    <a:pt x="250" y="2009"/>
                  </a:lnTo>
                  <a:lnTo>
                    <a:pt x="253" y="2012"/>
                  </a:lnTo>
                  <a:lnTo>
                    <a:pt x="261" y="2014"/>
                  </a:lnTo>
                  <a:lnTo>
                    <a:pt x="263" y="2016"/>
                  </a:lnTo>
                  <a:lnTo>
                    <a:pt x="269" y="2016"/>
                  </a:lnTo>
                  <a:lnTo>
                    <a:pt x="275" y="2015"/>
                  </a:lnTo>
                  <a:lnTo>
                    <a:pt x="283" y="2012"/>
                  </a:lnTo>
                  <a:lnTo>
                    <a:pt x="284" y="2009"/>
                  </a:lnTo>
                  <a:lnTo>
                    <a:pt x="284" y="2006"/>
                  </a:lnTo>
                  <a:lnTo>
                    <a:pt x="281" y="2004"/>
                  </a:lnTo>
                  <a:lnTo>
                    <a:pt x="281" y="2001"/>
                  </a:lnTo>
                  <a:lnTo>
                    <a:pt x="284" y="1995"/>
                  </a:lnTo>
                  <a:lnTo>
                    <a:pt x="286" y="1995"/>
                  </a:lnTo>
                  <a:lnTo>
                    <a:pt x="287" y="1989"/>
                  </a:lnTo>
                  <a:lnTo>
                    <a:pt x="284" y="1987"/>
                  </a:lnTo>
                  <a:lnTo>
                    <a:pt x="287" y="1988"/>
                  </a:lnTo>
                  <a:lnTo>
                    <a:pt x="284" y="1985"/>
                  </a:lnTo>
                  <a:lnTo>
                    <a:pt x="283" y="1983"/>
                  </a:lnTo>
                  <a:lnTo>
                    <a:pt x="283" y="1980"/>
                  </a:lnTo>
                  <a:lnTo>
                    <a:pt x="286" y="1979"/>
                  </a:lnTo>
                  <a:lnTo>
                    <a:pt x="288" y="1981"/>
                  </a:lnTo>
                  <a:lnTo>
                    <a:pt x="292" y="1981"/>
                  </a:lnTo>
                  <a:lnTo>
                    <a:pt x="294" y="1981"/>
                  </a:lnTo>
                  <a:lnTo>
                    <a:pt x="296" y="1981"/>
                  </a:lnTo>
                  <a:lnTo>
                    <a:pt x="299" y="1981"/>
                  </a:lnTo>
                  <a:lnTo>
                    <a:pt x="304" y="1981"/>
                  </a:lnTo>
                  <a:lnTo>
                    <a:pt x="315" y="1979"/>
                  </a:lnTo>
                  <a:lnTo>
                    <a:pt x="329" y="1976"/>
                  </a:lnTo>
                  <a:lnTo>
                    <a:pt x="339" y="1972"/>
                  </a:lnTo>
                  <a:lnTo>
                    <a:pt x="346" y="1970"/>
                  </a:lnTo>
                  <a:lnTo>
                    <a:pt x="348" y="1967"/>
                  </a:lnTo>
                  <a:lnTo>
                    <a:pt x="348" y="1964"/>
                  </a:lnTo>
                  <a:lnTo>
                    <a:pt x="350" y="1962"/>
                  </a:lnTo>
                  <a:lnTo>
                    <a:pt x="355" y="1956"/>
                  </a:lnTo>
                  <a:lnTo>
                    <a:pt x="358" y="1950"/>
                  </a:lnTo>
                  <a:lnTo>
                    <a:pt x="361" y="1948"/>
                  </a:lnTo>
                  <a:lnTo>
                    <a:pt x="361" y="1942"/>
                  </a:lnTo>
                  <a:lnTo>
                    <a:pt x="360" y="1939"/>
                  </a:lnTo>
                  <a:lnTo>
                    <a:pt x="360" y="1939"/>
                  </a:lnTo>
                  <a:lnTo>
                    <a:pt x="356" y="1939"/>
                  </a:lnTo>
                  <a:lnTo>
                    <a:pt x="354" y="1938"/>
                  </a:lnTo>
                  <a:lnTo>
                    <a:pt x="352" y="1935"/>
                  </a:lnTo>
                  <a:lnTo>
                    <a:pt x="350" y="1932"/>
                  </a:lnTo>
                  <a:lnTo>
                    <a:pt x="352" y="1930"/>
                  </a:lnTo>
                  <a:lnTo>
                    <a:pt x="354" y="1924"/>
                  </a:lnTo>
                  <a:lnTo>
                    <a:pt x="353" y="1922"/>
                  </a:lnTo>
                  <a:lnTo>
                    <a:pt x="349" y="1919"/>
                  </a:lnTo>
                  <a:lnTo>
                    <a:pt x="345" y="1916"/>
                  </a:lnTo>
                  <a:lnTo>
                    <a:pt x="340" y="1914"/>
                  </a:lnTo>
                  <a:lnTo>
                    <a:pt x="337" y="1912"/>
                  </a:lnTo>
                  <a:lnTo>
                    <a:pt x="335" y="1907"/>
                  </a:lnTo>
                  <a:lnTo>
                    <a:pt x="337" y="1906"/>
                  </a:lnTo>
                  <a:lnTo>
                    <a:pt x="337" y="1906"/>
                  </a:lnTo>
                  <a:lnTo>
                    <a:pt x="336" y="1903"/>
                  </a:lnTo>
                  <a:lnTo>
                    <a:pt x="336" y="1901"/>
                  </a:lnTo>
                  <a:lnTo>
                    <a:pt x="335" y="1897"/>
                  </a:lnTo>
                  <a:lnTo>
                    <a:pt x="335" y="1895"/>
                  </a:lnTo>
                  <a:lnTo>
                    <a:pt x="337" y="1891"/>
                  </a:lnTo>
                  <a:lnTo>
                    <a:pt x="337" y="1889"/>
                  </a:lnTo>
                  <a:lnTo>
                    <a:pt x="339" y="1889"/>
                  </a:lnTo>
                  <a:lnTo>
                    <a:pt x="339" y="1888"/>
                  </a:lnTo>
                  <a:lnTo>
                    <a:pt x="340" y="1886"/>
                  </a:lnTo>
                  <a:lnTo>
                    <a:pt x="339" y="1880"/>
                  </a:lnTo>
                  <a:lnTo>
                    <a:pt x="339" y="1879"/>
                  </a:lnTo>
                  <a:lnTo>
                    <a:pt x="341" y="1887"/>
                  </a:lnTo>
                  <a:lnTo>
                    <a:pt x="339" y="1888"/>
                  </a:lnTo>
                  <a:lnTo>
                    <a:pt x="339" y="1889"/>
                  </a:lnTo>
                  <a:lnTo>
                    <a:pt x="339" y="1889"/>
                  </a:lnTo>
                  <a:lnTo>
                    <a:pt x="337" y="1894"/>
                  </a:lnTo>
                  <a:lnTo>
                    <a:pt x="337" y="1899"/>
                  </a:lnTo>
                  <a:lnTo>
                    <a:pt x="337" y="1901"/>
                  </a:lnTo>
                  <a:lnTo>
                    <a:pt x="339" y="1904"/>
                  </a:lnTo>
                  <a:lnTo>
                    <a:pt x="344" y="1908"/>
                  </a:lnTo>
                  <a:lnTo>
                    <a:pt x="345" y="1911"/>
                  </a:lnTo>
                  <a:lnTo>
                    <a:pt x="347" y="1910"/>
                  </a:lnTo>
                  <a:lnTo>
                    <a:pt x="354" y="1910"/>
                  </a:lnTo>
                  <a:lnTo>
                    <a:pt x="360" y="1914"/>
                  </a:lnTo>
                  <a:lnTo>
                    <a:pt x="365" y="1915"/>
                  </a:lnTo>
                  <a:lnTo>
                    <a:pt x="367" y="1918"/>
                  </a:lnTo>
                  <a:lnTo>
                    <a:pt x="372" y="1915"/>
                  </a:lnTo>
                  <a:lnTo>
                    <a:pt x="374" y="1914"/>
                  </a:lnTo>
                  <a:lnTo>
                    <a:pt x="379" y="1915"/>
                  </a:lnTo>
                  <a:lnTo>
                    <a:pt x="381" y="1916"/>
                  </a:lnTo>
                  <a:lnTo>
                    <a:pt x="383" y="1918"/>
                  </a:lnTo>
                  <a:lnTo>
                    <a:pt x="387" y="1916"/>
                  </a:lnTo>
                  <a:lnTo>
                    <a:pt x="396" y="1913"/>
                  </a:lnTo>
                  <a:lnTo>
                    <a:pt x="398" y="1910"/>
                  </a:lnTo>
                  <a:lnTo>
                    <a:pt x="400" y="1908"/>
                  </a:lnTo>
                  <a:lnTo>
                    <a:pt x="401" y="1906"/>
                  </a:lnTo>
                  <a:lnTo>
                    <a:pt x="404" y="1903"/>
                  </a:lnTo>
                  <a:lnTo>
                    <a:pt x="405" y="1901"/>
                  </a:lnTo>
                  <a:lnTo>
                    <a:pt x="406" y="1898"/>
                  </a:lnTo>
                  <a:lnTo>
                    <a:pt x="414" y="1891"/>
                  </a:lnTo>
                  <a:lnTo>
                    <a:pt x="416" y="1889"/>
                  </a:lnTo>
                  <a:lnTo>
                    <a:pt x="417" y="1886"/>
                  </a:lnTo>
                  <a:lnTo>
                    <a:pt x="418" y="1884"/>
                  </a:lnTo>
                  <a:lnTo>
                    <a:pt x="418" y="1881"/>
                  </a:lnTo>
                  <a:lnTo>
                    <a:pt x="423" y="1873"/>
                  </a:lnTo>
                  <a:lnTo>
                    <a:pt x="422" y="1870"/>
                  </a:lnTo>
                  <a:lnTo>
                    <a:pt x="422" y="1869"/>
                  </a:lnTo>
                  <a:lnTo>
                    <a:pt x="424" y="1863"/>
                  </a:lnTo>
                  <a:lnTo>
                    <a:pt x="427" y="1861"/>
                  </a:lnTo>
                  <a:lnTo>
                    <a:pt x="429" y="1861"/>
                  </a:lnTo>
                  <a:lnTo>
                    <a:pt x="431" y="1859"/>
                  </a:lnTo>
                  <a:lnTo>
                    <a:pt x="432" y="1856"/>
                  </a:lnTo>
                  <a:lnTo>
                    <a:pt x="434" y="1851"/>
                  </a:lnTo>
                  <a:lnTo>
                    <a:pt x="437" y="1847"/>
                  </a:lnTo>
                  <a:lnTo>
                    <a:pt x="434" y="1845"/>
                  </a:lnTo>
                  <a:lnTo>
                    <a:pt x="434" y="1843"/>
                  </a:lnTo>
                  <a:lnTo>
                    <a:pt x="435" y="1843"/>
                  </a:lnTo>
                  <a:lnTo>
                    <a:pt x="435" y="1845"/>
                  </a:lnTo>
                  <a:lnTo>
                    <a:pt x="439" y="1848"/>
                  </a:lnTo>
                  <a:lnTo>
                    <a:pt x="441" y="1846"/>
                  </a:lnTo>
                  <a:lnTo>
                    <a:pt x="444" y="1845"/>
                  </a:lnTo>
                  <a:lnTo>
                    <a:pt x="444" y="1848"/>
                  </a:lnTo>
                  <a:lnTo>
                    <a:pt x="442" y="1852"/>
                  </a:lnTo>
                  <a:lnTo>
                    <a:pt x="442" y="1854"/>
                  </a:lnTo>
                  <a:lnTo>
                    <a:pt x="439" y="1855"/>
                  </a:lnTo>
                  <a:lnTo>
                    <a:pt x="439" y="1858"/>
                  </a:lnTo>
                  <a:lnTo>
                    <a:pt x="435" y="1858"/>
                  </a:lnTo>
                  <a:lnTo>
                    <a:pt x="437" y="1861"/>
                  </a:lnTo>
                  <a:lnTo>
                    <a:pt x="435" y="1863"/>
                  </a:lnTo>
                  <a:lnTo>
                    <a:pt x="432" y="1864"/>
                  </a:lnTo>
                  <a:lnTo>
                    <a:pt x="431" y="1868"/>
                  </a:lnTo>
                  <a:lnTo>
                    <a:pt x="425" y="1870"/>
                  </a:lnTo>
                  <a:lnTo>
                    <a:pt x="424" y="1872"/>
                  </a:lnTo>
                  <a:lnTo>
                    <a:pt x="432" y="1868"/>
                  </a:lnTo>
                  <a:lnTo>
                    <a:pt x="438" y="1863"/>
                  </a:lnTo>
                  <a:lnTo>
                    <a:pt x="442" y="1858"/>
                  </a:lnTo>
                  <a:lnTo>
                    <a:pt x="447" y="1851"/>
                  </a:lnTo>
                  <a:lnTo>
                    <a:pt x="448" y="1847"/>
                  </a:lnTo>
                  <a:lnTo>
                    <a:pt x="451" y="1839"/>
                  </a:lnTo>
                  <a:lnTo>
                    <a:pt x="455" y="1834"/>
                  </a:lnTo>
                  <a:lnTo>
                    <a:pt x="460" y="1826"/>
                  </a:lnTo>
                  <a:lnTo>
                    <a:pt x="468" y="1820"/>
                  </a:lnTo>
                  <a:lnTo>
                    <a:pt x="468" y="1819"/>
                  </a:lnTo>
                  <a:lnTo>
                    <a:pt x="468" y="1818"/>
                  </a:lnTo>
                  <a:lnTo>
                    <a:pt x="469" y="1819"/>
                  </a:lnTo>
                  <a:lnTo>
                    <a:pt x="471" y="1817"/>
                  </a:lnTo>
                  <a:lnTo>
                    <a:pt x="471" y="1813"/>
                  </a:lnTo>
                  <a:lnTo>
                    <a:pt x="471" y="1811"/>
                  </a:lnTo>
                  <a:lnTo>
                    <a:pt x="472" y="1798"/>
                  </a:lnTo>
                  <a:lnTo>
                    <a:pt x="471" y="1792"/>
                  </a:lnTo>
                  <a:lnTo>
                    <a:pt x="471" y="1788"/>
                  </a:lnTo>
                  <a:lnTo>
                    <a:pt x="469" y="1785"/>
                  </a:lnTo>
                  <a:lnTo>
                    <a:pt x="472" y="1783"/>
                  </a:lnTo>
                  <a:lnTo>
                    <a:pt x="472" y="1779"/>
                  </a:lnTo>
                  <a:lnTo>
                    <a:pt x="474" y="1777"/>
                  </a:lnTo>
                  <a:lnTo>
                    <a:pt x="473" y="1777"/>
                  </a:lnTo>
                  <a:lnTo>
                    <a:pt x="472" y="1776"/>
                  </a:lnTo>
                  <a:lnTo>
                    <a:pt x="469" y="1775"/>
                  </a:lnTo>
                  <a:lnTo>
                    <a:pt x="472" y="1775"/>
                  </a:lnTo>
                  <a:lnTo>
                    <a:pt x="473" y="1773"/>
                  </a:lnTo>
                  <a:lnTo>
                    <a:pt x="478" y="1773"/>
                  </a:lnTo>
                  <a:lnTo>
                    <a:pt x="480" y="1771"/>
                  </a:lnTo>
                  <a:lnTo>
                    <a:pt x="478" y="1768"/>
                  </a:lnTo>
                  <a:lnTo>
                    <a:pt x="480" y="1769"/>
                  </a:lnTo>
                  <a:lnTo>
                    <a:pt x="482" y="1766"/>
                  </a:lnTo>
                  <a:lnTo>
                    <a:pt x="485" y="1765"/>
                  </a:lnTo>
                  <a:lnTo>
                    <a:pt x="491" y="1761"/>
                  </a:lnTo>
                  <a:lnTo>
                    <a:pt x="495" y="1757"/>
                  </a:lnTo>
                  <a:lnTo>
                    <a:pt x="499" y="1754"/>
                  </a:lnTo>
                  <a:lnTo>
                    <a:pt x="501" y="1753"/>
                  </a:lnTo>
                  <a:lnTo>
                    <a:pt x="501" y="1752"/>
                  </a:lnTo>
                  <a:lnTo>
                    <a:pt x="502" y="1752"/>
                  </a:lnTo>
                  <a:lnTo>
                    <a:pt x="503" y="1753"/>
                  </a:lnTo>
                  <a:lnTo>
                    <a:pt x="506" y="1751"/>
                  </a:lnTo>
                  <a:lnTo>
                    <a:pt x="508" y="1750"/>
                  </a:lnTo>
                  <a:lnTo>
                    <a:pt x="511" y="1750"/>
                  </a:lnTo>
                  <a:lnTo>
                    <a:pt x="514" y="1751"/>
                  </a:lnTo>
                  <a:lnTo>
                    <a:pt x="515" y="1749"/>
                  </a:lnTo>
                  <a:lnTo>
                    <a:pt x="517" y="1748"/>
                  </a:lnTo>
                  <a:lnTo>
                    <a:pt x="520" y="1745"/>
                  </a:lnTo>
                  <a:lnTo>
                    <a:pt x="520" y="1745"/>
                  </a:lnTo>
                  <a:lnTo>
                    <a:pt x="527" y="1743"/>
                  </a:lnTo>
                  <a:lnTo>
                    <a:pt x="525" y="1741"/>
                  </a:lnTo>
                  <a:lnTo>
                    <a:pt x="529" y="1739"/>
                  </a:lnTo>
                  <a:lnTo>
                    <a:pt x="533" y="1740"/>
                  </a:lnTo>
                  <a:lnTo>
                    <a:pt x="535" y="1737"/>
                  </a:lnTo>
                  <a:lnTo>
                    <a:pt x="538" y="1739"/>
                  </a:lnTo>
                  <a:lnTo>
                    <a:pt x="540" y="1740"/>
                  </a:lnTo>
                  <a:lnTo>
                    <a:pt x="534" y="1741"/>
                  </a:lnTo>
                  <a:lnTo>
                    <a:pt x="545" y="1739"/>
                  </a:lnTo>
                  <a:lnTo>
                    <a:pt x="545" y="1737"/>
                  </a:lnTo>
                  <a:lnTo>
                    <a:pt x="544" y="1737"/>
                  </a:lnTo>
                  <a:lnTo>
                    <a:pt x="546" y="1734"/>
                  </a:lnTo>
                  <a:lnTo>
                    <a:pt x="546" y="1737"/>
                  </a:lnTo>
                  <a:lnTo>
                    <a:pt x="549" y="1739"/>
                  </a:lnTo>
                  <a:lnTo>
                    <a:pt x="555" y="1739"/>
                  </a:lnTo>
                  <a:lnTo>
                    <a:pt x="561" y="1739"/>
                  </a:lnTo>
                  <a:lnTo>
                    <a:pt x="561" y="1739"/>
                  </a:lnTo>
                  <a:lnTo>
                    <a:pt x="562" y="1736"/>
                  </a:lnTo>
                  <a:lnTo>
                    <a:pt x="561" y="1734"/>
                  </a:lnTo>
                  <a:lnTo>
                    <a:pt x="563" y="1731"/>
                  </a:lnTo>
                  <a:lnTo>
                    <a:pt x="567" y="1728"/>
                  </a:lnTo>
                  <a:lnTo>
                    <a:pt x="575" y="1725"/>
                  </a:lnTo>
                  <a:lnTo>
                    <a:pt x="575" y="1723"/>
                  </a:lnTo>
                  <a:lnTo>
                    <a:pt x="575" y="1716"/>
                  </a:lnTo>
                  <a:lnTo>
                    <a:pt x="577" y="1711"/>
                  </a:lnTo>
                  <a:lnTo>
                    <a:pt x="578" y="1709"/>
                  </a:lnTo>
                  <a:lnTo>
                    <a:pt x="580" y="1708"/>
                  </a:lnTo>
                  <a:lnTo>
                    <a:pt x="583" y="1705"/>
                  </a:lnTo>
                  <a:lnTo>
                    <a:pt x="585" y="1702"/>
                  </a:lnTo>
                  <a:lnTo>
                    <a:pt x="584" y="1700"/>
                  </a:lnTo>
                  <a:lnTo>
                    <a:pt x="586" y="1700"/>
                  </a:lnTo>
                  <a:lnTo>
                    <a:pt x="587" y="1696"/>
                  </a:lnTo>
                  <a:lnTo>
                    <a:pt x="588" y="1692"/>
                  </a:lnTo>
                  <a:lnTo>
                    <a:pt x="592" y="1691"/>
                  </a:lnTo>
                  <a:lnTo>
                    <a:pt x="593" y="1689"/>
                  </a:lnTo>
                  <a:lnTo>
                    <a:pt x="593" y="1685"/>
                  </a:lnTo>
                  <a:lnTo>
                    <a:pt x="592" y="1677"/>
                  </a:lnTo>
                  <a:lnTo>
                    <a:pt x="593" y="1672"/>
                  </a:lnTo>
                  <a:lnTo>
                    <a:pt x="595" y="1670"/>
                  </a:lnTo>
                  <a:lnTo>
                    <a:pt x="601" y="1664"/>
                  </a:lnTo>
                  <a:lnTo>
                    <a:pt x="600" y="1656"/>
                  </a:lnTo>
                  <a:lnTo>
                    <a:pt x="602" y="1645"/>
                  </a:lnTo>
                  <a:lnTo>
                    <a:pt x="604" y="1638"/>
                  </a:lnTo>
                  <a:lnTo>
                    <a:pt x="603" y="1634"/>
                  </a:lnTo>
                  <a:lnTo>
                    <a:pt x="602" y="1622"/>
                  </a:lnTo>
                  <a:lnTo>
                    <a:pt x="603" y="1615"/>
                  </a:lnTo>
                  <a:lnTo>
                    <a:pt x="603" y="1613"/>
                  </a:lnTo>
                  <a:lnTo>
                    <a:pt x="602" y="1610"/>
                  </a:lnTo>
                  <a:lnTo>
                    <a:pt x="603" y="1607"/>
                  </a:lnTo>
                  <a:lnTo>
                    <a:pt x="602" y="1604"/>
                  </a:lnTo>
                  <a:lnTo>
                    <a:pt x="601" y="1606"/>
                  </a:lnTo>
                  <a:lnTo>
                    <a:pt x="602" y="1603"/>
                  </a:lnTo>
                  <a:lnTo>
                    <a:pt x="605" y="1598"/>
                  </a:lnTo>
                  <a:lnTo>
                    <a:pt x="604" y="1594"/>
                  </a:lnTo>
                  <a:lnTo>
                    <a:pt x="606" y="1594"/>
                  </a:lnTo>
                  <a:lnTo>
                    <a:pt x="609" y="1594"/>
                  </a:lnTo>
                  <a:lnTo>
                    <a:pt x="610" y="1597"/>
                  </a:lnTo>
                  <a:lnTo>
                    <a:pt x="612" y="1596"/>
                  </a:lnTo>
                  <a:lnTo>
                    <a:pt x="614" y="1594"/>
                  </a:lnTo>
                  <a:lnTo>
                    <a:pt x="620" y="1586"/>
                  </a:lnTo>
                  <a:lnTo>
                    <a:pt x="623" y="1579"/>
                  </a:lnTo>
                  <a:lnTo>
                    <a:pt x="625" y="1578"/>
                  </a:lnTo>
                  <a:lnTo>
                    <a:pt x="623" y="1577"/>
                  </a:lnTo>
                  <a:lnTo>
                    <a:pt x="625" y="1574"/>
                  </a:lnTo>
                  <a:lnTo>
                    <a:pt x="627" y="1573"/>
                  </a:lnTo>
                  <a:lnTo>
                    <a:pt x="626" y="1570"/>
                  </a:lnTo>
                  <a:lnTo>
                    <a:pt x="629" y="1570"/>
                  </a:lnTo>
                  <a:lnTo>
                    <a:pt x="628" y="1566"/>
                  </a:lnTo>
                  <a:lnTo>
                    <a:pt x="631" y="1568"/>
                  </a:lnTo>
                  <a:lnTo>
                    <a:pt x="636" y="1563"/>
                  </a:lnTo>
                  <a:lnTo>
                    <a:pt x="638" y="1563"/>
                  </a:lnTo>
                  <a:lnTo>
                    <a:pt x="639" y="1561"/>
                  </a:lnTo>
                  <a:lnTo>
                    <a:pt x="646" y="1553"/>
                  </a:lnTo>
                  <a:lnTo>
                    <a:pt x="646" y="1552"/>
                  </a:lnTo>
                  <a:lnTo>
                    <a:pt x="647" y="1552"/>
                  </a:lnTo>
                  <a:lnTo>
                    <a:pt x="647" y="1552"/>
                  </a:lnTo>
                  <a:lnTo>
                    <a:pt x="653" y="1546"/>
                  </a:lnTo>
                  <a:lnTo>
                    <a:pt x="655" y="1540"/>
                  </a:lnTo>
                  <a:lnTo>
                    <a:pt x="657" y="1536"/>
                  </a:lnTo>
                  <a:lnTo>
                    <a:pt x="657" y="1534"/>
                  </a:lnTo>
                  <a:lnTo>
                    <a:pt x="659" y="1529"/>
                  </a:lnTo>
                  <a:lnTo>
                    <a:pt x="660" y="1527"/>
                  </a:lnTo>
                  <a:lnTo>
                    <a:pt x="659" y="1526"/>
                  </a:lnTo>
                  <a:lnTo>
                    <a:pt x="660" y="1522"/>
                  </a:lnTo>
                  <a:lnTo>
                    <a:pt x="659" y="1522"/>
                  </a:lnTo>
                  <a:lnTo>
                    <a:pt x="660" y="1521"/>
                  </a:lnTo>
                  <a:lnTo>
                    <a:pt x="660" y="1518"/>
                  </a:lnTo>
                  <a:lnTo>
                    <a:pt x="660" y="1516"/>
                  </a:lnTo>
                  <a:lnTo>
                    <a:pt x="659" y="1517"/>
                  </a:lnTo>
                  <a:close/>
                  <a:moveTo>
                    <a:pt x="195" y="1646"/>
                  </a:moveTo>
                  <a:lnTo>
                    <a:pt x="193" y="1646"/>
                  </a:lnTo>
                  <a:lnTo>
                    <a:pt x="193" y="1646"/>
                  </a:lnTo>
                  <a:lnTo>
                    <a:pt x="194" y="1648"/>
                  </a:lnTo>
                  <a:lnTo>
                    <a:pt x="192" y="1648"/>
                  </a:lnTo>
                  <a:lnTo>
                    <a:pt x="192" y="1645"/>
                  </a:lnTo>
                  <a:lnTo>
                    <a:pt x="192" y="1642"/>
                  </a:lnTo>
                  <a:lnTo>
                    <a:pt x="191" y="1642"/>
                  </a:lnTo>
                  <a:lnTo>
                    <a:pt x="191" y="1642"/>
                  </a:lnTo>
                  <a:lnTo>
                    <a:pt x="187" y="1643"/>
                  </a:lnTo>
                  <a:lnTo>
                    <a:pt x="185" y="1642"/>
                  </a:lnTo>
                  <a:lnTo>
                    <a:pt x="186" y="1640"/>
                  </a:lnTo>
                  <a:lnTo>
                    <a:pt x="183" y="1639"/>
                  </a:lnTo>
                  <a:lnTo>
                    <a:pt x="181" y="1637"/>
                  </a:lnTo>
                  <a:lnTo>
                    <a:pt x="178" y="1638"/>
                  </a:lnTo>
                  <a:lnTo>
                    <a:pt x="178" y="1636"/>
                  </a:lnTo>
                  <a:lnTo>
                    <a:pt x="181" y="1636"/>
                  </a:lnTo>
                  <a:lnTo>
                    <a:pt x="179" y="1633"/>
                  </a:lnTo>
                  <a:lnTo>
                    <a:pt x="181" y="1630"/>
                  </a:lnTo>
                  <a:lnTo>
                    <a:pt x="184" y="1631"/>
                  </a:lnTo>
                  <a:lnTo>
                    <a:pt x="186" y="1632"/>
                  </a:lnTo>
                  <a:lnTo>
                    <a:pt x="187" y="1633"/>
                  </a:lnTo>
                  <a:lnTo>
                    <a:pt x="190" y="1634"/>
                  </a:lnTo>
                  <a:lnTo>
                    <a:pt x="192" y="1638"/>
                  </a:lnTo>
                  <a:lnTo>
                    <a:pt x="194" y="1639"/>
                  </a:lnTo>
                  <a:lnTo>
                    <a:pt x="193" y="1641"/>
                  </a:lnTo>
                  <a:lnTo>
                    <a:pt x="194" y="1642"/>
                  </a:lnTo>
                  <a:lnTo>
                    <a:pt x="196" y="1642"/>
                  </a:lnTo>
                  <a:lnTo>
                    <a:pt x="195" y="1646"/>
                  </a:lnTo>
                  <a:close/>
                  <a:moveTo>
                    <a:pt x="344" y="2192"/>
                  </a:moveTo>
                  <a:lnTo>
                    <a:pt x="340" y="2192"/>
                  </a:lnTo>
                  <a:lnTo>
                    <a:pt x="338" y="2193"/>
                  </a:lnTo>
                  <a:lnTo>
                    <a:pt x="339" y="2196"/>
                  </a:lnTo>
                  <a:lnTo>
                    <a:pt x="337" y="2193"/>
                  </a:lnTo>
                  <a:lnTo>
                    <a:pt x="336" y="2190"/>
                  </a:lnTo>
                  <a:lnTo>
                    <a:pt x="333" y="2190"/>
                  </a:lnTo>
                  <a:lnTo>
                    <a:pt x="331" y="2192"/>
                  </a:lnTo>
                  <a:lnTo>
                    <a:pt x="329" y="2194"/>
                  </a:lnTo>
                  <a:lnTo>
                    <a:pt x="327" y="2194"/>
                  </a:lnTo>
                  <a:lnTo>
                    <a:pt x="329" y="2196"/>
                  </a:lnTo>
                  <a:lnTo>
                    <a:pt x="329" y="2200"/>
                  </a:lnTo>
                  <a:lnTo>
                    <a:pt x="326" y="2197"/>
                  </a:lnTo>
                  <a:lnTo>
                    <a:pt x="323" y="2200"/>
                  </a:lnTo>
                  <a:lnTo>
                    <a:pt x="322" y="2202"/>
                  </a:lnTo>
                  <a:lnTo>
                    <a:pt x="319" y="2205"/>
                  </a:lnTo>
                  <a:lnTo>
                    <a:pt x="321" y="2207"/>
                  </a:lnTo>
                  <a:lnTo>
                    <a:pt x="323" y="2209"/>
                  </a:lnTo>
                  <a:lnTo>
                    <a:pt x="324" y="2205"/>
                  </a:lnTo>
                  <a:lnTo>
                    <a:pt x="327" y="2205"/>
                  </a:lnTo>
                  <a:lnTo>
                    <a:pt x="326" y="2203"/>
                  </a:lnTo>
                  <a:lnTo>
                    <a:pt x="328" y="2203"/>
                  </a:lnTo>
                  <a:lnTo>
                    <a:pt x="331" y="2204"/>
                  </a:lnTo>
                  <a:lnTo>
                    <a:pt x="333" y="2205"/>
                  </a:lnTo>
                  <a:lnTo>
                    <a:pt x="331" y="2202"/>
                  </a:lnTo>
                  <a:lnTo>
                    <a:pt x="329" y="2200"/>
                  </a:lnTo>
                  <a:lnTo>
                    <a:pt x="332" y="2201"/>
                  </a:lnTo>
                  <a:lnTo>
                    <a:pt x="335" y="2201"/>
                  </a:lnTo>
                  <a:lnTo>
                    <a:pt x="337" y="2201"/>
                  </a:lnTo>
                  <a:lnTo>
                    <a:pt x="339" y="2198"/>
                  </a:lnTo>
                  <a:lnTo>
                    <a:pt x="339" y="2198"/>
                  </a:lnTo>
                  <a:lnTo>
                    <a:pt x="343" y="2198"/>
                  </a:lnTo>
                  <a:lnTo>
                    <a:pt x="345" y="2196"/>
                  </a:lnTo>
                  <a:lnTo>
                    <a:pt x="343" y="2194"/>
                  </a:lnTo>
                  <a:lnTo>
                    <a:pt x="345" y="2194"/>
                  </a:lnTo>
                  <a:lnTo>
                    <a:pt x="344" y="2192"/>
                  </a:lnTo>
                  <a:close/>
                  <a:moveTo>
                    <a:pt x="444" y="1443"/>
                  </a:moveTo>
                  <a:lnTo>
                    <a:pt x="447" y="1444"/>
                  </a:lnTo>
                  <a:lnTo>
                    <a:pt x="448" y="1443"/>
                  </a:lnTo>
                  <a:lnTo>
                    <a:pt x="447" y="1443"/>
                  </a:lnTo>
                  <a:lnTo>
                    <a:pt x="449" y="1443"/>
                  </a:lnTo>
                  <a:lnTo>
                    <a:pt x="452" y="1443"/>
                  </a:lnTo>
                  <a:lnTo>
                    <a:pt x="455" y="1443"/>
                  </a:lnTo>
                  <a:lnTo>
                    <a:pt x="457" y="1443"/>
                  </a:lnTo>
                  <a:lnTo>
                    <a:pt x="460" y="1441"/>
                  </a:lnTo>
                  <a:lnTo>
                    <a:pt x="463" y="1441"/>
                  </a:lnTo>
                  <a:lnTo>
                    <a:pt x="465" y="1440"/>
                  </a:lnTo>
                  <a:lnTo>
                    <a:pt x="468" y="1437"/>
                  </a:lnTo>
                  <a:lnTo>
                    <a:pt x="468" y="1435"/>
                  </a:lnTo>
                  <a:lnTo>
                    <a:pt x="471" y="1433"/>
                  </a:lnTo>
                  <a:lnTo>
                    <a:pt x="472" y="1431"/>
                  </a:lnTo>
                  <a:lnTo>
                    <a:pt x="474" y="1425"/>
                  </a:lnTo>
                  <a:lnTo>
                    <a:pt x="472" y="1422"/>
                  </a:lnTo>
                  <a:lnTo>
                    <a:pt x="463" y="1420"/>
                  </a:lnTo>
                  <a:lnTo>
                    <a:pt x="460" y="1422"/>
                  </a:lnTo>
                  <a:lnTo>
                    <a:pt x="448" y="1420"/>
                  </a:lnTo>
                  <a:lnTo>
                    <a:pt x="444" y="1420"/>
                  </a:lnTo>
                  <a:lnTo>
                    <a:pt x="442" y="1424"/>
                  </a:lnTo>
                  <a:lnTo>
                    <a:pt x="442" y="1426"/>
                  </a:lnTo>
                  <a:lnTo>
                    <a:pt x="444" y="1428"/>
                  </a:lnTo>
                  <a:lnTo>
                    <a:pt x="442" y="1427"/>
                  </a:lnTo>
                  <a:lnTo>
                    <a:pt x="441" y="1428"/>
                  </a:lnTo>
                  <a:lnTo>
                    <a:pt x="442" y="1429"/>
                  </a:lnTo>
                  <a:lnTo>
                    <a:pt x="441" y="1431"/>
                  </a:lnTo>
                  <a:lnTo>
                    <a:pt x="442" y="1434"/>
                  </a:lnTo>
                  <a:lnTo>
                    <a:pt x="444" y="1433"/>
                  </a:lnTo>
                  <a:lnTo>
                    <a:pt x="446" y="1433"/>
                  </a:lnTo>
                  <a:lnTo>
                    <a:pt x="444" y="1435"/>
                  </a:lnTo>
                  <a:lnTo>
                    <a:pt x="441" y="1435"/>
                  </a:lnTo>
                  <a:lnTo>
                    <a:pt x="441" y="1439"/>
                  </a:lnTo>
                  <a:lnTo>
                    <a:pt x="442" y="1440"/>
                  </a:lnTo>
                  <a:lnTo>
                    <a:pt x="444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8EC33DB8-5E0D-45EA-9C8D-8B5AD18E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0" y="4014788"/>
              <a:ext cx="704850" cy="419100"/>
            </a:xfrm>
            <a:custGeom>
              <a:avLst/>
              <a:gdLst>
                <a:gd name="T0" fmla="*/ 79 w 444"/>
                <a:gd name="T1" fmla="*/ 28 h 264"/>
                <a:gd name="T2" fmla="*/ 80 w 444"/>
                <a:gd name="T3" fmla="*/ 28 h 264"/>
                <a:gd name="T4" fmla="*/ 83 w 444"/>
                <a:gd name="T5" fmla="*/ 26 h 264"/>
                <a:gd name="T6" fmla="*/ 76 w 444"/>
                <a:gd name="T7" fmla="*/ 22 h 264"/>
                <a:gd name="T8" fmla="*/ 68 w 444"/>
                <a:gd name="T9" fmla="*/ 21 h 264"/>
                <a:gd name="T10" fmla="*/ 63 w 444"/>
                <a:gd name="T11" fmla="*/ 20 h 264"/>
                <a:gd name="T12" fmla="*/ 56 w 444"/>
                <a:gd name="T13" fmla="*/ 24 h 264"/>
                <a:gd name="T14" fmla="*/ 58 w 444"/>
                <a:gd name="T15" fmla="*/ 25 h 264"/>
                <a:gd name="T16" fmla="*/ 64 w 444"/>
                <a:gd name="T17" fmla="*/ 29 h 264"/>
                <a:gd name="T18" fmla="*/ 69 w 444"/>
                <a:gd name="T19" fmla="*/ 30 h 264"/>
                <a:gd name="T20" fmla="*/ 76 w 444"/>
                <a:gd name="T21" fmla="*/ 28 h 264"/>
                <a:gd name="T22" fmla="*/ 170 w 444"/>
                <a:gd name="T23" fmla="*/ 21 h 264"/>
                <a:gd name="T24" fmla="*/ 177 w 444"/>
                <a:gd name="T25" fmla="*/ 22 h 264"/>
                <a:gd name="T26" fmla="*/ 184 w 444"/>
                <a:gd name="T27" fmla="*/ 22 h 264"/>
                <a:gd name="T28" fmla="*/ 190 w 444"/>
                <a:gd name="T29" fmla="*/ 22 h 264"/>
                <a:gd name="T30" fmla="*/ 188 w 444"/>
                <a:gd name="T31" fmla="*/ 16 h 264"/>
                <a:gd name="T32" fmla="*/ 180 w 444"/>
                <a:gd name="T33" fmla="*/ 13 h 264"/>
                <a:gd name="T34" fmla="*/ 176 w 444"/>
                <a:gd name="T35" fmla="*/ 10 h 264"/>
                <a:gd name="T36" fmla="*/ 179 w 444"/>
                <a:gd name="T37" fmla="*/ 9 h 264"/>
                <a:gd name="T38" fmla="*/ 171 w 444"/>
                <a:gd name="T39" fmla="*/ 7 h 264"/>
                <a:gd name="T40" fmla="*/ 166 w 444"/>
                <a:gd name="T41" fmla="*/ 4 h 264"/>
                <a:gd name="T42" fmla="*/ 158 w 444"/>
                <a:gd name="T43" fmla="*/ 1 h 264"/>
                <a:gd name="T44" fmla="*/ 150 w 444"/>
                <a:gd name="T45" fmla="*/ 1 h 264"/>
                <a:gd name="T46" fmla="*/ 145 w 444"/>
                <a:gd name="T47" fmla="*/ 3 h 264"/>
                <a:gd name="T48" fmla="*/ 140 w 444"/>
                <a:gd name="T49" fmla="*/ 2 h 264"/>
                <a:gd name="T50" fmla="*/ 132 w 444"/>
                <a:gd name="T51" fmla="*/ 0 h 264"/>
                <a:gd name="T52" fmla="*/ 124 w 444"/>
                <a:gd name="T53" fmla="*/ 2 h 264"/>
                <a:gd name="T54" fmla="*/ 131 w 444"/>
                <a:gd name="T55" fmla="*/ 5 h 264"/>
                <a:gd name="T56" fmla="*/ 132 w 444"/>
                <a:gd name="T57" fmla="*/ 11 h 264"/>
                <a:gd name="T58" fmla="*/ 136 w 444"/>
                <a:gd name="T59" fmla="*/ 17 h 264"/>
                <a:gd name="T60" fmla="*/ 133 w 444"/>
                <a:gd name="T61" fmla="*/ 21 h 264"/>
                <a:gd name="T62" fmla="*/ 125 w 444"/>
                <a:gd name="T63" fmla="*/ 20 h 264"/>
                <a:gd name="T64" fmla="*/ 117 w 444"/>
                <a:gd name="T65" fmla="*/ 19 h 264"/>
                <a:gd name="T66" fmla="*/ 109 w 444"/>
                <a:gd name="T67" fmla="*/ 20 h 264"/>
                <a:gd name="T68" fmla="*/ 115 w 444"/>
                <a:gd name="T69" fmla="*/ 25 h 264"/>
                <a:gd name="T70" fmla="*/ 120 w 444"/>
                <a:gd name="T71" fmla="*/ 25 h 264"/>
                <a:gd name="T72" fmla="*/ 127 w 444"/>
                <a:gd name="T73" fmla="*/ 25 h 264"/>
                <a:gd name="T74" fmla="*/ 135 w 444"/>
                <a:gd name="T75" fmla="*/ 25 h 264"/>
                <a:gd name="T76" fmla="*/ 143 w 444"/>
                <a:gd name="T77" fmla="*/ 25 h 264"/>
                <a:gd name="T78" fmla="*/ 149 w 444"/>
                <a:gd name="T79" fmla="*/ 32 h 264"/>
                <a:gd name="T80" fmla="*/ 153 w 444"/>
                <a:gd name="T81" fmla="*/ 29 h 264"/>
                <a:gd name="T82" fmla="*/ 157 w 444"/>
                <a:gd name="T83" fmla="*/ 24 h 264"/>
                <a:gd name="T84" fmla="*/ 162 w 444"/>
                <a:gd name="T85" fmla="*/ 24 h 264"/>
                <a:gd name="T86" fmla="*/ 170 w 444"/>
                <a:gd name="T87" fmla="*/ 21 h 264"/>
                <a:gd name="T88" fmla="*/ 0 w 444"/>
                <a:gd name="T89" fmla="*/ 164 h 264"/>
                <a:gd name="T90" fmla="*/ 0 w 444"/>
                <a:gd name="T91" fmla="*/ 163 h 264"/>
                <a:gd name="T92" fmla="*/ 444 w 444"/>
                <a:gd name="T93" fmla="*/ 263 h 264"/>
                <a:gd name="T94" fmla="*/ 444 w 444"/>
                <a:gd name="T9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64">
                  <a:moveTo>
                    <a:pt x="76" y="28"/>
                  </a:moveTo>
                  <a:lnTo>
                    <a:pt x="77" y="28"/>
                  </a:lnTo>
                  <a:lnTo>
                    <a:pt x="79" y="28"/>
                  </a:lnTo>
                  <a:lnTo>
                    <a:pt x="77" y="28"/>
                  </a:lnTo>
                  <a:lnTo>
                    <a:pt x="79" y="28"/>
                  </a:lnTo>
                  <a:lnTo>
                    <a:pt x="80" y="28"/>
                  </a:lnTo>
                  <a:lnTo>
                    <a:pt x="82" y="29"/>
                  </a:lnTo>
                  <a:lnTo>
                    <a:pt x="84" y="27"/>
                  </a:lnTo>
                  <a:lnTo>
                    <a:pt x="83" y="26"/>
                  </a:lnTo>
                  <a:lnTo>
                    <a:pt x="81" y="25"/>
                  </a:lnTo>
                  <a:lnTo>
                    <a:pt x="79" y="24"/>
                  </a:lnTo>
                  <a:lnTo>
                    <a:pt x="76" y="22"/>
                  </a:lnTo>
                  <a:lnTo>
                    <a:pt x="73" y="21"/>
                  </a:lnTo>
                  <a:lnTo>
                    <a:pt x="71" y="21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4" y="20"/>
                  </a:lnTo>
                  <a:lnTo>
                    <a:pt x="63" y="20"/>
                  </a:lnTo>
                  <a:lnTo>
                    <a:pt x="60" y="21"/>
                  </a:lnTo>
                  <a:lnTo>
                    <a:pt x="58" y="21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6" y="29"/>
                  </a:lnTo>
                  <a:lnTo>
                    <a:pt x="68" y="29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close/>
                  <a:moveTo>
                    <a:pt x="170" y="21"/>
                  </a:moveTo>
                  <a:lnTo>
                    <a:pt x="171" y="21"/>
                  </a:lnTo>
                  <a:lnTo>
                    <a:pt x="174" y="21"/>
                  </a:lnTo>
                  <a:lnTo>
                    <a:pt x="177" y="22"/>
                  </a:lnTo>
                  <a:lnTo>
                    <a:pt x="179" y="21"/>
                  </a:lnTo>
                  <a:lnTo>
                    <a:pt x="182" y="21"/>
                  </a:lnTo>
                  <a:lnTo>
                    <a:pt x="184" y="22"/>
                  </a:lnTo>
                  <a:lnTo>
                    <a:pt x="186" y="24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6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0" y="13"/>
                  </a:lnTo>
                  <a:lnTo>
                    <a:pt x="178" y="12"/>
                  </a:lnTo>
                  <a:lnTo>
                    <a:pt x="175" y="10"/>
                  </a:lnTo>
                  <a:lnTo>
                    <a:pt x="176" y="10"/>
                  </a:lnTo>
                  <a:lnTo>
                    <a:pt x="179" y="10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71" y="7"/>
                  </a:lnTo>
                  <a:lnTo>
                    <a:pt x="170" y="4"/>
                  </a:lnTo>
                  <a:lnTo>
                    <a:pt x="169" y="4"/>
                  </a:lnTo>
                  <a:lnTo>
                    <a:pt x="166" y="4"/>
                  </a:lnTo>
                  <a:lnTo>
                    <a:pt x="163" y="2"/>
                  </a:lnTo>
                  <a:lnTo>
                    <a:pt x="160" y="2"/>
                  </a:lnTo>
                  <a:lnTo>
                    <a:pt x="158" y="1"/>
                  </a:lnTo>
                  <a:lnTo>
                    <a:pt x="156" y="1"/>
                  </a:lnTo>
                  <a:lnTo>
                    <a:pt x="152" y="1"/>
                  </a:lnTo>
                  <a:lnTo>
                    <a:pt x="150" y="1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3" y="3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2" y="0"/>
                  </a:lnTo>
                  <a:lnTo>
                    <a:pt x="130" y="1"/>
                  </a:lnTo>
                  <a:lnTo>
                    <a:pt x="127" y="0"/>
                  </a:lnTo>
                  <a:lnTo>
                    <a:pt x="124" y="2"/>
                  </a:lnTo>
                  <a:lnTo>
                    <a:pt x="125" y="4"/>
                  </a:lnTo>
                  <a:lnTo>
                    <a:pt x="127" y="4"/>
                  </a:lnTo>
                  <a:lnTo>
                    <a:pt x="131" y="5"/>
                  </a:lnTo>
                  <a:lnTo>
                    <a:pt x="133" y="7"/>
                  </a:lnTo>
                  <a:lnTo>
                    <a:pt x="132" y="10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4" y="15"/>
                  </a:lnTo>
                  <a:lnTo>
                    <a:pt x="136" y="17"/>
                  </a:lnTo>
                  <a:lnTo>
                    <a:pt x="137" y="20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1" y="21"/>
                  </a:lnTo>
                  <a:lnTo>
                    <a:pt x="127" y="21"/>
                  </a:lnTo>
                  <a:lnTo>
                    <a:pt x="125" y="20"/>
                  </a:lnTo>
                  <a:lnTo>
                    <a:pt x="123" y="20"/>
                  </a:lnTo>
                  <a:lnTo>
                    <a:pt x="119" y="19"/>
                  </a:lnTo>
                  <a:lnTo>
                    <a:pt x="117" y="19"/>
                  </a:lnTo>
                  <a:lnTo>
                    <a:pt x="114" y="18"/>
                  </a:lnTo>
                  <a:lnTo>
                    <a:pt x="113" y="18"/>
                  </a:lnTo>
                  <a:lnTo>
                    <a:pt x="109" y="20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5" y="25"/>
                  </a:lnTo>
                  <a:lnTo>
                    <a:pt x="117" y="27"/>
                  </a:lnTo>
                  <a:lnTo>
                    <a:pt x="118" y="26"/>
                  </a:lnTo>
                  <a:lnTo>
                    <a:pt x="120" y="25"/>
                  </a:lnTo>
                  <a:lnTo>
                    <a:pt x="123" y="24"/>
                  </a:lnTo>
                  <a:lnTo>
                    <a:pt x="124" y="25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5" y="25"/>
                  </a:lnTo>
                  <a:lnTo>
                    <a:pt x="137" y="25"/>
                  </a:lnTo>
                  <a:lnTo>
                    <a:pt x="141" y="25"/>
                  </a:lnTo>
                  <a:lnTo>
                    <a:pt x="143" y="25"/>
                  </a:lnTo>
                  <a:lnTo>
                    <a:pt x="145" y="27"/>
                  </a:lnTo>
                  <a:lnTo>
                    <a:pt x="148" y="28"/>
                  </a:lnTo>
                  <a:lnTo>
                    <a:pt x="149" y="32"/>
                  </a:lnTo>
                  <a:lnTo>
                    <a:pt x="151" y="32"/>
                  </a:lnTo>
                  <a:lnTo>
                    <a:pt x="152" y="32"/>
                  </a:lnTo>
                  <a:lnTo>
                    <a:pt x="153" y="29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7" y="24"/>
                  </a:lnTo>
                  <a:lnTo>
                    <a:pt x="159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5" y="25"/>
                  </a:lnTo>
                  <a:lnTo>
                    <a:pt x="168" y="25"/>
                  </a:lnTo>
                  <a:lnTo>
                    <a:pt x="170" y="21"/>
                  </a:lnTo>
                  <a:lnTo>
                    <a:pt x="170" y="21"/>
                  </a:lnTo>
                  <a:close/>
                  <a:moveTo>
                    <a:pt x="0" y="164"/>
                  </a:moveTo>
                  <a:lnTo>
                    <a:pt x="0" y="164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4"/>
                  </a:lnTo>
                  <a:lnTo>
                    <a:pt x="0" y="164"/>
                  </a:lnTo>
                  <a:close/>
                  <a:moveTo>
                    <a:pt x="444" y="263"/>
                  </a:moveTo>
                  <a:lnTo>
                    <a:pt x="444" y="264"/>
                  </a:lnTo>
                  <a:lnTo>
                    <a:pt x="444" y="263"/>
                  </a:lnTo>
                  <a:lnTo>
                    <a:pt x="44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CB1B5C73-EE79-4E45-9E32-A4234A6C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3940175"/>
              <a:ext cx="234950" cy="76200"/>
            </a:xfrm>
            <a:custGeom>
              <a:avLst/>
              <a:gdLst>
                <a:gd name="T0" fmla="*/ 102 w 148"/>
                <a:gd name="T1" fmla="*/ 48 h 48"/>
                <a:gd name="T2" fmla="*/ 108 w 148"/>
                <a:gd name="T3" fmla="*/ 48 h 48"/>
                <a:gd name="T4" fmla="*/ 117 w 148"/>
                <a:gd name="T5" fmla="*/ 47 h 48"/>
                <a:gd name="T6" fmla="*/ 125 w 148"/>
                <a:gd name="T7" fmla="*/ 47 h 48"/>
                <a:gd name="T8" fmla="*/ 133 w 148"/>
                <a:gd name="T9" fmla="*/ 48 h 48"/>
                <a:gd name="T10" fmla="*/ 134 w 148"/>
                <a:gd name="T11" fmla="*/ 46 h 48"/>
                <a:gd name="T12" fmla="*/ 135 w 148"/>
                <a:gd name="T13" fmla="*/ 48 h 48"/>
                <a:gd name="T14" fmla="*/ 140 w 148"/>
                <a:gd name="T15" fmla="*/ 46 h 48"/>
                <a:gd name="T16" fmla="*/ 148 w 148"/>
                <a:gd name="T17" fmla="*/ 42 h 48"/>
                <a:gd name="T18" fmla="*/ 140 w 148"/>
                <a:gd name="T19" fmla="*/ 39 h 48"/>
                <a:gd name="T20" fmla="*/ 134 w 148"/>
                <a:gd name="T21" fmla="*/ 37 h 48"/>
                <a:gd name="T22" fmla="*/ 127 w 148"/>
                <a:gd name="T23" fmla="*/ 37 h 48"/>
                <a:gd name="T24" fmla="*/ 127 w 148"/>
                <a:gd name="T25" fmla="*/ 33 h 48"/>
                <a:gd name="T26" fmla="*/ 123 w 148"/>
                <a:gd name="T27" fmla="*/ 30 h 48"/>
                <a:gd name="T28" fmla="*/ 117 w 148"/>
                <a:gd name="T29" fmla="*/ 28 h 48"/>
                <a:gd name="T30" fmla="*/ 109 w 148"/>
                <a:gd name="T31" fmla="*/ 25 h 48"/>
                <a:gd name="T32" fmla="*/ 105 w 148"/>
                <a:gd name="T33" fmla="*/ 24 h 48"/>
                <a:gd name="T34" fmla="*/ 103 w 148"/>
                <a:gd name="T35" fmla="*/ 21 h 48"/>
                <a:gd name="T36" fmla="*/ 96 w 148"/>
                <a:gd name="T37" fmla="*/ 19 h 48"/>
                <a:gd name="T38" fmla="*/ 90 w 148"/>
                <a:gd name="T39" fmla="*/ 15 h 48"/>
                <a:gd name="T40" fmla="*/ 82 w 148"/>
                <a:gd name="T41" fmla="*/ 12 h 48"/>
                <a:gd name="T42" fmla="*/ 75 w 148"/>
                <a:gd name="T43" fmla="*/ 11 h 48"/>
                <a:gd name="T44" fmla="*/ 69 w 148"/>
                <a:gd name="T45" fmla="*/ 5 h 48"/>
                <a:gd name="T46" fmla="*/ 64 w 148"/>
                <a:gd name="T47" fmla="*/ 4 h 48"/>
                <a:gd name="T48" fmla="*/ 57 w 148"/>
                <a:gd name="T49" fmla="*/ 2 h 48"/>
                <a:gd name="T50" fmla="*/ 48 w 148"/>
                <a:gd name="T51" fmla="*/ 2 h 48"/>
                <a:gd name="T52" fmla="*/ 41 w 148"/>
                <a:gd name="T53" fmla="*/ 0 h 48"/>
                <a:gd name="T54" fmla="*/ 36 w 148"/>
                <a:gd name="T55" fmla="*/ 0 h 48"/>
                <a:gd name="T56" fmla="*/ 26 w 148"/>
                <a:gd name="T57" fmla="*/ 4 h 48"/>
                <a:gd name="T58" fmla="*/ 21 w 148"/>
                <a:gd name="T59" fmla="*/ 5 h 48"/>
                <a:gd name="T60" fmla="*/ 13 w 148"/>
                <a:gd name="T61" fmla="*/ 8 h 48"/>
                <a:gd name="T62" fmla="*/ 6 w 148"/>
                <a:gd name="T63" fmla="*/ 14 h 48"/>
                <a:gd name="T64" fmla="*/ 3 w 148"/>
                <a:gd name="T65" fmla="*/ 19 h 48"/>
                <a:gd name="T66" fmla="*/ 5 w 148"/>
                <a:gd name="T67" fmla="*/ 19 h 48"/>
                <a:gd name="T68" fmla="*/ 13 w 148"/>
                <a:gd name="T69" fmla="*/ 16 h 48"/>
                <a:gd name="T70" fmla="*/ 19 w 148"/>
                <a:gd name="T71" fmla="*/ 15 h 48"/>
                <a:gd name="T72" fmla="*/ 26 w 148"/>
                <a:gd name="T73" fmla="*/ 9 h 48"/>
                <a:gd name="T74" fmla="*/ 33 w 148"/>
                <a:gd name="T75" fmla="*/ 8 h 48"/>
                <a:gd name="T76" fmla="*/ 39 w 148"/>
                <a:gd name="T77" fmla="*/ 8 h 48"/>
                <a:gd name="T78" fmla="*/ 45 w 148"/>
                <a:gd name="T79" fmla="*/ 9 h 48"/>
                <a:gd name="T80" fmla="*/ 40 w 148"/>
                <a:gd name="T81" fmla="*/ 13 h 48"/>
                <a:gd name="T82" fmla="*/ 48 w 148"/>
                <a:gd name="T83" fmla="*/ 15 h 48"/>
                <a:gd name="T84" fmla="*/ 54 w 148"/>
                <a:gd name="T85" fmla="*/ 17 h 48"/>
                <a:gd name="T86" fmla="*/ 60 w 148"/>
                <a:gd name="T87" fmla="*/ 16 h 48"/>
                <a:gd name="T88" fmla="*/ 63 w 148"/>
                <a:gd name="T89" fmla="*/ 19 h 48"/>
                <a:gd name="T90" fmla="*/ 67 w 148"/>
                <a:gd name="T91" fmla="*/ 22 h 48"/>
                <a:gd name="T92" fmla="*/ 71 w 148"/>
                <a:gd name="T93" fmla="*/ 22 h 48"/>
                <a:gd name="T94" fmla="*/ 76 w 148"/>
                <a:gd name="T95" fmla="*/ 23 h 48"/>
                <a:gd name="T96" fmla="*/ 83 w 148"/>
                <a:gd name="T97" fmla="*/ 23 h 48"/>
                <a:gd name="T98" fmla="*/ 86 w 148"/>
                <a:gd name="T99" fmla="*/ 26 h 48"/>
                <a:gd name="T100" fmla="*/ 91 w 148"/>
                <a:gd name="T101" fmla="*/ 34 h 48"/>
                <a:gd name="T102" fmla="*/ 98 w 148"/>
                <a:gd name="T103" fmla="*/ 37 h 48"/>
                <a:gd name="T104" fmla="*/ 105 w 148"/>
                <a:gd name="T105" fmla="*/ 39 h 48"/>
                <a:gd name="T106" fmla="*/ 106 w 148"/>
                <a:gd name="T107" fmla="*/ 42 h 48"/>
                <a:gd name="T108" fmla="*/ 100 w 148"/>
                <a:gd name="T10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48">
                  <a:moveTo>
                    <a:pt x="100" y="46"/>
                  </a:moveTo>
                  <a:lnTo>
                    <a:pt x="100" y="48"/>
                  </a:lnTo>
                  <a:lnTo>
                    <a:pt x="102" y="48"/>
                  </a:lnTo>
                  <a:lnTo>
                    <a:pt x="105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1" y="47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3" y="47"/>
                  </a:lnTo>
                  <a:lnTo>
                    <a:pt x="125" y="47"/>
                  </a:lnTo>
                  <a:lnTo>
                    <a:pt x="127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3" y="46"/>
                  </a:lnTo>
                  <a:lnTo>
                    <a:pt x="134" y="46"/>
                  </a:lnTo>
                  <a:lnTo>
                    <a:pt x="134" y="47"/>
                  </a:lnTo>
                  <a:lnTo>
                    <a:pt x="134" y="48"/>
                  </a:lnTo>
                  <a:lnTo>
                    <a:pt x="135" y="48"/>
                  </a:lnTo>
                  <a:lnTo>
                    <a:pt x="137" y="46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3" y="46"/>
                  </a:lnTo>
                  <a:lnTo>
                    <a:pt x="145" y="46"/>
                  </a:lnTo>
                  <a:lnTo>
                    <a:pt x="148" y="42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0" y="39"/>
                  </a:lnTo>
                  <a:lnTo>
                    <a:pt x="140" y="38"/>
                  </a:lnTo>
                  <a:lnTo>
                    <a:pt x="136" y="37"/>
                  </a:lnTo>
                  <a:lnTo>
                    <a:pt x="134" y="37"/>
                  </a:lnTo>
                  <a:lnTo>
                    <a:pt x="133" y="36"/>
                  </a:lnTo>
                  <a:lnTo>
                    <a:pt x="131" y="36"/>
                  </a:lnTo>
                  <a:lnTo>
                    <a:pt x="127" y="37"/>
                  </a:lnTo>
                  <a:lnTo>
                    <a:pt x="125" y="36"/>
                  </a:lnTo>
                  <a:lnTo>
                    <a:pt x="126" y="33"/>
                  </a:lnTo>
                  <a:lnTo>
                    <a:pt x="127" y="33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0" y="31"/>
                  </a:lnTo>
                  <a:lnTo>
                    <a:pt x="117" y="29"/>
                  </a:lnTo>
                  <a:lnTo>
                    <a:pt x="117" y="28"/>
                  </a:lnTo>
                  <a:lnTo>
                    <a:pt x="115" y="28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8" y="24"/>
                  </a:lnTo>
                  <a:lnTo>
                    <a:pt x="106" y="25"/>
                  </a:lnTo>
                  <a:lnTo>
                    <a:pt x="105" y="24"/>
                  </a:lnTo>
                  <a:lnTo>
                    <a:pt x="103" y="23"/>
                  </a:lnTo>
                  <a:lnTo>
                    <a:pt x="106" y="24"/>
                  </a:lnTo>
                  <a:lnTo>
                    <a:pt x="103" y="21"/>
                  </a:lnTo>
                  <a:lnTo>
                    <a:pt x="101" y="21"/>
                  </a:lnTo>
                  <a:lnTo>
                    <a:pt x="99" y="21"/>
                  </a:lnTo>
                  <a:lnTo>
                    <a:pt x="96" y="19"/>
                  </a:lnTo>
                  <a:lnTo>
                    <a:pt x="93" y="16"/>
                  </a:lnTo>
                  <a:lnTo>
                    <a:pt x="92" y="16"/>
                  </a:lnTo>
                  <a:lnTo>
                    <a:pt x="90" y="15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2" y="12"/>
                  </a:lnTo>
                  <a:lnTo>
                    <a:pt x="81" y="12"/>
                  </a:lnTo>
                  <a:lnTo>
                    <a:pt x="79" y="12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2" y="7"/>
                  </a:lnTo>
                  <a:lnTo>
                    <a:pt x="69" y="5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6" y="4"/>
                  </a:lnTo>
                  <a:lnTo>
                    <a:pt x="25" y="3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9" y="9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3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9" y="15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3" y="8"/>
                  </a:lnTo>
                  <a:lnTo>
                    <a:pt x="36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2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0" y="17"/>
                  </a:lnTo>
                  <a:lnTo>
                    <a:pt x="51" y="14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60" y="16"/>
                  </a:lnTo>
                  <a:lnTo>
                    <a:pt x="60" y="15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4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2"/>
                  </a:lnTo>
                  <a:lnTo>
                    <a:pt x="91" y="34"/>
                  </a:lnTo>
                  <a:lnTo>
                    <a:pt x="94" y="37"/>
                  </a:lnTo>
                  <a:lnTo>
                    <a:pt x="97" y="36"/>
                  </a:lnTo>
                  <a:lnTo>
                    <a:pt x="98" y="37"/>
                  </a:lnTo>
                  <a:lnTo>
                    <a:pt x="101" y="37"/>
                  </a:lnTo>
                  <a:lnTo>
                    <a:pt x="103" y="36"/>
                  </a:lnTo>
                  <a:lnTo>
                    <a:pt x="105" y="39"/>
                  </a:lnTo>
                  <a:lnTo>
                    <a:pt x="107" y="39"/>
                  </a:lnTo>
                  <a:lnTo>
                    <a:pt x="107" y="41"/>
                  </a:lnTo>
                  <a:lnTo>
                    <a:pt x="106" y="42"/>
                  </a:lnTo>
                  <a:lnTo>
                    <a:pt x="103" y="43"/>
                  </a:lnTo>
                  <a:lnTo>
                    <a:pt x="102" y="43"/>
                  </a:lnTo>
                  <a:lnTo>
                    <a:pt x="100" y="46"/>
                  </a:lnTo>
                  <a:lnTo>
                    <a:pt x="10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AB921212-7CDB-49F9-9442-71A485A5F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3219450"/>
              <a:ext cx="1468437" cy="684213"/>
            </a:xfrm>
            <a:custGeom>
              <a:avLst/>
              <a:gdLst>
                <a:gd name="T0" fmla="*/ 913 w 925"/>
                <a:gd name="T1" fmla="*/ 80 h 431"/>
                <a:gd name="T2" fmla="*/ 918 w 925"/>
                <a:gd name="T3" fmla="*/ 87 h 431"/>
                <a:gd name="T4" fmla="*/ 923 w 925"/>
                <a:gd name="T5" fmla="*/ 77 h 431"/>
                <a:gd name="T6" fmla="*/ 918 w 925"/>
                <a:gd name="T7" fmla="*/ 74 h 431"/>
                <a:gd name="T8" fmla="*/ 921 w 925"/>
                <a:gd name="T9" fmla="*/ 63 h 431"/>
                <a:gd name="T10" fmla="*/ 910 w 925"/>
                <a:gd name="T11" fmla="*/ 73 h 431"/>
                <a:gd name="T12" fmla="*/ 910 w 925"/>
                <a:gd name="T13" fmla="*/ 65 h 431"/>
                <a:gd name="T14" fmla="*/ 915 w 925"/>
                <a:gd name="T15" fmla="*/ 59 h 431"/>
                <a:gd name="T16" fmla="*/ 914 w 925"/>
                <a:gd name="T17" fmla="*/ 55 h 431"/>
                <a:gd name="T18" fmla="*/ 905 w 925"/>
                <a:gd name="T19" fmla="*/ 58 h 431"/>
                <a:gd name="T20" fmla="*/ 907 w 925"/>
                <a:gd name="T21" fmla="*/ 54 h 431"/>
                <a:gd name="T22" fmla="*/ 909 w 925"/>
                <a:gd name="T23" fmla="*/ 47 h 431"/>
                <a:gd name="T24" fmla="*/ 906 w 925"/>
                <a:gd name="T25" fmla="*/ 40 h 431"/>
                <a:gd name="T26" fmla="*/ 900 w 925"/>
                <a:gd name="T27" fmla="*/ 38 h 431"/>
                <a:gd name="T28" fmla="*/ 890 w 925"/>
                <a:gd name="T29" fmla="*/ 46 h 431"/>
                <a:gd name="T30" fmla="*/ 888 w 925"/>
                <a:gd name="T31" fmla="*/ 41 h 431"/>
                <a:gd name="T32" fmla="*/ 880 w 925"/>
                <a:gd name="T33" fmla="*/ 39 h 431"/>
                <a:gd name="T34" fmla="*/ 881 w 925"/>
                <a:gd name="T35" fmla="*/ 33 h 431"/>
                <a:gd name="T36" fmla="*/ 881 w 925"/>
                <a:gd name="T37" fmla="*/ 30 h 431"/>
                <a:gd name="T38" fmla="*/ 871 w 925"/>
                <a:gd name="T39" fmla="*/ 32 h 431"/>
                <a:gd name="T40" fmla="*/ 869 w 925"/>
                <a:gd name="T41" fmla="*/ 30 h 431"/>
                <a:gd name="T42" fmla="*/ 876 w 925"/>
                <a:gd name="T43" fmla="*/ 18 h 431"/>
                <a:gd name="T44" fmla="*/ 879 w 925"/>
                <a:gd name="T45" fmla="*/ 7 h 431"/>
                <a:gd name="T46" fmla="*/ 887 w 925"/>
                <a:gd name="T47" fmla="*/ 1 h 431"/>
                <a:gd name="T48" fmla="*/ 873 w 925"/>
                <a:gd name="T49" fmla="*/ 4 h 431"/>
                <a:gd name="T50" fmla="*/ 863 w 925"/>
                <a:gd name="T51" fmla="*/ 16 h 431"/>
                <a:gd name="T52" fmla="*/ 855 w 925"/>
                <a:gd name="T53" fmla="*/ 30 h 431"/>
                <a:gd name="T54" fmla="*/ 852 w 925"/>
                <a:gd name="T55" fmla="*/ 38 h 431"/>
                <a:gd name="T56" fmla="*/ 850 w 925"/>
                <a:gd name="T57" fmla="*/ 47 h 431"/>
                <a:gd name="T58" fmla="*/ 844 w 925"/>
                <a:gd name="T59" fmla="*/ 49 h 431"/>
                <a:gd name="T60" fmla="*/ 837 w 925"/>
                <a:gd name="T61" fmla="*/ 54 h 431"/>
                <a:gd name="T62" fmla="*/ 842 w 925"/>
                <a:gd name="T63" fmla="*/ 56 h 431"/>
                <a:gd name="T64" fmla="*/ 838 w 925"/>
                <a:gd name="T65" fmla="*/ 63 h 431"/>
                <a:gd name="T66" fmla="*/ 837 w 925"/>
                <a:gd name="T67" fmla="*/ 73 h 431"/>
                <a:gd name="T68" fmla="*/ 849 w 925"/>
                <a:gd name="T69" fmla="*/ 71 h 431"/>
                <a:gd name="T70" fmla="*/ 862 w 925"/>
                <a:gd name="T71" fmla="*/ 72 h 431"/>
                <a:gd name="T72" fmla="*/ 873 w 925"/>
                <a:gd name="T73" fmla="*/ 72 h 431"/>
                <a:gd name="T74" fmla="*/ 881 w 925"/>
                <a:gd name="T75" fmla="*/ 69 h 431"/>
                <a:gd name="T76" fmla="*/ 887 w 925"/>
                <a:gd name="T77" fmla="*/ 74 h 431"/>
                <a:gd name="T78" fmla="*/ 896 w 925"/>
                <a:gd name="T79" fmla="*/ 72 h 431"/>
                <a:gd name="T80" fmla="*/ 883 w 925"/>
                <a:gd name="T81" fmla="*/ 81 h 431"/>
                <a:gd name="T82" fmla="*/ 888 w 925"/>
                <a:gd name="T83" fmla="*/ 84 h 431"/>
                <a:gd name="T84" fmla="*/ 898 w 925"/>
                <a:gd name="T85" fmla="*/ 75 h 431"/>
                <a:gd name="T86" fmla="*/ 904 w 925"/>
                <a:gd name="T87" fmla="*/ 67 h 431"/>
                <a:gd name="T88" fmla="*/ 905 w 925"/>
                <a:gd name="T89" fmla="*/ 80 h 431"/>
                <a:gd name="T90" fmla="*/ 827 w 925"/>
                <a:gd name="T91" fmla="*/ 98 h 431"/>
                <a:gd name="T92" fmla="*/ 813 w 925"/>
                <a:gd name="T93" fmla="*/ 107 h 431"/>
                <a:gd name="T94" fmla="*/ 804 w 925"/>
                <a:gd name="T95" fmla="*/ 102 h 431"/>
                <a:gd name="T96" fmla="*/ 810 w 925"/>
                <a:gd name="T97" fmla="*/ 89 h 431"/>
                <a:gd name="T98" fmla="*/ 819 w 925"/>
                <a:gd name="T99" fmla="*/ 87 h 431"/>
                <a:gd name="T100" fmla="*/ 815 w 925"/>
                <a:gd name="T101" fmla="*/ 98 h 431"/>
                <a:gd name="T102" fmla="*/ 808 w 925"/>
                <a:gd name="T103" fmla="*/ 104 h 431"/>
                <a:gd name="T104" fmla="*/ 816 w 925"/>
                <a:gd name="T105" fmla="*/ 101 h 431"/>
                <a:gd name="T106" fmla="*/ 816 w 925"/>
                <a:gd name="T107" fmla="*/ 97 h 431"/>
                <a:gd name="T108" fmla="*/ 2 w 925"/>
                <a:gd name="T109" fmla="*/ 295 h 431"/>
                <a:gd name="T110" fmla="*/ 164 w 925"/>
                <a:gd name="T111" fmla="*/ 42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5" h="431">
                  <a:moveTo>
                    <a:pt x="904" y="85"/>
                  </a:moveTo>
                  <a:lnTo>
                    <a:pt x="905" y="85"/>
                  </a:lnTo>
                  <a:lnTo>
                    <a:pt x="907" y="84"/>
                  </a:lnTo>
                  <a:lnTo>
                    <a:pt x="910" y="82"/>
                  </a:lnTo>
                  <a:lnTo>
                    <a:pt x="913" y="80"/>
                  </a:lnTo>
                  <a:lnTo>
                    <a:pt x="913" y="83"/>
                  </a:lnTo>
                  <a:lnTo>
                    <a:pt x="912" y="85"/>
                  </a:lnTo>
                  <a:lnTo>
                    <a:pt x="914" y="89"/>
                  </a:lnTo>
                  <a:lnTo>
                    <a:pt x="916" y="87"/>
                  </a:lnTo>
                  <a:lnTo>
                    <a:pt x="918" y="87"/>
                  </a:lnTo>
                  <a:lnTo>
                    <a:pt x="921" y="85"/>
                  </a:lnTo>
                  <a:lnTo>
                    <a:pt x="922" y="83"/>
                  </a:lnTo>
                  <a:lnTo>
                    <a:pt x="922" y="80"/>
                  </a:lnTo>
                  <a:lnTo>
                    <a:pt x="923" y="77"/>
                  </a:lnTo>
                  <a:lnTo>
                    <a:pt x="923" y="77"/>
                  </a:lnTo>
                  <a:lnTo>
                    <a:pt x="924" y="75"/>
                  </a:lnTo>
                  <a:lnTo>
                    <a:pt x="925" y="72"/>
                  </a:lnTo>
                  <a:lnTo>
                    <a:pt x="923" y="69"/>
                  </a:lnTo>
                  <a:lnTo>
                    <a:pt x="922" y="72"/>
                  </a:lnTo>
                  <a:lnTo>
                    <a:pt x="918" y="74"/>
                  </a:lnTo>
                  <a:lnTo>
                    <a:pt x="916" y="73"/>
                  </a:lnTo>
                  <a:lnTo>
                    <a:pt x="917" y="71"/>
                  </a:lnTo>
                  <a:lnTo>
                    <a:pt x="918" y="67"/>
                  </a:lnTo>
                  <a:lnTo>
                    <a:pt x="921" y="65"/>
                  </a:lnTo>
                  <a:lnTo>
                    <a:pt x="921" y="63"/>
                  </a:lnTo>
                  <a:lnTo>
                    <a:pt x="918" y="64"/>
                  </a:lnTo>
                  <a:lnTo>
                    <a:pt x="916" y="65"/>
                  </a:lnTo>
                  <a:lnTo>
                    <a:pt x="914" y="68"/>
                  </a:lnTo>
                  <a:lnTo>
                    <a:pt x="914" y="71"/>
                  </a:lnTo>
                  <a:lnTo>
                    <a:pt x="910" y="73"/>
                  </a:lnTo>
                  <a:lnTo>
                    <a:pt x="910" y="73"/>
                  </a:lnTo>
                  <a:lnTo>
                    <a:pt x="908" y="71"/>
                  </a:lnTo>
                  <a:lnTo>
                    <a:pt x="907" y="67"/>
                  </a:lnTo>
                  <a:lnTo>
                    <a:pt x="909" y="67"/>
                  </a:lnTo>
                  <a:lnTo>
                    <a:pt x="910" y="65"/>
                  </a:lnTo>
                  <a:lnTo>
                    <a:pt x="908" y="65"/>
                  </a:lnTo>
                  <a:lnTo>
                    <a:pt x="910" y="64"/>
                  </a:lnTo>
                  <a:lnTo>
                    <a:pt x="909" y="61"/>
                  </a:lnTo>
                  <a:lnTo>
                    <a:pt x="912" y="61"/>
                  </a:lnTo>
                  <a:lnTo>
                    <a:pt x="915" y="59"/>
                  </a:lnTo>
                  <a:lnTo>
                    <a:pt x="917" y="58"/>
                  </a:lnTo>
                  <a:lnTo>
                    <a:pt x="920" y="56"/>
                  </a:lnTo>
                  <a:lnTo>
                    <a:pt x="918" y="54"/>
                  </a:lnTo>
                  <a:lnTo>
                    <a:pt x="916" y="56"/>
                  </a:lnTo>
                  <a:lnTo>
                    <a:pt x="914" y="55"/>
                  </a:lnTo>
                  <a:lnTo>
                    <a:pt x="913" y="57"/>
                  </a:lnTo>
                  <a:lnTo>
                    <a:pt x="909" y="56"/>
                  </a:lnTo>
                  <a:lnTo>
                    <a:pt x="907" y="57"/>
                  </a:lnTo>
                  <a:lnTo>
                    <a:pt x="905" y="59"/>
                  </a:lnTo>
                  <a:lnTo>
                    <a:pt x="905" y="58"/>
                  </a:lnTo>
                  <a:lnTo>
                    <a:pt x="907" y="57"/>
                  </a:lnTo>
                  <a:lnTo>
                    <a:pt x="909" y="55"/>
                  </a:lnTo>
                  <a:lnTo>
                    <a:pt x="907" y="55"/>
                  </a:lnTo>
                  <a:lnTo>
                    <a:pt x="909" y="52"/>
                  </a:lnTo>
                  <a:lnTo>
                    <a:pt x="907" y="54"/>
                  </a:lnTo>
                  <a:lnTo>
                    <a:pt x="907" y="54"/>
                  </a:lnTo>
                  <a:lnTo>
                    <a:pt x="907" y="50"/>
                  </a:lnTo>
                  <a:lnTo>
                    <a:pt x="905" y="50"/>
                  </a:lnTo>
                  <a:lnTo>
                    <a:pt x="907" y="50"/>
                  </a:lnTo>
                  <a:lnTo>
                    <a:pt x="909" y="47"/>
                  </a:lnTo>
                  <a:lnTo>
                    <a:pt x="912" y="46"/>
                  </a:lnTo>
                  <a:lnTo>
                    <a:pt x="914" y="43"/>
                  </a:lnTo>
                  <a:lnTo>
                    <a:pt x="912" y="41"/>
                  </a:lnTo>
                  <a:lnTo>
                    <a:pt x="909" y="40"/>
                  </a:lnTo>
                  <a:lnTo>
                    <a:pt x="906" y="40"/>
                  </a:lnTo>
                  <a:lnTo>
                    <a:pt x="904" y="41"/>
                  </a:lnTo>
                  <a:lnTo>
                    <a:pt x="901" y="40"/>
                  </a:lnTo>
                  <a:lnTo>
                    <a:pt x="899" y="42"/>
                  </a:lnTo>
                  <a:lnTo>
                    <a:pt x="899" y="40"/>
                  </a:lnTo>
                  <a:lnTo>
                    <a:pt x="900" y="38"/>
                  </a:lnTo>
                  <a:lnTo>
                    <a:pt x="897" y="40"/>
                  </a:lnTo>
                  <a:lnTo>
                    <a:pt x="895" y="40"/>
                  </a:lnTo>
                  <a:lnTo>
                    <a:pt x="892" y="43"/>
                  </a:lnTo>
                  <a:lnTo>
                    <a:pt x="891" y="42"/>
                  </a:lnTo>
                  <a:lnTo>
                    <a:pt x="890" y="46"/>
                  </a:lnTo>
                  <a:lnTo>
                    <a:pt x="888" y="47"/>
                  </a:lnTo>
                  <a:lnTo>
                    <a:pt x="888" y="44"/>
                  </a:lnTo>
                  <a:lnTo>
                    <a:pt x="889" y="41"/>
                  </a:lnTo>
                  <a:lnTo>
                    <a:pt x="889" y="39"/>
                  </a:lnTo>
                  <a:lnTo>
                    <a:pt x="888" y="41"/>
                  </a:lnTo>
                  <a:lnTo>
                    <a:pt x="888" y="39"/>
                  </a:lnTo>
                  <a:lnTo>
                    <a:pt x="884" y="41"/>
                  </a:lnTo>
                  <a:lnTo>
                    <a:pt x="886" y="39"/>
                  </a:lnTo>
                  <a:lnTo>
                    <a:pt x="882" y="39"/>
                  </a:lnTo>
                  <a:lnTo>
                    <a:pt x="880" y="39"/>
                  </a:lnTo>
                  <a:lnTo>
                    <a:pt x="878" y="40"/>
                  </a:lnTo>
                  <a:lnTo>
                    <a:pt x="880" y="38"/>
                  </a:lnTo>
                  <a:lnTo>
                    <a:pt x="881" y="35"/>
                  </a:lnTo>
                  <a:lnTo>
                    <a:pt x="879" y="35"/>
                  </a:lnTo>
                  <a:lnTo>
                    <a:pt x="881" y="33"/>
                  </a:lnTo>
                  <a:lnTo>
                    <a:pt x="883" y="32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3" y="30"/>
                  </a:lnTo>
                  <a:lnTo>
                    <a:pt x="881" y="30"/>
                  </a:lnTo>
                  <a:lnTo>
                    <a:pt x="878" y="30"/>
                  </a:lnTo>
                  <a:lnTo>
                    <a:pt x="876" y="27"/>
                  </a:lnTo>
                  <a:lnTo>
                    <a:pt x="874" y="30"/>
                  </a:lnTo>
                  <a:lnTo>
                    <a:pt x="874" y="30"/>
                  </a:lnTo>
                  <a:lnTo>
                    <a:pt x="871" y="32"/>
                  </a:lnTo>
                  <a:lnTo>
                    <a:pt x="869" y="35"/>
                  </a:lnTo>
                  <a:lnTo>
                    <a:pt x="867" y="38"/>
                  </a:lnTo>
                  <a:lnTo>
                    <a:pt x="869" y="35"/>
                  </a:lnTo>
                  <a:lnTo>
                    <a:pt x="869" y="32"/>
                  </a:lnTo>
                  <a:lnTo>
                    <a:pt x="869" y="30"/>
                  </a:lnTo>
                  <a:lnTo>
                    <a:pt x="870" y="27"/>
                  </a:lnTo>
                  <a:lnTo>
                    <a:pt x="872" y="25"/>
                  </a:lnTo>
                  <a:lnTo>
                    <a:pt x="872" y="23"/>
                  </a:lnTo>
                  <a:lnTo>
                    <a:pt x="875" y="21"/>
                  </a:lnTo>
                  <a:lnTo>
                    <a:pt x="876" y="18"/>
                  </a:lnTo>
                  <a:lnTo>
                    <a:pt x="879" y="15"/>
                  </a:lnTo>
                  <a:lnTo>
                    <a:pt x="881" y="13"/>
                  </a:lnTo>
                  <a:lnTo>
                    <a:pt x="882" y="10"/>
                  </a:lnTo>
                  <a:lnTo>
                    <a:pt x="881" y="7"/>
                  </a:lnTo>
                  <a:lnTo>
                    <a:pt x="879" y="7"/>
                  </a:lnTo>
                  <a:lnTo>
                    <a:pt x="878" y="5"/>
                  </a:lnTo>
                  <a:lnTo>
                    <a:pt x="881" y="6"/>
                  </a:lnTo>
                  <a:lnTo>
                    <a:pt x="883" y="6"/>
                  </a:lnTo>
                  <a:lnTo>
                    <a:pt x="887" y="4"/>
                  </a:lnTo>
                  <a:lnTo>
                    <a:pt x="887" y="1"/>
                  </a:lnTo>
                  <a:lnTo>
                    <a:pt x="883" y="3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5" y="3"/>
                  </a:lnTo>
                  <a:lnTo>
                    <a:pt x="873" y="4"/>
                  </a:lnTo>
                  <a:lnTo>
                    <a:pt x="870" y="5"/>
                  </a:lnTo>
                  <a:lnTo>
                    <a:pt x="869" y="8"/>
                  </a:lnTo>
                  <a:lnTo>
                    <a:pt x="866" y="10"/>
                  </a:lnTo>
                  <a:lnTo>
                    <a:pt x="865" y="14"/>
                  </a:lnTo>
                  <a:lnTo>
                    <a:pt x="863" y="16"/>
                  </a:lnTo>
                  <a:lnTo>
                    <a:pt x="861" y="18"/>
                  </a:lnTo>
                  <a:lnTo>
                    <a:pt x="858" y="22"/>
                  </a:lnTo>
                  <a:lnTo>
                    <a:pt x="857" y="24"/>
                  </a:lnTo>
                  <a:lnTo>
                    <a:pt x="856" y="27"/>
                  </a:lnTo>
                  <a:lnTo>
                    <a:pt x="855" y="30"/>
                  </a:lnTo>
                  <a:lnTo>
                    <a:pt x="855" y="31"/>
                  </a:lnTo>
                  <a:lnTo>
                    <a:pt x="853" y="33"/>
                  </a:lnTo>
                  <a:lnTo>
                    <a:pt x="853" y="37"/>
                  </a:lnTo>
                  <a:lnTo>
                    <a:pt x="855" y="39"/>
                  </a:lnTo>
                  <a:lnTo>
                    <a:pt x="852" y="38"/>
                  </a:lnTo>
                  <a:lnTo>
                    <a:pt x="849" y="40"/>
                  </a:lnTo>
                  <a:lnTo>
                    <a:pt x="848" y="42"/>
                  </a:lnTo>
                  <a:lnTo>
                    <a:pt x="850" y="44"/>
                  </a:lnTo>
                  <a:lnTo>
                    <a:pt x="853" y="44"/>
                  </a:lnTo>
                  <a:lnTo>
                    <a:pt x="850" y="47"/>
                  </a:lnTo>
                  <a:lnTo>
                    <a:pt x="853" y="48"/>
                  </a:lnTo>
                  <a:lnTo>
                    <a:pt x="850" y="48"/>
                  </a:lnTo>
                  <a:lnTo>
                    <a:pt x="848" y="46"/>
                  </a:lnTo>
                  <a:lnTo>
                    <a:pt x="845" y="47"/>
                  </a:lnTo>
                  <a:lnTo>
                    <a:pt x="844" y="49"/>
                  </a:lnTo>
                  <a:lnTo>
                    <a:pt x="842" y="52"/>
                  </a:lnTo>
                  <a:lnTo>
                    <a:pt x="841" y="55"/>
                  </a:lnTo>
                  <a:lnTo>
                    <a:pt x="839" y="55"/>
                  </a:lnTo>
                  <a:lnTo>
                    <a:pt x="839" y="52"/>
                  </a:lnTo>
                  <a:lnTo>
                    <a:pt x="837" y="54"/>
                  </a:lnTo>
                  <a:lnTo>
                    <a:pt x="835" y="57"/>
                  </a:lnTo>
                  <a:lnTo>
                    <a:pt x="837" y="56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2" y="56"/>
                  </a:lnTo>
                  <a:lnTo>
                    <a:pt x="846" y="56"/>
                  </a:lnTo>
                  <a:lnTo>
                    <a:pt x="846" y="57"/>
                  </a:lnTo>
                  <a:lnTo>
                    <a:pt x="844" y="58"/>
                  </a:lnTo>
                  <a:lnTo>
                    <a:pt x="840" y="60"/>
                  </a:lnTo>
                  <a:lnTo>
                    <a:pt x="838" y="63"/>
                  </a:lnTo>
                  <a:lnTo>
                    <a:pt x="835" y="65"/>
                  </a:lnTo>
                  <a:lnTo>
                    <a:pt x="832" y="67"/>
                  </a:lnTo>
                  <a:lnTo>
                    <a:pt x="833" y="69"/>
                  </a:lnTo>
                  <a:lnTo>
                    <a:pt x="835" y="73"/>
                  </a:lnTo>
                  <a:lnTo>
                    <a:pt x="837" y="73"/>
                  </a:lnTo>
                  <a:lnTo>
                    <a:pt x="840" y="72"/>
                  </a:lnTo>
                  <a:lnTo>
                    <a:pt x="842" y="72"/>
                  </a:lnTo>
                  <a:lnTo>
                    <a:pt x="846" y="72"/>
                  </a:lnTo>
                  <a:lnTo>
                    <a:pt x="847" y="71"/>
                  </a:lnTo>
                  <a:lnTo>
                    <a:pt x="849" y="71"/>
                  </a:lnTo>
                  <a:lnTo>
                    <a:pt x="853" y="71"/>
                  </a:lnTo>
                  <a:lnTo>
                    <a:pt x="855" y="71"/>
                  </a:lnTo>
                  <a:lnTo>
                    <a:pt x="858" y="72"/>
                  </a:lnTo>
                  <a:lnTo>
                    <a:pt x="861" y="72"/>
                  </a:lnTo>
                  <a:lnTo>
                    <a:pt x="862" y="72"/>
                  </a:lnTo>
                  <a:lnTo>
                    <a:pt x="864" y="73"/>
                  </a:lnTo>
                  <a:lnTo>
                    <a:pt x="867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3" y="72"/>
                  </a:lnTo>
                  <a:lnTo>
                    <a:pt x="875" y="72"/>
                  </a:lnTo>
                  <a:lnTo>
                    <a:pt x="878" y="68"/>
                  </a:lnTo>
                  <a:lnTo>
                    <a:pt x="880" y="69"/>
                  </a:lnTo>
                  <a:lnTo>
                    <a:pt x="882" y="66"/>
                  </a:lnTo>
                  <a:lnTo>
                    <a:pt x="881" y="69"/>
                  </a:lnTo>
                  <a:lnTo>
                    <a:pt x="881" y="72"/>
                  </a:lnTo>
                  <a:lnTo>
                    <a:pt x="879" y="74"/>
                  </a:lnTo>
                  <a:lnTo>
                    <a:pt x="882" y="74"/>
                  </a:lnTo>
                  <a:lnTo>
                    <a:pt x="884" y="75"/>
                  </a:lnTo>
                  <a:lnTo>
                    <a:pt x="887" y="74"/>
                  </a:lnTo>
                  <a:lnTo>
                    <a:pt x="888" y="71"/>
                  </a:lnTo>
                  <a:lnTo>
                    <a:pt x="891" y="72"/>
                  </a:lnTo>
                  <a:lnTo>
                    <a:pt x="893" y="69"/>
                  </a:lnTo>
                  <a:lnTo>
                    <a:pt x="892" y="72"/>
                  </a:lnTo>
                  <a:lnTo>
                    <a:pt x="896" y="72"/>
                  </a:lnTo>
                  <a:lnTo>
                    <a:pt x="892" y="74"/>
                  </a:lnTo>
                  <a:lnTo>
                    <a:pt x="890" y="75"/>
                  </a:lnTo>
                  <a:lnTo>
                    <a:pt x="889" y="77"/>
                  </a:lnTo>
                  <a:lnTo>
                    <a:pt x="886" y="80"/>
                  </a:lnTo>
                  <a:lnTo>
                    <a:pt x="883" y="81"/>
                  </a:lnTo>
                  <a:lnTo>
                    <a:pt x="881" y="81"/>
                  </a:lnTo>
                  <a:lnTo>
                    <a:pt x="879" y="84"/>
                  </a:lnTo>
                  <a:lnTo>
                    <a:pt x="882" y="84"/>
                  </a:lnTo>
                  <a:lnTo>
                    <a:pt x="884" y="84"/>
                  </a:lnTo>
                  <a:lnTo>
                    <a:pt x="888" y="84"/>
                  </a:lnTo>
                  <a:lnTo>
                    <a:pt x="889" y="84"/>
                  </a:lnTo>
                  <a:lnTo>
                    <a:pt x="891" y="81"/>
                  </a:lnTo>
                  <a:lnTo>
                    <a:pt x="892" y="78"/>
                  </a:lnTo>
                  <a:lnTo>
                    <a:pt x="895" y="76"/>
                  </a:lnTo>
                  <a:lnTo>
                    <a:pt x="898" y="75"/>
                  </a:lnTo>
                  <a:lnTo>
                    <a:pt x="900" y="73"/>
                  </a:lnTo>
                  <a:lnTo>
                    <a:pt x="899" y="75"/>
                  </a:lnTo>
                  <a:lnTo>
                    <a:pt x="900" y="73"/>
                  </a:lnTo>
                  <a:lnTo>
                    <a:pt x="903" y="71"/>
                  </a:lnTo>
                  <a:lnTo>
                    <a:pt x="904" y="67"/>
                  </a:lnTo>
                  <a:lnTo>
                    <a:pt x="907" y="69"/>
                  </a:lnTo>
                  <a:lnTo>
                    <a:pt x="908" y="72"/>
                  </a:lnTo>
                  <a:lnTo>
                    <a:pt x="907" y="75"/>
                  </a:lnTo>
                  <a:lnTo>
                    <a:pt x="906" y="77"/>
                  </a:lnTo>
                  <a:lnTo>
                    <a:pt x="905" y="80"/>
                  </a:lnTo>
                  <a:lnTo>
                    <a:pt x="904" y="83"/>
                  </a:lnTo>
                  <a:lnTo>
                    <a:pt x="904" y="85"/>
                  </a:lnTo>
                  <a:lnTo>
                    <a:pt x="904" y="85"/>
                  </a:lnTo>
                  <a:close/>
                  <a:moveTo>
                    <a:pt x="824" y="97"/>
                  </a:moveTo>
                  <a:lnTo>
                    <a:pt x="827" y="98"/>
                  </a:lnTo>
                  <a:lnTo>
                    <a:pt x="827" y="101"/>
                  </a:lnTo>
                  <a:lnTo>
                    <a:pt x="824" y="101"/>
                  </a:lnTo>
                  <a:lnTo>
                    <a:pt x="822" y="103"/>
                  </a:lnTo>
                  <a:lnTo>
                    <a:pt x="819" y="106"/>
                  </a:lnTo>
                  <a:lnTo>
                    <a:pt x="813" y="107"/>
                  </a:lnTo>
                  <a:lnTo>
                    <a:pt x="811" y="106"/>
                  </a:lnTo>
                  <a:lnTo>
                    <a:pt x="808" y="107"/>
                  </a:lnTo>
                  <a:lnTo>
                    <a:pt x="805" y="107"/>
                  </a:lnTo>
                  <a:lnTo>
                    <a:pt x="804" y="104"/>
                  </a:lnTo>
                  <a:lnTo>
                    <a:pt x="804" y="102"/>
                  </a:lnTo>
                  <a:lnTo>
                    <a:pt x="803" y="99"/>
                  </a:lnTo>
                  <a:lnTo>
                    <a:pt x="805" y="97"/>
                  </a:lnTo>
                  <a:lnTo>
                    <a:pt x="807" y="94"/>
                  </a:lnTo>
                  <a:lnTo>
                    <a:pt x="810" y="92"/>
                  </a:lnTo>
                  <a:lnTo>
                    <a:pt x="810" y="89"/>
                  </a:lnTo>
                  <a:lnTo>
                    <a:pt x="812" y="86"/>
                  </a:lnTo>
                  <a:lnTo>
                    <a:pt x="814" y="84"/>
                  </a:lnTo>
                  <a:lnTo>
                    <a:pt x="818" y="84"/>
                  </a:lnTo>
                  <a:lnTo>
                    <a:pt x="820" y="85"/>
                  </a:lnTo>
                  <a:lnTo>
                    <a:pt x="819" y="87"/>
                  </a:lnTo>
                  <a:lnTo>
                    <a:pt x="819" y="91"/>
                  </a:lnTo>
                  <a:lnTo>
                    <a:pt x="818" y="93"/>
                  </a:lnTo>
                  <a:lnTo>
                    <a:pt x="815" y="97"/>
                  </a:lnTo>
                  <a:lnTo>
                    <a:pt x="819" y="94"/>
                  </a:lnTo>
                  <a:lnTo>
                    <a:pt x="815" y="98"/>
                  </a:lnTo>
                  <a:lnTo>
                    <a:pt x="813" y="99"/>
                  </a:lnTo>
                  <a:lnTo>
                    <a:pt x="811" y="101"/>
                  </a:lnTo>
                  <a:lnTo>
                    <a:pt x="813" y="101"/>
                  </a:lnTo>
                  <a:lnTo>
                    <a:pt x="811" y="102"/>
                  </a:lnTo>
                  <a:lnTo>
                    <a:pt x="808" y="104"/>
                  </a:lnTo>
                  <a:lnTo>
                    <a:pt x="811" y="103"/>
                  </a:lnTo>
                  <a:lnTo>
                    <a:pt x="814" y="104"/>
                  </a:lnTo>
                  <a:lnTo>
                    <a:pt x="816" y="101"/>
                  </a:lnTo>
                  <a:lnTo>
                    <a:pt x="819" y="100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0"/>
                  </a:lnTo>
                  <a:lnTo>
                    <a:pt x="816" y="99"/>
                  </a:lnTo>
                  <a:lnTo>
                    <a:pt x="819" y="95"/>
                  </a:lnTo>
                  <a:lnTo>
                    <a:pt x="816" y="97"/>
                  </a:lnTo>
                  <a:lnTo>
                    <a:pt x="819" y="94"/>
                  </a:lnTo>
                  <a:lnTo>
                    <a:pt x="821" y="97"/>
                  </a:lnTo>
                  <a:lnTo>
                    <a:pt x="824" y="97"/>
                  </a:lnTo>
                  <a:lnTo>
                    <a:pt x="824" y="97"/>
                  </a:lnTo>
                  <a:close/>
                  <a:moveTo>
                    <a:pt x="2" y="295"/>
                  </a:moveTo>
                  <a:lnTo>
                    <a:pt x="2" y="294"/>
                  </a:lnTo>
                  <a:lnTo>
                    <a:pt x="0" y="294"/>
                  </a:lnTo>
                  <a:lnTo>
                    <a:pt x="2" y="295"/>
                  </a:lnTo>
                  <a:lnTo>
                    <a:pt x="2" y="295"/>
                  </a:lnTo>
                  <a:close/>
                  <a:moveTo>
                    <a:pt x="164" y="428"/>
                  </a:moveTo>
                  <a:lnTo>
                    <a:pt x="165" y="431"/>
                  </a:lnTo>
                  <a:lnTo>
                    <a:pt x="164" y="428"/>
                  </a:lnTo>
                  <a:lnTo>
                    <a:pt x="164" y="428"/>
                  </a:lnTo>
                  <a:lnTo>
                    <a:pt x="164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17E108B-D652-4A2B-B9F3-6B07301B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113" y="3241675"/>
              <a:ext cx="898525" cy="166688"/>
            </a:xfrm>
            <a:custGeom>
              <a:avLst/>
              <a:gdLst>
                <a:gd name="T0" fmla="*/ 44 w 566"/>
                <a:gd name="T1" fmla="*/ 17 h 105"/>
                <a:gd name="T2" fmla="*/ 47 w 566"/>
                <a:gd name="T3" fmla="*/ 23 h 105"/>
                <a:gd name="T4" fmla="*/ 53 w 566"/>
                <a:gd name="T5" fmla="*/ 27 h 105"/>
                <a:gd name="T6" fmla="*/ 57 w 566"/>
                <a:gd name="T7" fmla="*/ 29 h 105"/>
                <a:gd name="T8" fmla="*/ 62 w 566"/>
                <a:gd name="T9" fmla="*/ 34 h 105"/>
                <a:gd name="T10" fmla="*/ 65 w 566"/>
                <a:gd name="T11" fmla="*/ 38 h 105"/>
                <a:gd name="T12" fmla="*/ 68 w 566"/>
                <a:gd name="T13" fmla="*/ 44 h 105"/>
                <a:gd name="T14" fmla="*/ 63 w 566"/>
                <a:gd name="T15" fmla="*/ 44 h 105"/>
                <a:gd name="T16" fmla="*/ 57 w 566"/>
                <a:gd name="T17" fmla="*/ 43 h 105"/>
                <a:gd name="T18" fmla="*/ 52 w 566"/>
                <a:gd name="T19" fmla="*/ 41 h 105"/>
                <a:gd name="T20" fmla="*/ 46 w 566"/>
                <a:gd name="T21" fmla="*/ 38 h 105"/>
                <a:gd name="T22" fmla="*/ 46 w 566"/>
                <a:gd name="T23" fmla="*/ 34 h 105"/>
                <a:gd name="T24" fmla="*/ 46 w 566"/>
                <a:gd name="T25" fmla="*/ 34 h 105"/>
                <a:gd name="T26" fmla="*/ 40 w 566"/>
                <a:gd name="T27" fmla="*/ 35 h 105"/>
                <a:gd name="T28" fmla="*/ 35 w 566"/>
                <a:gd name="T29" fmla="*/ 33 h 105"/>
                <a:gd name="T30" fmla="*/ 35 w 566"/>
                <a:gd name="T31" fmla="*/ 27 h 105"/>
                <a:gd name="T32" fmla="*/ 30 w 566"/>
                <a:gd name="T33" fmla="*/ 26 h 105"/>
                <a:gd name="T34" fmla="*/ 25 w 566"/>
                <a:gd name="T35" fmla="*/ 25 h 105"/>
                <a:gd name="T36" fmla="*/ 28 w 566"/>
                <a:gd name="T37" fmla="*/ 21 h 105"/>
                <a:gd name="T38" fmla="*/ 29 w 566"/>
                <a:gd name="T39" fmla="*/ 21 h 105"/>
                <a:gd name="T40" fmla="*/ 23 w 566"/>
                <a:gd name="T41" fmla="*/ 20 h 105"/>
                <a:gd name="T42" fmla="*/ 19 w 566"/>
                <a:gd name="T43" fmla="*/ 18 h 105"/>
                <a:gd name="T44" fmla="*/ 13 w 566"/>
                <a:gd name="T45" fmla="*/ 15 h 105"/>
                <a:gd name="T46" fmla="*/ 10 w 566"/>
                <a:gd name="T47" fmla="*/ 13 h 105"/>
                <a:gd name="T48" fmla="*/ 9 w 566"/>
                <a:gd name="T49" fmla="*/ 11 h 105"/>
                <a:gd name="T50" fmla="*/ 6 w 566"/>
                <a:gd name="T51" fmla="*/ 7 h 105"/>
                <a:gd name="T52" fmla="*/ 12 w 566"/>
                <a:gd name="T53" fmla="*/ 9 h 105"/>
                <a:gd name="T54" fmla="*/ 8 w 566"/>
                <a:gd name="T55" fmla="*/ 4 h 105"/>
                <a:gd name="T56" fmla="*/ 3 w 566"/>
                <a:gd name="T57" fmla="*/ 7 h 105"/>
                <a:gd name="T58" fmla="*/ 0 w 566"/>
                <a:gd name="T59" fmla="*/ 1 h 105"/>
                <a:gd name="T60" fmla="*/ 5 w 566"/>
                <a:gd name="T61" fmla="*/ 0 h 105"/>
                <a:gd name="T62" fmla="*/ 11 w 566"/>
                <a:gd name="T63" fmla="*/ 1 h 105"/>
                <a:gd name="T64" fmla="*/ 15 w 566"/>
                <a:gd name="T65" fmla="*/ 4 h 105"/>
                <a:gd name="T66" fmla="*/ 21 w 566"/>
                <a:gd name="T67" fmla="*/ 6 h 105"/>
                <a:gd name="T68" fmla="*/ 27 w 566"/>
                <a:gd name="T69" fmla="*/ 7 h 105"/>
                <a:gd name="T70" fmla="*/ 32 w 566"/>
                <a:gd name="T71" fmla="*/ 9 h 105"/>
                <a:gd name="T72" fmla="*/ 36 w 566"/>
                <a:gd name="T73" fmla="*/ 9 h 105"/>
                <a:gd name="T74" fmla="*/ 40 w 566"/>
                <a:gd name="T75" fmla="*/ 12 h 105"/>
                <a:gd name="T76" fmla="*/ 43 w 566"/>
                <a:gd name="T77" fmla="*/ 16 h 105"/>
                <a:gd name="T78" fmla="*/ 561 w 566"/>
                <a:gd name="T79" fmla="*/ 103 h 105"/>
                <a:gd name="T80" fmla="*/ 564 w 566"/>
                <a:gd name="T81" fmla="*/ 103 h 105"/>
                <a:gd name="T82" fmla="*/ 566 w 566"/>
                <a:gd name="T83" fmla="*/ 97 h 105"/>
                <a:gd name="T84" fmla="*/ 561 w 566"/>
                <a:gd name="T8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105">
                  <a:moveTo>
                    <a:pt x="43" y="16"/>
                  </a:moveTo>
                  <a:lnTo>
                    <a:pt x="44" y="17"/>
                  </a:lnTo>
                  <a:lnTo>
                    <a:pt x="46" y="19"/>
                  </a:lnTo>
                  <a:lnTo>
                    <a:pt x="47" y="23"/>
                  </a:lnTo>
                  <a:lnTo>
                    <a:pt x="49" y="25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65" y="38"/>
                  </a:lnTo>
                  <a:lnTo>
                    <a:pt x="69" y="41"/>
                  </a:lnTo>
                  <a:lnTo>
                    <a:pt x="68" y="44"/>
                  </a:lnTo>
                  <a:lnTo>
                    <a:pt x="65" y="45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7" y="43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9" y="41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7" y="19"/>
                  </a:lnTo>
                  <a:lnTo>
                    <a:pt x="23" y="20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1" y="7"/>
                  </a:lnTo>
                  <a:lnTo>
                    <a:pt x="8" y="4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5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561" y="103"/>
                  </a:moveTo>
                  <a:lnTo>
                    <a:pt x="563" y="105"/>
                  </a:lnTo>
                  <a:lnTo>
                    <a:pt x="564" y="103"/>
                  </a:lnTo>
                  <a:lnTo>
                    <a:pt x="565" y="101"/>
                  </a:lnTo>
                  <a:lnTo>
                    <a:pt x="566" y="97"/>
                  </a:lnTo>
                  <a:lnTo>
                    <a:pt x="563" y="100"/>
                  </a:lnTo>
                  <a:lnTo>
                    <a:pt x="561" y="103"/>
                  </a:lnTo>
                  <a:lnTo>
                    <a:pt x="56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A89A2919-E1E5-4704-AE2C-123DDD1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740025"/>
              <a:ext cx="239712" cy="109538"/>
            </a:xfrm>
            <a:custGeom>
              <a:avLst/>
              <a:gdLst>
                <a:gd name="T0" fmla="*/ 142 w 151"/>
                <a:gd name="T1" fmla="*/ 41 h 69"/>
                <a:gd name="T2" fmla="*/ 144 w 151"/>
                <a:gd name="T3" fmla="*/ 34 h 69"/>
                <a:gd name="T4" fmla="*/ 151 w 151"/>
                <a:gd name="T5" fmla="*/ 31 h 69"/>
                <a:gd name="T6" fmla="*/ 148 w 151"/>
                <a:gd name="T7" fmla="*/ 29 h 69"/>
                <a:gd name="T8" fmla="*/ 149 w 151"/>
                <a:gd name="T9" fmla="*/ 23 h 69"/>
                <a:gd name="T10" fmla="*/ 136 w 151"/>
                <a:gd name="T11" fmla="*/ 24 h 69"/>
                <a:gd name="T12" fmla="*/ 133 w 151"/>
                <a:gd name="T13" fmla="*/ 16 h 69"/>
                <a:gd name="T14" fmla="*/ 131 w 151"/>
                <a:gd name="T15" fmla="*/ 8 h 69"/>
                <a:gd name="T16" fmla="*/ 126 w 151"/>
                <a:gd name="T17" fmla="*/ 6 h 69"/>
                <a:gd name="T18" fmla="*/ 117 w 151"/>
                <a:gd name="T19" fmla="*/ 0 h 69"/>
                <a:gd name="T20" fmla="*/ 110 w 151"/>
                <a:gd name="T21" fmla="*/ 6 h 69"/>
                <a:gd name="T22" fmla="*/ 102 w 151"/>
                <a:gd name="T23" fmla="*/ 7 h 69"/>
                <a:gd name="T24" fmla="*/ 91 w 151"/>
                <a:gd name="T25" fmla="*/ 9 h 69"/>
                <a:gd name="T26" fmla="*/ 88 w 151"/>
                <a:gd name="T27" fmla="*/ 14 h 69"/>
                <a:gd name="T28" fmla="*/ 84 w 151"/>
                <a:gd name="T29" fmla="*/ 14 h 69"/>
                <a:gd name="T30" fmla="*/ 74 w 151"/>
                <a:gd name="T31" fmla="*/ 10 h 69"/>
                <a:gd name="T32" fmla="*/ 69 w 151"/>
                <a:gd name="T33" fmla="*/ 18 h 69"/>
                <a:gd name="T34" fmla="*/ 60 w 151"/>
                <a:gd name="T35" fmla="*/ 9 h 69"/>
                <a:gd name="T36" fmla="*/ 58 w 151"/>
                <a:gd name="T37" fmla="*/ 19 h 69"/>
                <a:gd name="T38" fmla="*/ 54 w 151"/>
                <a:gd name="T39" fmla="*/ 21 h 69"/>
                <a:gd name="T40" fmla="*/ 47 w 151"/>
                <a:gd name="T41" fmla="*/ 31 h 69"/>
                <a:gd name="T42" fmla="*/ 39 w 151"/>
                <a:gd name="T43" fmla="*/ 20 h 69"/>
                <a:gd name="T44" fmla="*/ 43 w 151"/>
                <a:gd name="T45" fmla="*/ 12 h 69"/>
                <a:gd name="T46" fmla="*/ 38 w 151"/>
                <a:gd name="T47" fmla="*/ 8 h 69"/>
                <a:gd name="T48" fmla="*/ 27 w 151"/>
                <a:gd name="T49" fmla="*/ 1 h 69"/>
                <a:gd name="T50" fmla="*/ 23 w 151"/>
                <a:gd name="T51" fmla="*/ 3 h 69"/>
                <a:gd name="T52" fmla="*/ 25 w 151"/>
                <a:gd name="T53" fmla="*/ 9 h 69"/>
                <a:gd name="T54" fmla="*/ 26 w 151"/>
                <a:gd name="T55" fmla="*/ 12 h 69"/>
                <a:gd name="T56" fmla="*/ 13 w 151"/>
                <a:gd name="T57" fmla="*/ 8 h 69"/>
                <a:gd name="T58" fmla="*/ 13 w 151"/>
                <a:gd name="T59" fmla="*/ 11 h 69"/>
                <a:gd name="T60" fmla="*/ 14 w 151"/>
                <a:gd name="T61" fmla="*/ 15 h 69"/>
                <a:gd name="T62" fmla="*/ 16 w 151"/>
                <a:gd name="T63" fmla="*/ 18 h 69"/>
                <a:gd name="T64" fmla="*/ 10 w 151"/>
                <a:gd name="T65" fmla="*/ 18 h 69"/>
                <a:gd name="T66" fmla="*/ 5 w 151"/>
                <a:gd name="T67" fmla="*/ 20 h 69"/>
                <a:gd name="T68" fmla="*/ 8 w 151"/>
                <a:gd name="T69" fmla="*/ 25 h 69"/>
                <a:gd name="T70" fmla="*/ 22 w 151"/>
                <a:gd name="T71" fmla="*/ 21 h 69"/>
                <a:gd name="T72" fmla="*/ 30 w 151"/>
                <a:gd name="T73" fmla="*/ 23 h 69"/>
                <a:gd name="T74" fmla="*/ 39 w 151"/>
                <a:gd name="T75" fmla="*/ 25 h 69"/>
                <a:gd name="T76" fmla="*/ 30 w 151"/>
                <a:gd name="T77" fmla="*/ 31 h 69"/>
                <a:gd name="T78" fmla="*/ 34 w 151"/>
                <a:gd name="T79" fmla="*/ 33 h 69"/>
                <a:gd name="T80" fmla="*/ 21 w 151"/>
                <a:gd name="T81" fmla="*/ 34 h 69"/>
                <a:gd name="T82" fmla="*/ 7 w 151"/>
                <a:gd name="T83" fmla="*/ 38 h 69"/>
                <a:gd name="T84" fmla="*/ 21 w 151"/>
                <a:gd name="T85" fmla="*/ 38 h 69"/>
                <a:gd name="T86" fmla="*/ 32 w 151"/>
                <a:gd name="T87" fmla="*/ 41 h 69"/>
                <a:gd name="T88" fmla="*/ 35 w 151"/>
                <a:gd name="T89" fmla="*/ 44 h 69"/>
                <a:gd name="T90" fmla="*/ 40 w 151"/>
                <a:gd name="T91" fmla="*/ 43 h 69"/>
                <a:gd name="T92" fmla="*/ 35 w 151"/>
                <a:gd name="T93" fmla="*/ 50 h 69"/>
                <a:gd name="T94" fmla="*/ 40 w 151"/>
                <a:gd name="T95" fmla="*/ 48 h 69"/>
                <a:gd name="T96" fmla="*/ 35 w 151"/>
                <a:gd name="T97" fmla="*/ 54 h 69"/>
                <a:gd name="T98" fmla="*/ 24 w 151"/>
                <a:gd name="T99" fmla="*/ 59 h 69"/>
                <a:gd name="T100" fmla="*/ 38 w 151"/>
                <a:gd name="T101" fmla="*/ 59 h 69"/>
                <a:gd name="T102" fmla="*/ 47 w 151"/>
                <a:gd name="T103" fmla="*/ 59 h 69"/>
                <a:gd name="T104" fmla="*/ 56 w 151"/>
                <a:gd name="T105" fmla="*/ 60 h 69"/>
                <a:gd name="T106" fmla="*/ 61 w 151"/>
                <a:gd name="T107" fmla="*/ 66 h 69"/>
                <a:gd name="T108" fmla="*/ 72 w 151"/>
                <a:gd name="T109" fmla="*/ 68 h 69"/>
                <a:gd name="T110" fmla="*/ 85 w 151"/>
                <a:gd name="T111" fmla="*/ 67 h 69"/>
                <a:gd name="T112" fmla="*/ 91 w 151"/>
                <a:gd name="T113" fmla="*/ 62 h 69"/>
                <a:gd name="T114" fmla="*/ 103 w 151"/>
                <a:gd name="T115" fmla="*/ 61 h 69"/>
                <a:gd name="T116" fmla="*/ 112 w 151"/>
                <a:gd name="T117" fmla="*/ 57 h 69"/>
                <a:gd name="T118" fmla="*/ 123 w 151"/>
                <a:gd name="T119" fmla="*/ 51 h 69"/>
                <a:gd name="T120" fmla="*/ 132 w 151"/>
                <a:gd name="T12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69">
                  <a:moveTo>
                    <a:pt x="137" y="46"/>
                  </a:moveTo>
                  <a:lnTo>
                    <a:pt x="137" y="46"/>
                  </a:lnTo>
                  <a:lnTo>
                    <a:pt x="136" y="43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38"/>
                  </a:lnTo>
                  <a:lnTo>
                    <a:pt x="146" y="38"/>
                  </a:lnTo>
                  <a:lnTo>
                    <a:pt x="144" y="36"/>
                  </a:lnTo>
                  <a:lnTo>
                    <a:pt x="148" y="35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5" y="33"/>
                  </a:lnTo>
                  <a:lnTo>
                    <a:pt x="148" y="34"/>
                  </a:lnTo>
                  <a:lnTo>
                    <a:pt x="150" y="33"/>
                  </a:lnTo>
                  <a:lnTo>
                    <a:pt x="151" y="31"/>
                  </a:lnTo>
                  <a:lnTo>
                    <a:pt x="148" y="29"/>
                  </a:lnTo>
                  <a:lnTo>
                    <a:pt x="145" y="29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8" y="29"/>
                  </a:lnTo>
                  <a:lnTo>
                    <a:pt x="150" y="28"/>
                  </a:lnTo>
                  <a:lnTo>
                    <a:pt x="149" y="27"/>
                  </a:lnTo>
                  <a:lnTo>
                    <a:pt x="145" y="27"/>
                  </a:lnTo>
                  <a:lnTo>
                    <a:pt x="149" y="26"/>
                  </a:lnTo>
                  <a:lnTo>
                    <a:pt x="149" y="23"/>
                  </a:lnTo>
                  <a:lnTo>
                    <a:pt x="146" y="23"/>
                  </a:lnTo>
                  <a:lnTo>
                    <a:pt x="144" y="20"/>
                  </a:lnTo>
                  <a:lnTo>
                    <a:pt x="141" y="20"/>
                  </a:lnTo>
                  <a:lnTo>
                    <a:pt x="138" y="20"/>
                  </a:lnTo>
                  <a:lnTo>
                    <a:pt x="136" y="24"/>
                  </a:lnTo>
                  <a:lnTo>
                    <a:pt x="138" y="20"/>
                  </a:lnTo>
                  <a:lnTo>
                    <a:pt x="140" y="19"/>
                  </a:lnTo>
                  <a:lnTo>
                    <a:pt x="137" y="17"/>
                  </a:lnTo>
                  <a:lnTo>
                    <a:pt x="133" y="18"/>
                  </a:lnTo>
                  <a:lnTo>
                    <a:pt x="133" y="16"/>
                  </a:lnTo>
                  <a:lnTo>
                    <a:pt x="135" y="14"/>
                  </a:lnTo>
                  <a:lnTo>
                    <a:pt x="133" y="10"/>
                  </a:lnTo>
                  <a:lnTo>
                    <a:pt x="131" y="11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6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8" y="6"/>
                  </a:lnTo>
                  <a:lnTo>
                    <a:pt x="126" y="6"/>
                  </a:lnTo>
                  <a:lnTo>
                    <a:pt x="125" y="9"/>
                  </a:lnTo>
                  <a:lnTo>
                    <a:pt x="123" y="7"/>
                  </a:lnTo>
                  <a:lnTo>
                    <a:pt x="119" y="6"/>
                  </a:lnTo>
                  <a:lnTo>
                    <a:pt x="119" y="2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3"/>
                  </a:lnTo>
                  <a:lnTo>
                    <a:pt x="110" y="6"/>
                  </a:lnTo>
                  <a:lnTo>
                    <a:pt x="110" y="7"/>
                  </a:lnTo>
                  <a:lnTo>
                    <a:pt x="109" y="10"/>
                  </a:lnTo>
                  <a:lnTo>
                    <a:pt x="106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100" y="8"/>
                  </a:lnTo>
                  <a:lnTo>
                    <a:pt x="98" y="11"/>
                  </a:lnTo>
                  <a:lnTo>
                    <a:pt x="95" y="14"/>
                  </a:lnTo>
                  <a:lnTo>
                    <a:pt x="93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4"/>
                  </a:lnTo>
                  <a:lnTo>
                    <a:pt x="89" y="16"/>
                  </a:lnTo>
                  <a:lnTo>
                    <a:pt x="89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1"/>
                  </a:lnTo>
                  <a:lnTo>
                    <a:pt x="80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12"/>
                  </a:lnTo>
                  <a:lnTo>
                    <a:pt x="69" y="16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6" y="11"/>
                  </a:lnTo>
                  <a:lnTo>
                    <a:pt x="57" y="15"/>
                  </a:lnTo>
                  <a:lnTo>
                    <a:pt x="58" y="17"/>
                  </a:lnTo>
                  <a:lnTo>
                    <a:pt x="58" y="19"/>
                  </a:lnTo>
                  <a:lnTo>
                    <a:pt x="57" y="20"/>
                  </a:lnTo>
                  <a:lnTo>
                    <a:pt x="56" y="23"/>
                  </a:lnTo>
                  <a:lnTo>
                    <a:pt x="56" y="24"/>
                  </a:lnTo>
                  <a:lnTo>
                    <a:pt x="55" y="23"/>
                  </a:lnTo>
                  <a:lnTo>
                    <a:pt x="54" y="21"/>
                  </a:lnTo>
                  <a:lnTo>
                    <a:pt x="51" y="20"/>
                  </a:lnTo>
                  <a:lnTo>
                    <a:pt x="48" y="23"/>
                  </a:lnTo>
                  <a:lnTo>
                    <a:pt x="47" y="25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46" y="28"/>
                  </a:lnTo>
                  <a:lnTo>
                    <a:pt x="46" y="25"/>
                  </a:lnTo>
                  <a:lnTo>
                    <a:pt x="43" y="23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3" y="18"/>
                  </a:lnTo>
                  <a:lnTo>
                    <a:pt x="44" y="16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1" y="10"/>
                  </a:lnTo>
                  <a:lnTo>
                    <a:pt x="39" y="10"/>
                  </a:lnTo>
                  <a:lnTo>
                    <a:pt x="3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5" y="6"/>
                  </a:lnTo>
                  <a:lnTo>
                    <a:pt x="29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5" y="9"/>
                  </a:lnTo>
                  <a:lnTo>
                    <a:pt x="27" y="10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8" y="15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18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5" y="25"/>
                  </a:lnTo>
                  <a:lnTo>
                    <a:pt x="39" y="25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32" y="27"/>
                  </a:lnTo>
                  <a:lnTo>
                    <a:pt x="30" y="28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2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5" y="35"/>
                  </a:lnTo>
                  <a:lnTo>
                    <a:pt x="13" y="36"/>
                  </a:lnTo>
                  <a:lnTo>
                    <a:pt x="9" y="36"/>
                  </a:lnTo>
                  <a:lnTo>
                    <a:pt x="7" y="38"/>
                  </a:lnTo>
                  <a:lnTo>
                    <a:pt x="9" y="41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6" y="40"/>
                  </a:lnTo>
                  <a:lnTo>
                    <a:pt x="29" y="38"/>
                  </a:lnTo>
                  <a:lnTo>
                    <a:pt x="30" y="42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5" y="45"/>
                  </a:lnTo>
                  <a:lnTo>
                    <a:pt x="34" y="46"/>
                  </a:lnTo>
                  <a:lnTo>
                    <a:pt x="35" y="50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2" y="49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8" y="52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0" y="55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4" y="59"/>
                  </a:lnTo>
                  <a:lnTo>
                    <a:pt x="27" y="60"/>
                  </a:lnTo>
                  <a:lnTo>
                    <a:pt x="30" y="59"/>
                  </a:lnTo>
                  <a:lnTo>
                    <a:pt x="32" y="60"/>
                  </a:lnTo>
                  <a:lnTo>
                    <a:pt x="35" y="60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44" y="58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9" y="60"/>
                  </a:lnTo>
                  <a:lnTo>
                    <a:pt x="52" y="59"/>
                  </a:lnTo>
                  <a:lnTo>
                    <a:pt x="51" y="61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7" y="62"/>
                  </a:lnTo>
                  <a:lnTo>
                    <a:pt x="56" y="63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1" y="66"/>
                  </a:lnTo>
                  <a:lnTo>
                    <a:pt x="61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1" y="64"/>
                  </a:lnTo>
                  <a:lnTo>
                    <a:pt x="90" y="64"/>
                  </a:lnTo>
                  <a:lnTo>
                    <a:pt x="91" y="62"/>
                  </a:lnTo>
                  <a:lnTo>
                    <a:pt x="93" y="62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100" y="61"/>
                  </a:lnTo>
                  <a:lnTo>
                    <a:pt x="103" y="61"/>
                  </a:lnTo>
                  <a:lnTo>
                    <a:pt x="103" y="58"/>
                  </a:lnTo>
                  <a:lnTo>
                    <a:pt x="105" y="61"/>
                  </a:lnTo>
                  <a:lnTo>
                    <a:pt x="107" y="59"/>
                  </a:lnTo>
                  <a:lnTo>
                    <a:pt x="109" y="59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0" y="52"/>
                  </a:lnTo>
                  <a:lnTo>
                    <a:pt x="123" y="51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6" y="50"/>
                  </a:lnTo>
                  <a:lnTo>
                    <a:pt x="129" y="50"/>
                  </a:lnTo>
                  <a:lnTo>
                    <a:pt x="132" y="49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7" y="46"/>
                  </a:lnTo>
                  <a:lnTo>
                    <a:pt x="13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48F5449-4FEB-4FC2-9677-95DFBC1B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473325"/>
              <a:ext cx="398462" cy="195263"/>
            </a:xfrm>
            <a:custGeom>
              <a:avLst/>
              <a:gdLst>
                <a:gd name="T0" fmla="*/ 238 w 251"/>
                <a:gd name="T1" fmla="*/ 93 h 123"/>
                <a:gd name="T2" fmla="*/ 226 w 251"/>
                <a:gd name="T3" fmla="*/ 97 h 123"/>
                <a:gd name="T4" fmla="*/ 220 w 251"/>
                <a:gd name="T5" fmla="*/ 103 h 123"/>
                <a:gd name="T6" fmla="*/ 235 w 251"/>
                <a:gd name="T7" fmla="*/ 99 h 123"/>
                <a:gd name="T8" fmla="*/ 233 w 251"/>
                <a:gd name="T9" fmla="*/ 111 h 123"/>
                <a:gd name="T10" fmla="*/ 211 w 251"/>
                <a:gd name="T11" fmla="*/ 114 h 123"/>
                <a:gd name="T12" fmla="*/ 191 w 251"/>
                <a:gd name="T13" fmla="*/ 110 h 123"/>
                <a:gd name="T14" fmla="*/ 177 w 251"/>
                <a:gd name="T15" fmla="*/ 107 h 123"/>
                <a:gd name="T16" fmla="*/ 167 w 251"/>
                <a:gd name="T17" fmla="*/ 106 h 123"/>
                <a:gd name="T18" fmla="*/ 148 w 251"/>
                <a:gd name="T19" fmla="*/ 111 h 123"/>
                <a:gd name="T20" fmla="*/ 128 w 251"/>
                <a:gd name="T21" fmla="*/ 118 h 123"/>
                <a:gd name="T22" fmla="*/ 109 w 251"/>
                <a:gd name="T23" fmla="*/ 120 h 123"/>
                <a:gd name="T24" fmla="*/ 90 w 251"/>
                <a:gd name="T25" fmla="*/ 122 h 123"/>
                <a:gd name="T26" fmla="*/ 76 w 251"/>
                <a:gd name="T27" fmla="*/ 110 h 123"/>
                <a:gd name="T28" fmla="*/ 63 w 251"/>
                <a:gd name="T29" fmla="*/ 103 h 123"/>
                <a:gd name="T30" fmla="*/ 43 w 251"/>
                <a:gd name="T31" fmla="*/ 102 h 123"/>
                <a:gd name="T32" fmla="*/ 25 w 251"/>
                <a:gd name="T33" fmla="*/ 91 h 123"/>
                <a:gd name="T34" fmla="*/ 38 w 251"/>
                <a:gd name="T35" fmla="*/ 81 h 123"/>
                <a:gd name="T36" fmla="*/ 58 w 251"/>
                <a:gd name="T37" fmla="*/ 78 h 123"/>
                <a:gd name="T38" fmla="*/ 77 w 251"/>
                <a:gd name="T39" fmla="*/ 78 h 123"/>
                <a:gd name="T40" fmla="*/ 97 w 251"/>
                <a:gd name="T41" fmla="*/ 78 h 123"/>
                <a:gd name="T42" fmla="*/ 96 w 251"/>
                <a:gd name="T43" fmla="*/ 73 h 123"/>
                <a:gd name="T44" fmla="*/ 76 w 251"/>
                <a:gd name="T45" fmla="*/ 69 h 123"/>
                <a:gd name="T46" fmla="*/ 56 w 251"/>
                <a:gd name="T47" fmla="*/ 71 h 123"/>
                <a:gd name="T48" fmla="*/ 34 w 251"/>
                <a:gd name="T49" fmla="*/ 71 h 123"/>
                <a:gd name="T50" fmla="*/ 16 w 251"/>
                <a:gd name="T51" fmla="*/ 66 h 123"/>
                <a:gd name="T52" fmla="*/ 23 w 251"/>
                <a:gd name="T53" fmla="*/ 56 h 123"/>
                <a:gd name="T54" fmla="*/ 45 w 251"/>
                <a:gd name="T55" fmla="*/ 51 h 123"/>
                <a:gd name="T56" fmla="*/ 53 w 251"/>
                <a:gd name="T57" fmla="*/ 49 h 123"/>
                <a:gd name="T58" fmla="*/ 33 w 251"/>
                <a:gd name="T59" fmla="*/ 49 h 123"/>
                <a:gd name="T60" fmla="*/ 14 w 251"/>
                <a:gd name="T61" fmla="*/ 51 h 123"/>
                <a:gd name="T62" fmla="*/ 12 w 251"/>
                <a:gd name="T63" fmla="*/ 46 h 123"/>
                <a:gd name="T64" fmla="*/ 4 w 251"/>
                <a:gd name="T65" fmla="*/ 35 h 123"/>
                <a:gd name="T66" fmla="*/ 7 w 251"/>
                <a:gd name="T67" fmla="*/ 24 h 123"/>
                <a:gd name="T68" fmla="*/ 26 w 251"/>
                <a:gd name="T69" fmla="*/ 12 h 123"/>
                <a:gd name="T70" fmla="*/ 46 w 251"/>
                <a:gd name="T71" fmla="*/ 5 h 123"/>
                <a:gd name="T72" fmla="*/ 64 w 251"/>
                <a:gd name="T73" fmla="*/ 0 h 123"/>
                <a:gd name="T74" fmla="*/ 68 w 251"/>
                <a:gd name="T75" fmla="*/ 15 h 123"/>
                <a:gd name="T76" fmla="*/ 71 w 251"/>
                <a:gd name="T77" fmla="*/ 18 h 123"/>
                <a:gd name="T78" fmla="*/ 83 w 251"/>
                <a:gd name="T79" fmla="*/ 9 h 123"/>
                <a:gd name="T80" fmla="*/ 104 w 251"/>
                <a:gd name="T81" fmla="*/ 15 h 123"/>
                <a:gd name="T82" fmla="*/ 100 w 251"/>
                <a:gd name="T83" fmla="*/ 28 h 123"/>
                <a:gd name="T84" fmla="*/ 111 w 251"/>
                <a:gd name="T85" fmla="*/ 23 h 123"/>
                <a:gd name="T86" fmla="*/ 125 w 251"/>
                <a:gd name="T87" fmla="*/ 23 h 123"/>
                <a:gd name="T88" fmla="*/ 125 w 251"/>
                <a:gd name="T89" fmla="*/ 17 h 123"/>
                <a:gd name="T90" fmla="*/ 116 w 251"/>
                <a:gd name="T91" fmla="*/ 12 h 123"/>
                <a:gd name="T92" fmla="*/ 131 w 251"/>
                <a:gd name="T93" fmla="*/ 14 h 123"/>
                <a:gd name="T94" fmla="*/ 144 w 251"/>
                <a:gd name="T95" fmla="*/ 22 h 123"/>
                <a:gd name="T96" fmla="*/ 149 w 251"/>
                <a:gd name="T97" fmla="*/ 40 h 123"/>
                <a:gd name="T98" fmla="*/ 162 w 251"/>
                <a:gd name="T99" fmla="*/ 40 h 123"/>
                <a:gd name="T100" fmla="*/ 154 w 251"/>
                <a:gd name="T101" fmla="*/ 23 h 123"/>
                <a:gd name="T102" fmla="*/ 149 w 251"/>
                <a:gd name="T103" fmla="*/ 6 h 123"/>
                <a:gd name="T104" fmla="*/ 160 w 251"/>
                <a:gd name="T105" fmla="*/ 3 h 123"/>
                <a:gd name="T106" fmla="*/ 177 w 251"/>
                <a:gd name="T107" fmla="*/ 7 h 123"/>
                <a:gd name="T108" fmla="*/ 191 w 251"/>
                <a:gd name="T109" fmla="*/ 23 h 123"/>
                <a:gd name="T110" fmla="*/ 199 w 251"/>
                <a:gd name="T111" fmla="*/ 41 h 123"/>
                <a:gd name="T112" fmla="*/ 199 w 251"/>
                <a:gd name="T113" fmla="*/ 58 h 123"/>
                <a:gd name="T114" fmla="*/ 217 w 251"/>
                <a:gd name="T115" fmla="*/ 71 h 123"/>
                <a:gd name="T116" fmla="*/ 227 w 251"/>
                <a:gd name="T117" fmla="*/ 74 h 123"/>
                <a:gd name="T118" fmla="*/ 243 w 251"/>
                <a:gd name="T119" fmla="*/ 8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1" h="123">
                  <a:moveTo>
                    <a:pt x="250" y="85"/>
                  </a:moveTo>
                  <a:lnTo>
                    <a:pt x="250" y="89"/>
                  </a:lnTo>
                  <a:lnTo>
                    <a:pt x="251" y="91"/>
                  </a:lnTo>
                  <a:lnTo>
                    <a:pt x="250" y="93"/>
                  </a:lnTo>
                  <a:lnTo>
                    <a:pt x="244" y="93"/>
                  </a:lnTo>
                  <a:lnTo>
                    <a:pt x="242" y="91"/>
                  </a:lnTo>
                  <a:lnTo>
                    <a:pt x="238" y="93"/>
                  </a:lnTo>
                  <a:lnTo>
                    <a:pt x="236" y="92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28" y="91"/>
                  </a:lnTo>
                  <a:lnTo>
                    <a:pt x="226" y="91"/>
                  </a:lnTo>
                  <a:lnTo>
                    <a:pt x="228" y="94"/>
                  </a:lnTo>
                  <a:lnTo>
                    <a:pt x="226" y="97"/>
                  </a:lnTo>
                  <a:lnTo>
                    <a:pt x="224" y="97"/>
                  </a:lnTo>
                  <a:lnTo>
                    <a:pt x="220" y="95"/>
                  </a:lnTo>
                  <a:lnTo>
                    <a:pt x="218" y="94"/>
                  </a:lnTo>
                  <a:lnTo>
                    <a:pt x="216" y="95"/>
                  </a:lnTo>
                  <a:lnTo>
                    <a:pt x="220" y="98"/>
                  </a:lnTo>
                  <a:lnTo>
                    <a:pt x="221" y="100"/>
                  </a:lnTo>
                  <a:lnTo>
                    <a:pt x="220" y="103"/>
                  </a:lnTo>
                  <a:lnTo>
                    <a:pt x="220" y="106"/>
                  </a:lnTo>
                  <a:lnTo>
                    <a:pt x="221" y="103"/>
                  </a:lnTo>
                  <a:lnTo>
                    <a:pt x="225" y="101"/>
                  </a:lnTo>
                  <a:lnTo>
                    <a:pt x="227" y="100"/>
                  </a:lnTo>
                  <a:lnTo>
                    <a:pt x="229" y="99"/>
                  </a:lnTo>
                  <a:lnTo>
                    <a:pt x="233" y="98"/>
                  </a:lnTo>
                  <a:lnTo>
                    <a:pt x="235" y="99"/>
                  </a:lnTo>
                  <a:lnTo>
                    <a:pt x="234" y="102"/>
                  </a:lnTo>
                  <a:lnTo>
                    <a:pt x="233" y="105"/>
                  </a:lnTo>
                  <a:lnTo>
                    <a:pt x="235" y="103"/>
                  </a:lnTo>
                  <a:lnTo>
                    <a:pt x="238" y="106"/>
                  </a:lnTo>
                  <a:lnTo>
                    <a:pt x="237" y="108"/>
                  </a:lnTo>
                  <a:lnTo>
                    <a:pt x="235" y="110"/>
                  </a:lnTo>
                  <a:lnTo>
                    <a:pt x="233" y="111"/>
                  </a:lnTo>
                  <a:lnTo>
                    <a:pt x="229" y="111"/>
                  </a:lnTo>
                  <a:lnTo>
                    <a:pt x="227" y="114"/>
                  </a:lnTo>
                  <a:lnTo>
                    <a:pt x="221" y="115"/>
                  </a:lnTo>
                  <a:lnTo>
                    <a:pt x="219" y="114"/>
                  </a:lnTo>
                  <a:lnTo>
                    <a:pt x="216" y="115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5" y="112"/>
                  </a:lnTo>
                  <a:lnTo>
                    <a:pt x="202" y="111"/>
                  </a:lnTo>
                  <a:lnTo>
                    <a:pt x="200" y="114"/>
                  </a:lnTo>
                  <a:lnTo>
                    <a:pt x="196" y="114"/>
                  </a:lnTo>
                  <a:lnTo>
                    <a:pt x="194" y="112"/>
                  </a:lnTo>
                  <a:lnTo>
                    <a:pt x="191" y="110"/>
                  </a:lnTo>
                  <a:lnTo>
                    <a:pt x="194" y="108"/>
                  </a:lnTo>
                  <a:lnTo>
                    <a:pt x="191" y="108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3" y="106"/>
                  </a:lnTo>
                  <a:lnTo>
                    <a:pt x="181" y="106"/>
                  </a:lnTo>
                  <a:lnTo>
                    <a:pt x="177" y="107"/>
                  </a:lnTo>
                  <a:lnTo>
                    <a:pt x="175" y="105"/>
                  </a:lnTo>
                  <a:lnTo>
                    <a:pt x="176" y="102"/>
                  </a:lnTo>
                  <a:lnTo>
                    <a:pt x="174" y="99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67" y="102"/>
                  </a:lnTo>
                  <a:lnTo>
                    <a:pt x="167" y="106"/>
                  </a:lnTo>
                  <a:lnTo>
                    <a:pt x="164" y="107"/>
                  </a:lnTo>
                  <a:lnTo>
                    <a:pt x="161" y="109"/>
                  </a:lnTo>
                  <a:lnTo>
                    <a:pt x="159" y="110"/>
                  </a:lnTo>
                  <a:lnTo>
                    <a:pt x="156" y="110"/>
                  </a:lnTo>
                  <a:lnTo>
                    <a:pt x="153" y="111"/>
                  </a:lnTo>
                  <a:lnTo>
                    <a:pt x="150" y="111"/>
                  </a:lnTo>
                  <a:lnTo>
                    <a:pt x="148" y="111"/>
                  </a:lnTo>
                  <a:lnTo>
                    <a:pt x="144" y="114"/>
                  </a:lnTo>
                  <a:lnTo>
                    <a:pt x="142" y="115"/>
                  </a:lnTo>
                  <a:lnTo>
                    <a:pt x="139" y="116"/>
                  </a:lnTo>
                  <a:lnTo>
                    <a:pt x="136" y="117"/>
                  </a:lnTo>
                  <a:lnTo>
                    <a:pt x="134" y="117"/>
                  </a:lnTo>
                  <a:lnTo>
                    <a:pt x="131" y="118"/>
                  </a:lnTo>
                  <a:lnTo>
                    <a:pt x="128" y="118"/>
                  </a:lnTo>
                  <a:lnTo>
                    <a:pt x="125" y="119"/>
                  </a:lnTo>
                  <a:lnTo>
                    <a:pt x="123" y="118"/>
                  </a:lnTo>
                  <a:lnTo>
                    <a:pt x="119" y="119"/>
                  </a:lnTo>
                  <a:lnTo>
                    <a:pt x="117" y="119"/>
                  </a:lnTo>
                  <a:lnTo>
                    <a:pt x="115" y="120"/>
                  </a:lnTo>
                  <a:lnTo>
                    <a:pt x="111" y="119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0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7" y="123"/>
                  </a:lnTo>
                  <a:lnTo>
                    <a:pt x="84" y="123"/>
                  </a:lnTo>
                  <a:lnTo>
                    <a:pt x="81" y="120"/>
                  </a:lnTo>
                  <a:lnTo>
                    <a:pt x="79" y="119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0"/>
                  </a:lnTo>
                  <a:lnTo>
                    <a:pt x="75" y="108"/>
                  </a:lnTo>
                  <a:lnTo>
                    <a:pt x="76" y="106"/>
                  </a:lnTo>
                  <a:lnTo>
                    <a:pt x="74" y="105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3" y="103"/>
                  </a:lnTo>
                  <a:lnTo>
                    <a:pt x="59" y="103"/>
                  </a:lnTo>
                  <a:lnTo>
                    <a:pt x="57" y="103"/>
                  </a:lnTo>
                  <a:lnTo>
                    <a:pt x="55" y="105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6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3" y="97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5" y="91"/>
                  </a:lnTo>
                  <a:lnTo>
                    <a:pt x="25" y="89"/>
                  </a:lnTo>
                  <a:lnTo>
                    <a:pt x="23" y="85"/>
                  </a:lnTo>
                  <a:lnTo>
                    <a:pt x="24" y="84"/>
                  </a:lnTo>
                  <a:lnTo>
                    <a:pt x="28" y="83"/>
                  </a:lnTo>
                  <a:lnTo>
                    <a:pt x="30" y="83"/>
                  </a:lnTo>
                  <a:lnTo>
                    <a:pt x="33" y="82"/>
                  </a:lnTo>
                  <a:lnTo>
                    <a:pt x="38" y="81"/>
                  </a:lnTo>
                  <a:lnTo>
                    <a:pt x="41" y="81"/>
                  </a:lnTo>
                  <a:lnTo>
                    <a:pt x="43" y="80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3" y="78"/>
                  </a:lnTo>
                  <a:lnTo>
                    <a:pt x="55" y="78"/>
                  </a:lnTo>
                  <a:lnTo>
                    <a:pt x="58" y="78"/>
                  </a:lnTo>
                  <a:lnTo>
                    <a:pt x="60" y="78"/>
                  </a:lnTo>
                  <a:lnTo>
                    <a:pt x="64" y="78"/>
                  </a:lnTo>
                  <a:lnTo>
                    <a:pt x="66" y="77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4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3" y="80"/>
                  </a:lnTo>
                  <a:lnTo>
                    <a:pt x="85" y="80"/>
                  </a:lnTo>
                  <a:lnTo>
                    <a:pt x="89" y="81"/>
                  </a:lnTo>
                  <a:lnTo>
                    <a:pt x="91" y="80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102" y="78"/>
                  </a:lnTo>
                  <a:lnTo>
                    <a:pt x="105" y="77"/>
                  </a:lnTo>
                  <a:lnTo>
                    <a:pt x="102" y="77"/>
                  </a:lnTo>
                  <a:lnTo>
                    <a:pt x="99" y="76"/>
                  </a:lnTo>
                  <a:lnTo>
                    <a:pt x="98" y="76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7" y="72"/>
                  </a:lnTo>
                  <a:lnTo>
                    <a:pt x="84" y="72"/>
                  </a:lnTo>
                  <a:lnTo>
                    <a:pt x="82" y="71"/>
                  </a:lnTo>
                  <a:lnTo>
                    <a:pt x="79" y="69"/>
                  </a:lnTo>
                  <a:lnTo>
                    <a:pt x="76" y="69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71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2" y="72"/>
                  </a:lnTo>
                  <a:lnTo>
                    <a:pt x="40" y="71"/>
                  </a:lnTo>
                  <a:lnTo>
                    <a:pt x="37" y="71"/>
                  </a:lnTo>
                  <a:lnTo>
                    <a:pt x="34" y="71"/>
                  </a:lnTo>
                  <a:lnTo>
                    <a:pt x="32" y="71"/>
                  </a:lnTo>
                  <a:lnTo>
                    <a:pt x="29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5" y="58"/>
                  </a:lnTo>
                  <a:lnTo>
                    <a:pt x="17" y="57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26" y="56"/>
                  </a:lnTo>
                  <a:lnTo>
                    <a:pt x="32" y="55"/>
                  </a:lnTo>
                  <a:lnTo>
                    <a:pt x="33" y="54"/>
                  </a:lnTo>
                  <a:lnTo>
                    <a:pt x="36" y="52"/>
                  </a:lnTo>
                  <a:lnTo>
                    <a:pt x="39" y="52"/>
                  </a:lnTo>
                  <a:lnTo>
                    <a:pt x="41" y="52"/>
                  </a:lnTo>
                  <a:lnTo>
                    <a:pt x="45" y="51"/>
                  </a:lnTo>
                  <a:lnTo>
                    <a:pt x="41" y="50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6" y="48"/>
                  </a:lnTo>
                  <a:lnTo>
                    <a:pt x="53" y="49"/>
                  </a:lnTo>
                  <a:lnTo>
                    <a:pt x="50" y="48"/>
                  </a:lnTo>
                  <a:lnTo>
                    <a:pt x="47" y="47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39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5" y="51"/>
                  </a:lnTo>
                  <a:lnTo>
                    <a:pt x="23" y="50"/>
                  </a:lnTo>
                  <a:lnTo>
                    <a:pt x="20" y="51"/>
                  </a:lnTo>
                  <a:lnTo>
                    <a:pt x="17" y="51"/>
                  </a:lnTo>
                  <a:lnTo>
                    <a:pt x="14" y="51"/>
                  </a:lnTo>
                  <a:lnTo>
                    <a:pt x="12" y="49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7"/>
                  </a:lnTo>
                  <a:lnTo>
                    <a:pt x="17" y="45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5"/>
                  </a:lnTo>
                  <a:lnTo>
                    <a:pt x="6" y="45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3" y="26"/>
                  </a:lnTo>
                  <a:lnTo>
                    <a:pt x="11" y="26"/>
                  </a:lnTo>
                  <a:lnTo>
                    <a:pt x="7" y="24"/>
                  </a:lnTo>
                  <a:lnTo>
                    <a:pt x="11" y="22"/>
                  </a:lnTo>
                  <a:lnTo>
                    <a:pt x="13" y="20"/>
                  </a:lnTo>
                  <a:lnTo>
                    <a:pt x="16" y="18"/>
                  </a:lnTo>
                  <a:lnTo>
                    <a:pt x="19" y="16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3" y="6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1"/>
                  </a:lnTo>
                  <a:lnTo>
                    <a:pt x="70" y="4"/>
                  </a:lnTo>
                  <a:lnTo>
                    <a:pt x="71" y="6"/>
                  </a:lnTo>
                  <a:lnTo>
                    <a:pt x="71" y="9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68" y="15"/>
                  </a:lnTo>
                  <a:lnTo>
                    <a:pt x="66" y="16"/>
                  </a:lnTo>
                  <a:lnTo>
                    <a:pt x="65" y="18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3" y="20"/>
                  </a:lnTo>
                  <a:lnTo>
                    <a:pt x="76" y="20"/>
                  </a:lnTo>
                  <a:lnTo>
                    <a:pt x="79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1" y="11"/>
                  </a:lnTo>
                  <a:lnTo>
                    <a:pt x="83" y="9"/>
                  </a:lnTo>
                  <a:lnTo>
                    <a:pt x="87" y="9"/>
                  </a:lnTo>
                  <a:lnTo>
                    <a:pt x="89" y="11"/>
                  </a:lnTo>
                  <a:lnTo>
                    <a:pt x="91" y="12"/>
                  </a:lnTo>
                  <a:lnTo>
                    <a:pt x="94" y="13"/>
                  </a:lnTo>
                  <a:lnTo>
                    <a:pt x="97" y="13"/>
                  </a:lnTo>
                  <a:lnTo>
                    <a:pt x="100" y="14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8" y="17"/>
                  </a:lnTo>
                  <a:lnTo>
                    <a:pt x="108" y="18"/>
                  </a:lnTo>
                  <a:lnTo>
                    <a:pt x="108" y="21"/>
                  </a:lnTo>
                  <a:lnTo>
                    <a:pt x="106" y="23"/>
                  </a:lnTo>
                  <a:lnTo>
                    <a:pt x="102" y="25"/>
                  </a:lnTo>
                  <a:lnTo>
                    <a:pt x="100" y="28"/>
                  </a:lnTo>
                  <a:lnTo>
                    <a:pt x="102" y="28"/>
                  </a:lnTo>
                  <a:lnTo>
                    <a:pt x="101" y="30"/>
                  </a:lnTo>
                  <a:lnTo>
                    <a:pt x="104" y="28"/>
                  </a:lnTo>
                  <a:lnTo>
                    <a:pt x="105" y="25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1" y="23"/>
                  </a:lnTo>
                  <a:lnTo>
                    <a:pt x="115" y="22"/>
                  </a:lnTo>
                  <a:lnTo>
                    <a:pt x="117" y="23"/>
                  </a:lnTo>
                  <a:lnTo>
                    <a:pt x="121" y="24"/>
                  </a:lnTo>
                  <a:lnTo>
                    <a:pt x="121" y="22"/>
                  </a:lnTo>
                  <a:lnTo>
                    <a:pt x="125" y="24"/>
                  </a:lnTo>
                  <a:lnTo>
                    <a:pt x="128" y="24"/>
                  </a:lnTo>
                  <a:lnTo>
                    <a:pt x="125" y="23"/>
                  </a:lnTo>
                  <a:lnTo>
                    <a:pt x="123" y="21"/>
                  </a:lnTo>
                  <a:lnTo>
                    <a:pt x="125" y="22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4" y="16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30" y="12"/>
                  </a:lnTo>
                  <a:lnTo>
                    <a:pt x="131" y="14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7"/>
                  </a:lnTo>
                  <a:lnTo>
                    <a:pt x="140" y="18"/>
                  </a:lnTo>
                  <a:lnTo>
                    <a:pt x="139" y="21"/>
                  </a:lnTo>
                  <a:lnTo>
                    <a:pt x="142" y="21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4" y="28"/>
                  </a:lnTo>
                  <a:lnTo>
                    <a:pt x="145" y="31"/>
                  </a:lnTo>
                  <a:lnTo>
                    <a:pt x="147" y="33"/>
                  </a:lnTo>
                  <a:lnTo>
                    <a:pt x="147" y="35"/>
                  </a:lnTo>
                  <a:lnTo>
                    <a:pt x="150" y="38"/>
                  </a:lnTo>
                  <a:lnTo>
                    <a:pt x="149" y="40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6" y="46"/>
                  </a:lnTo>
                  <a:lnTo>
                    <a:pt x="154" y="43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2" y="40"/>
                  </a:lnTo>
                  <a:lnTo>
                    <a:pt x="161" y="38"/>
                  </a:lnTo>
                  <a:lnTo>
                    <a:pt x="159" y="35"/>
                  </a:lnTo>
                  <a:lnTo>
                    <a:pt x="158" y="33"/>
                  </a:lnTo>
                  <a:lnTo>
                    <a:pt x="156" y="31"/>
                  </a:lnTo>
                  <a:lnTo>
                    <a:pt x="157" y="28"/>
                  </a:lnTo>
                  <a:lnTo>
                    <a:pt x="154" y="25"/>
                  </a:lnTo>
                  <a:lnTo>
                    <a:pt x="154" y="23"/>
                  </a:lnTo>
                  <a:lnTo>
                    <a:pt x="152" y="20"/>
                  </a:lnTo>
                  <a:lnTo>
                    <a:pt x="152" y="17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0" y="11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4" y="5"/>
                  </a:lnTo>
                  <a:lnTo>
                    <a:pt x="151" y="4"/>
                  </a:lnTo>
                  <a:lnTo>
                    <a:pt x="152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6" y="1"/>
                  </a:lnTo>
                  <a:lnTo>
                    <a:pt x="168" y="1"/>
                  </a:lnTo>
                  <a:lnTo>
                    <a:pt x="171" y="4"/>
                  </a:lnTo>
                  <a:lnTo>
                    <a:pt x="174" y="5"/>
                  </a:lnTo>
                  <a:lnTo>
                    <a:pt x="177" y="7"/>
                  </a:lnTo>
                  <a:lnTo>
                    <a:pt x="179" y="8"/>
                  </a:lnTo>
                  <a:lnTo>
                    <a:pt x="183" y="9"/>
                  </a:lnTo>
                  <a:lnTo>
                    <a:pt x="185" y="12"/>
                  </a:lnTo>
                  <a:lnTo>
                    <a:pt x="187" y="14"/>
                  </a:lnTo>
                  <a:lnTo>
                    <a:pt x="187" y="17"/>
                  </a:lnTo>
                  <a:lnTo>
                    <a:pt x="190" y="20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5" y="37"/>
                  </a:lnTo>
                  <a:lnTo>
                    <a:pt x="196" y="39"/>
                  </a:lnTo>
                  <a:lnTo>
                    <a:pt x="199" y="41"/>
                  </a:lnTo>
                  <a:lnTo>
                    <a:pt x="201" y="45"/>
                  </a:lnTo>
                  <a:lnTo>
                    <a:pt x="202" y="47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6"/>
                  </a:lnTo>
                  <a:lnTo>
                    <a:pt x="199" y="58"/>
                  </a:lnTo>
                  <a:lnTo>
                    <a:pt x="202" y="61"/>
                  </a:lnTo>
                  <a:lnTo>
                    <a:pt x="204" y="61"/>
                  </a:lnTo>
                  <a:lnTo>
                    <a:pt x="207" y="65"/>
                  </a:lnTo>
                  <a:lnTo>
                    <a:pt x="209" y="67"/>
                  </a:lnTo>
                  <a:lnTo>
                    <a:pt x="211" y="68"/>
                  </a:lnTo>
                  <a:lnTo>
                    <a:pt x="215" y="71"/>
                  </a:lnTo>
                  <a:lnTo>
                    <a:pt x="217" y="71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0" y="72"/>
                  </a:lnTo>
                  <a:lnTo>
                    <a:pt x="219" y="69"/>
                  </a:lnTo>
                  <a:lnTo>
                    <a:pt x="222" y="71"/>
                  </a:lnTo>
                  <a:lnTo>
                    <a:pt x="224" y="74"/>
                  </a:lnTo>
                  <a:lnTo>
                    <a:pt x="227" y="74"/>
                  </a:lnTo>
                  <a:lnTo>
                    <a:pt x="229" y="75"/>
                  </a:lnTo>
                  <a:lnTo>
                    <a:pt x="233" y="77"/>
                  </a:lnTo>
                  <a:lnTo>
                    <a:pt x="235" y="78"/>
                  </a:lnTo>
                  <a:lnTo>
                    <a:pt x="237" y="78"/>
                  </a:lnTo>
                  <a:lnTo>
                    <a:pt x="241" y="80"/>
                  </a:lnTo>
                  <a:lnTo>
                    <a:pt x="241" y="82"/>
                  </a:lnTo>
                  <a:lnTo>
                    <a:pt x="243" y="82"/>
                  </a:lnTo>
                  <a:lnTo>
                    <a:pt x="246" y="82"/>
                  </a:lnTo>
                  <a:lnTo>
                    <a:pt x="249" y="83"/>
                  </a:lnTo>
                  <a:lnTo>
                    <a:pt x="250" y="85"/>
                  </a:lnTo>
                  <a:lnTo>
                    <a:pt x="2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39CDCEFA-A1B8-4F4F-91CF-3ED5622C8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2311400"/>
              <a:ext cx="450850" cy="188913"/>
            </a:xfrm>
            <a:custGeom>
              <a:avLst/>
              <a:gdLst>
                <a:gd name="T0" fmla="*/ 235 w 284"/>
                <a:gd name="T1" fmla="*/ 46 h 119"/>
                <a:gd name="T2" fmla="*/ 229 w 284"/>
                <a:gd name="T3" fmla="*/ 57 h 119"/>
                <a:gd name="T4" fmla="*/ 238 w 284"/>
                <a:gd name="T5" fmla="*/ 59 h 119"/>
                <a:gd name="T6" fmla="*/ 227 w 284"/>
                <a:gd name="T7" fmla="*/ 62 h 119"/>
                <a:gd name="T8" fmla="*/ 220 w 284"/>
                <a:gd name="T9" fmla="*/ 71 h 119"/>
                <a:gd name="T10" fmla="*/ 203 w 284"/>
                <a:gd name="T11" fmla="*/ 73 h 119"/>
                <a:gd name="T12" fmla="*/ 188 w 284"/>
                <a:gd name="T13" fmla="*/ 66 h 119"/>
                <a:gd name="T14" fmla="*/ 183 w 284"/>
                <a:gd name="T15" fmla="*/ 70 h 119"/>
                <a:gd name="T16" fmla="*/ 166 w 284"/>
                <a:gd name="T17" fmla="*/ 72 h 119"/>
                <a:gd name="T18" fmla="*/ 155 w 284"/>
                <a:gd name="T19" fmla="*/ 68 h 119"/>
                <a:gd name="T20" fmla="*/ 143 w 284"/>
                <a:gd name="T21" fmla="*/ 73 h 119"/>
                <a:gd name="T22" fmla="*/ 130 w 284"/>
                <a:gd name="T23" fmla="*/ 71 h 119"/>
                <a:gd name="T24" fmla="*/ 113 w 284"/>
                <a:gd name="T25" fmla="*/ 70 h 119"/>
                <a:gd name="T26" fmla="*/ 108 w 284"/>
                <a:gd name="T27" fmla="*/ 64 h 119"/>
                <a:gd name="T28" fmla="*/ 94 w 284"/>
                <a:gd name="T29" fmla="*/ 70 h 119"/>
                <a:gd name="T30" fmla="*/ 83 w 284"/>
                <a:gd name="T31" fmla="*/ 64 h 119"/>
                <a:gd name="T32" fmla="*/ 74 w 284"/>
                <a:gd name="T33" fmla="*/ 68 h 119"/>
                <a:gd name="T34" fmla="*/ 66 w 284"/>
                <a:gd name="T35" fmla="*/ 54 h 119"/>
                <a:gd name="T36" fmla="*/ 67 w 284"/>
                <a:gd name="T37" fmla="*/ 42 h 119"/>
                <a:gd name="T38" fmla="*/ 58 w 284"/>
                <a:gd name="T39" fmla="*/ 28 h 119"/>
                <a:gd name="T40" fmla="*/ 42 w 284"/>
                <a:gd name="T41" fmla="*/ 23 h 119"/>
                <a:gd name="T42" fmla="*/ 24 w 284"/>
                <a:gd name="T43" fmla="*/ 24 h 119"/>
                <a:gd name="T44" fmla="*/ 16 w 284"/>
                <a:gd name="T45" fmla="*/ 20 h 119"/>
                <a:gd name="T46" fmla="*/ 11 w 284"/>
                <a:gd name="T47" fmla="*/ 14 h 119"/>
                <a:gd name="T48" fmla="*/ 4 w 284"/>
                <a:gd name="T49" fmla="*/ 9 h 119"/>
                <a:gd name="T50" fmla="*/ 8 w 284"/>
                <a:gd name="T51" fmla="*/ 0 h 119"/>
                <a:gd name="T52" fmla="*/ 25 w 284"/>
                <a:gd name="T53" fmla="*/ 3 h 119"/>
                <a:gd name="T54" fmla="*/ 42 w 284"/>
                <a:gd name="T55" fmla="*/ 5 h 119"/>
                <a:gd name="T56" fmla="*/ 44 w 284"/>
                <a:gd name="T57" fmla="*/ 19 h 119"/>
                <a:gd name="T58" fmla="*/ 61 w 284"/>
                <a:gd name="T59" fmla="*/ 14 h 119"/>
                <a:gd name="T60" fmla="*/ 82 w 284"/>
                <a:gd name="T61" fmla="*/ 13 h 119"/>
                <a:gd name="T62" fmla="*/ 77 w 284"/>
                <a:gd name="T63" fmla="*/ 16 h 119"/>
                <a:gd name="T64" fmla="*/ 89 w 284"/>
                <a:gd name="T65" fmla="*/ 20 h 119"/>
                <a:gd name="T66" fmla="*/ 104 w 284"/>
                <a:gd name="T67" fmla="*/ 23 h 119"/>
                <a:gd name="T68" fmla="*/ 91 w 284"/>
                <a:gd name="T69" fmla="*/ 25 h 119"/>
                <a:gd name="T70" fmla="*/ 77 w 284"/>
                <a:gd name="T71" fmla="*/ 24 h 119"/>
                <a:gd name="T72" fmla="*/ 87 w 284"/>
                <a:gd name="T73" fmla="*/ 28 h 119"/>
                <a:gd name="T74" fmla="*/ 82 w 284"/>
                <a:gd name="T75" fmla="*/ 30 h 119"/>
                <a:gd name="T76" fmla="*/ 94 w 284"/>
                <a:gd name="T77" fmla="*/ 30 h 119"/>
                <a:gd name="T78" fmla="*/ 105 w 284"/>
                <a:gd name="T79" fmla="*/ 38 h 119"/>
                <a:gd name="T80" fmla="*/ 105 w 284"/>
                <a:gd name="T81" fmla="*/ 43 h 119"/>
                <a:gd name="T82" fmla="*/ 116 w 284"/>
                <a:gd name="T83" fmla="*/ 42 h 119"/>
                <a:gd name="T84" fmla="*/ 130 w 284"/>
                <a:gd name="T85" fmla="*/ 41 h 119"/>
                <a:gd name="T86" fmla="*/ 146 w 284"/>
                <a:gd name="T87" fmla="*/ 47 h 119"/>
                <a:gd name="T88" fmla="*/ 152 w 284"/>
                <a:gd name="T89" fmla="*/ 43 h 119"/>
                <a:gd name="T90" fmla="*/ 168 w 284"/>
                <a:gd name="T91" fmla="*/ 39 h 119"/>
                <a:gd name="T92" fmla="*/ 185 w 284"/>
                <a:gd name="T93" fmla="*/ 38 h 119"/>
                <a:gd name="T94" fmla="*/ 204 w 284"/>
                <a:gd name="T95" fmla="*/ 36 h 119"/>
                <a:gd name="T96" fmla="*/ 220 w 284"/>
                <a:gd name="T97" fmla="*/ 41 h 119"/>
                <a:gd name="T98" fmla="*/ 231 w 284"/>
                <a:gd name="T99" fmla="*/ 93 h 119"/>
                <a:gd name="T100" fmla="*/ 248 w 284"/>
                <a:gd name="T101" fmla="*/ 94 h 119"/>
                <a:gd name="T102" fmla="*/ 265 w 284"/>
                <a:gd name="T103" fmla="*/ 97 h 119"/>
                <a:gd name="T104" fmla="*/ 279 w 284"/>
                <a:gd name="T105" fmla="*/ 109 h 119"/>
                <a:gd name="T106" fmla="*/ 275 w 284"/>
                <a:gd name="T107" fmla="*/ 116 h 119"/>
                <a:gd name="T108" fmla="*/ 254 w 284"/>
                <a:gd name="T109" fmla="*/ 115 h 119"/>
                <a:gd name="T110" fmla="*/ 237 w 284"/>
                <a:gd name="T111" fmla="*/ 118 h 119"/>
                <a:gd name="T112" fmla="*/ 228 w 284"/>
                <a:gd name="T113" fmla="*/ 106 h 119"/>
                <a:gd name="T114" fmla="*/ 220 w 284"/>
                <a:gd name="T115" fmla="*/ 94 h 119"/>
                <a:gd name="T116" fmla="*/ 231 w 284"/>
                <a:gd name="T11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119">
                  <a:moveTo>
                    <a:pt x="231" y="43"/>
                  </a:moveTo>
                  <a:lnTo>
                    <a:pt x="231" y="43"/>
                  </a:lnTo>
                  <a:lnTo>
                    <a:pt x="228" y="46"/>
                  </a:lnTo>
                  <a:lnTo>
                    <a:pt x="231" y="46"/>
                  </a:lnTo>
                  <a:lnTo>
                    <a:pt x="232" y="46"/>
                  </a:lnTo>
                  <a:lnTo>
                    <a:pt x="235" y="46"/>
                  </a:lnTo>
                  <a:lnTo>
                    <a:pt x="238" y="48"/>
                  </a:lnTo>
                  <a:lnTo>
                    <a:pt x="237" y="50"/>
                  </a:lnTo>
                  <a:lnTo>
                    <a:pt x="237" y="53"/>
                  </a:lnTo>
                  <a:lnTo>
                    <a:pt x="233" y="54"/>
                  </a:lnTo>
                  <a:lnTo>
                    <a:pt x="231" y="56"/>
                  </a:lnTo>
                  <a:lnTo>
                    <a:pt x="229" y="57"/>
                  </a:lnTo>
                  <a:lnTo>
                    <a:pt x="226" y="58"/>
                  </a:lnTo>
                  <a:lnTo>
                    <a:pt x="229" y="59"/>
                  </a:lnTo>
                  <a:lnTo>
                    <a:pt x="231" y="58"/>
                  </a:lnTo>
                  <a:lnTo>
                    <a:pt x="232" y="58"/>
                  </a:lnTo>
                  <a:lnTo>
                    <a:pt x="235" y="57"/>
                  </a:lnTo>
                  <a:lnTo>
                    <a:pt x="238" y="59"/>
                  </a:lnTo>
                  <a:lnTo>
                    <a:pt x="239" y="62"/>
                  </a:lnTo>
                  <a:lnTo>
                    <a:pt x="237" y="63"/>
                  </a:lnTo>
                  <a:lnTo>
                    <a:pt x="233" y="63"/>
                  </a:lnTo>
                  <a:lnTo>
                    <a:pt x="231" y="63"/>
                  </a:lnTo>
                  <a:lnTo>
                    <a:pt x="229" y="63"/>
                  </a:lnTo>
                  <a:lnTo>
                    <a:pt x="227" y="62"/>
                  </a:lnTo>
                  <a:lnTo>
                    <a:pt x="229" y="64"/>
                  </a:lnTo>
                  <a:lnTo>
                    <a:pt x="228" y="67"/>
                  </a:lnTo>
                  <a:lnTo>
                    <a:pt x="228" y="70"/>
                  </a:lnTo>
                  <a:lnTo>
                    <a:pt x="226" y="70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17" y="70"/>
                  </a:lnTo>
                  <a:lnTo>
                    <a:pt x="214" y="71"/>
                  </a:lnTo>
                  <a:lnTo>
                    <a:pt x="211" y="72"/>
                  </a:lnTo>
                  <a:lnTo>
                    <a:pt x="209" y="73"/>
                  </a:lnTo>
                  <a:lnTo>
                    <a:pt x="205" y="73"/>
                  </a:lnTo>
                  <a:lnTo>
                    <a:pt x="203" y="73"/>
                  </a:lnTo>
                  <a:lnTo>
                    <a:pt x="200" y="72"/>
                  </a:lnTo>
                  <a:lnTo>
                    <a:pt x="197" y="71"/>
                  </a:lnTo>
                  <a:lnTo>
                    <a:pt x="194" y="72"/>
                  </a:lnTo>
                  <a:lnTo>
                    <a:pt x="192" y="71"/>
                  </a:lnTo>
                  <a:lnTo>
                    <a:pt x="189" y="68"/>
                  </a:lnTo>
                  <a:lnTo>
                    <a:pt x="188" y="66"/>
                  </a:lnTo>
                  <a:lnTo>
                    <a:pt x="188" y="63"/>
                  </a:lnTo>
                  <a:lnTo>
                    <a:pt x="186" y="63"/>
                  </a:lnTo>
                  <a:lnTo>
                    <a:pt x="183" y="63"/>
                  </a:lnTo>
                  <a:lnTo>
                    <a:pt x="186" y="65"/>
                  </a:lnTo>
                  <a:lnTo>
                    <a:pt x="184" y="67"/>
                  </a:lnTo>
                  <a:lnTo>
                    <a:pt x="183" y="70"/>
                  </a:lnTo>
                  <a:lnTo>
                    <a:pt x="180" y="71"/>
                  </a:lnTo>
                  <a:lnTo>
                    <a:pt x="177" y="71"/>
                  </a:lnTo>
                  <a:lnTo>
                    <a:pt x="175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3" y="70"/>
                  </a:lnTo>
                  <a:lnTo>
                    <a:pt x="162" y="67"/>
                  </a:lnTo>
                  <a:lnTo>
                    <a:pt x="162" y="70"/>
                  </a:lnTo>
                  <a:lnTo>
                    <a:pt x="160" y="72"/>
                  </a:lnTo>
                  <a:lnTo>
                    <a:pt x="158" y="72"/>
                  </a:lnTo>
                  <a:lnTo>
                    <a:pt x="155" y="68"/>
                  </a:lnTo>
                  <a:lnTo>
                    <a:pt x="155" y="72"/>
                  </a:lnTo>
                  <a:lnTo>
                    <a:pt x="153" y="72"/>
                  </a:lnTo>
                  <a:lnTo>
                    <a:pt x="150" y="73"/>
                  </a:lnTo>
                  <a:lnTo>
                    <a:pt x="147" y="73"/>
                  </a:lnTo>
                  <a:lnTo>
                    <a:pt x="146" y="70"/>
                  </a:lnTo>
                  <a:lnTo>
                    <a:pt x="143" y="73"/>
                  </a:lnTo>
                  <a:lnTo>
                    <a:pt x="141" y="72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6" y="73"/>
                  </a:lnTo>
                  <a:lnTo>
                    <a:pt x="134" y="73"/>
                  </a:lnTo>
                  <a:lnTo>
                    <a:pt x="130" y="71"/>
                  </a:lnTo>
                  <a:lnTo>
                    <a:pt x="128" y="73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19" y="72"/>
                  </a:lnTo>
                  <a:lnTo>
                    <a:pt x="117" y="72"/>
                  </a:lnTo>
                  <a:lnTo>
                    <a:pt x="113" y="70"/>
                  </a:lnTo>
                  <a:lnTo>
                    <a:pt x="116" y="67"/>
                  </a:lnTo>
                  <a:lnTo>
                    <a:pt x="115" y="64"/>
                  </a:lnTo>
                  <a:lnTo>
                    <a:pt x="113" y="62"/>
                  </a:lnTo>
                  <a:lnTo>
                    <a:pt x="111" y="64"/>
                  </a:lnTo>
                  <a:lnTo>
                    <a:pt x="110" y="67"/>
                  </a:lnTo>
                  <a:lnTo>
                    <a:pt x="108" y="64"/>
                  </a:lnTo>
                  <a:lnTo>
                    <a:pt x="107" y="67"/>
                  </a:lnTo>
                  <a:lnTo>
                    <a:pt x="105" y="70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8" y="71"/>
                  </a:lnTo>
                  <a:lnTo>
                    <a:pt x="94" y="70"/>
                  </a:lnTo>
                  <a:lnTo>
                    <a:pt x="93" y="71"/>
                  </a:lnTo>
                  <a:lnTo>
                    <a:pt x="90" y="70"/>
                  </a:lnTo>
                  <a:lnTo>
                    <a:pt x="87" y="70"/>
                  </a:lnTo>
                  <a:lnTo>
                    <a:pt x="85" y="68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1" y="64"/>
                  </a:lnTo>
                  <a:lnTo>
                    <a:pt x="77" y="66"/>
                  </a:lnTo>
                  <a:lnTo>
                    <a:pt x="79" y="68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0" y="66"/>
                  </a:lnTo>
                  <a:lnTo>
                    <a:pt x="68" y="65"/>
                  </a:lnTo>
                  <a:lnTo>
                    <a:pt x="67" y="63"/>
                  </a:lnTo>
                  <a:lnTo>
                    <a:pt x="66" y="59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1"/>
                  </a:lnTo>
                  <a:lnTo>
                    <a:pt x="61" y="48"/>
                  </a:lnTo>
                  <a:lnTo>
                    <a:pt x="61" y="46"/>
                  </a:lnTo>
                  <a:lnTo>
                    <a:pt x="64" y="43"/>
                  </a:lnTo>
                  <a:lnTo>
                    <a:pt x="67" y="42"/>
                  </a:lnTo>
                  <a:lnTo>
                    <a:pt x="66" y="39"/>
                  </a:lnTo>
                  <a:lnTo>
                    <a:pt x="65" y="37"/>
                  </a:lnTo>
                  <a:lnTo>
                    <a:pt x="64" y="33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3" y="23"/>
                  </a:lnTo>
                  <a:lnTo>
                    <a:pt x="50" y="20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0" y="22"/>
                  </a:lnTo>
                  <a:lnTo>
                    <a:pt x="27" y="23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1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4" y="15"/>
                  </a:lnTo>
                  <a:lnTo>
                    <a:pt x="11" y="14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9"/>
                  </a:lnTo>
                  <a:lnTo>
                    <a:pt x="6" y="7"/>
                  </a:lnTo>
                  <a:lnTo>
                    <a:pt x="4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8" y="8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4" y="19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9" y="13"/>
                  </a:lnTo>
                  <a:lnTo>
                    <a:pt x="61" y="14"/>
                  </a:lnTo>
                  <a:lnTo>
                    <a:pt x="65" y="13"/>
                  </a:lnTo>
                  <a:lnTo>
                    <a:pt x="67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79" y="17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5" y="20"/>
                  </a:lnTo>
                  <a:lnTo>
                    <a:pt x="89" y="20"/>
                  </a:lnTo>
                  <a:lnTo>
                    <a:pt x="92" y="20"/>
                  </a:lnTo>
                  <a:lnTo>
                    <a:pt x="94" y="21"/>
                  </a:lnTo>
                  <a:lnTo>
                    <a:pt x="96" y="21"/>
                  </a:lnTo>
                  <a:lnTo>
                    <a:pt x="99" y="22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3" y="25"/>
                  </a:lnTo>
                  <a:lnTo>
                    <a:pt x="100" y="25"/>
                  </a:lnTo>
                  <a:lnTo>
                    <a:pt x="98" y="26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91" y="26"/>
                  </a:lnTo>
                  <a:lnTo>
                    <a:pt x="89" y="26"/>
                  </a:lnTo>
                  <a:lnTo>
                    <a:pt x="85" y="25"/>
                  </a:lnTo>
                  <a:lnTo>
                    <a:pt x="83" y="25"/>
                  </a:lnTo>
                  <a:lnTo>
                    <a:pt x="77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4" y="29"/>
                  </a:lnTo>
                  <a:lnTo>
                    <a:pt x="87" y="28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3" y="31"/>
                  </a:lnTo>
                  <a:lnTo>
                    <a:pt x="86" y="31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8" y="33"/>
                  </a:lnTo>
                  <a:lnTo>
                    <a:pt x="98" y="36"/>
                  </a:lnTo>
                  <a:lnTo>
                    <a:pt x="100" y="34"/>
                  </a:lnTo>
                  <a:lnTo>
                    <a:pt x="102" y="36"/>
                  </a:lnTo>
                  <a:lnTo>
                    <a:pt x="105" y="38"/>
                  </a:lnTo>
                  <a:lnTo>
                    <a:pt x="103" y="41"/>
                  </a:lnTo>
                  <a:lnTo>
                    <a:pt x="100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03" y="42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46"/>
                  </a:lnTo>
                  <a:lnTo>
                    <a:pt x="111" y="43"/>
                  </a:lnTo>
                  <a:lnTo>
                    <a:pt x="111" y="41"/>
                  </a:lnTo>
                  <a:lnTo>
                    <a:pt x="113" y="40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1" y="43"/>
                  </a:lnTo>
                  <a:lnTo>
                    <a:pt x="124" y="42"/>
                  </a:lnTo>
                  <a:lnTo>
                    <a:pt x="126" y="42"/>
                  </a:lnTo>
                  <a:lnTo>
                    <a:pt x="129" y="45"/>
                  </a:lnTo>
                  <a:lnTo>
                    <a:pt x="130" y="41"/>
                  </a:lnTo>
                  <a:lnTo>
                    <a:pt x="133" y="42"/>
                  </a:lnTo>
                  <a:lnTo>
                    <a:pt x="136" y="45"/>
                  </a:lnTo>
                  <a:lnTo>
                    <a:pt x="138" y="46"/>
                  </a:lnTo>
                  <a:lnTo>
                    <a:pt x="142" y="46"/>
                  </a:lnTo>
                  <a:lnTo>
                    <a:pt x="143" y="48"/>
                  </a:lnTo>
                  <a:lnTo>
                    <a:pt x="146" y="47"/>
                  </a:lnTo>
                  <a:lnTo>
                    <a:pt x="149" y="47"/>
                  </a:lnTo>
                  <a:lnTo>
                    <a:pt x="151" y="47"/>
                  </a:lnTo>
                  <a:lnTo>
                    <a:pt x="154" y="47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52" y="43"/>
                  </a:lnTo>
                  <a:lnTo>
                    <a:pt x="154" y="42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8" y="39"/>
                  </a:lnTo>
                  <a:lnTo>
                    <a:pt x="171" y="39"/>
                  </a:lnTo>
                  <a:lnTo>
                    <a:pt x="173" y="38"/>
                  </a:lnTo>
                  <a:lnTo>
                    <a:pt x="177" y="36"/>
                  </a:lnTo>
                  <a:lnTo>
                    <a:pt x="179" y="36"/>
                  </a:lnTo>
                  <a:lnTo>
                    <a:pt x="181" y="37"/>
                  </a:lnTo>
                  <a:lnTo>
                    <a:pt x="185" y="38"/>
                  </a:lnTo>
                  <a:lnTo>
                    <a:pt x="190" y="38"/>
                  </a:lnTo>
                  <a:lnTo>
                    <a:pt x="193" y="37"/>
                  </a:lnTo>
                  <a:lnTo>
                    <a:pt x="196" y="36"/>
                  </a:lnTo>
                  <a:lnTo>
                    <a:pt x="198" y="36"/>
                  </a:lnTo>
                  <a:lnTo>
                    <a:pt x="202" y="36"/>
                  </a:lnTo>
                  <a:lnTo>
                    <a:pt x="204" y="36"/>
                  </a:lnTo>
                  <a:lnTo>
                    <a:pt x="211" y="36"/>
                  </a:lnTo>
                  <a:lnTo>
                    <a:pt x="213" y="37"/>
                  </a:lnTo>
                  <a:lnTo>
                    <a:pt x="217" y="38"/>
                  </a:lnTo>
                  <a:lnTo>
                    <a:pt x="214" y="40"/>
                  </a:lnTo>
                  <a:lnTo>
                    <a:pt x="218" y="41"/>
                  </a:lnTo>
                  <a:lnTo>
                    <a:pt x="220" y="41"/>
                  </a:lnTo>
                  <a:lnTo>
                    <a:pt x="223" y="40"/>
                  </a:lnTo>
                  <a:lnTo>
                    <a:pt x="226" y="41"/>
                  </a:lnTo>
                  <a:lnTo>
                    <a:pt x="229" y="41"/>
                  </a:lnTo>
                  <a:lnTo>
                    <a:pt x="231" y="43"/>
                  </a:lnTo>
                  <a:lnTo>
                    <a:pt x="231" y="43"/>
                  </a:lnTo>
                  <a:close/>
                  <a:moveTo>
                    <a:pt x="231" y="93"/>
                  </a:moveTo>
                  <a:lnTo>
                    <a:pt x="231" y="93"/>
                  </a:lnTo>
                  <a:lnTo>
                    <a:pt x="235" y="94"/>
                  </a:lnTo>
                  <a:lnTo>
                    <a:pt x="237" y="94"/>
                  </a:lnTo>
                  <a:lnTo>
                    <a:pt x="240" y="96"/>
                  </a:lnTo>
                  <a:lnTo>
                    <a:pt x="246" y="96"/>
                  </a:lnTo>
                  <a:lnTo>
                    <a:pt x="248" y="94"/>
                  </a:lnTo>
                  <a:lnTo>
                    <a:pt x="252" y="94"/>
                  </a:lnTo>
                  <a:lnTo>
                    <a:pt x="254" y="94"/>
                  </a:lnTo>
                  <a:lnTo>
                    <a:pt x="257" y="94"/>
                  </a:lnTo>
                  <a:lnTo>
                    <a:pt x="260" y="96"/>
                  </a:lnTo>
                  <a:lnTo>
                    <a:pt x="263" y="97"/>
                  </a:lnTo>
                  <a:lnTo>
                    <a:pt x="265" y="97"/>
                  </a:lnTo>
                  <a:lnTo>
                    <a:pt x="269" y="99"/>
                  </a:lnTo>
                  <a:lnTo>
                    <a:pt x="271" y="100"/>
                  </a:lnTo>
                  <a:lnTo>
                    <a:pt x="273" y="103"/>
                  </a:lnTo>
                  <a:lnTo>
                    <a:pt x="275" y="103"/>
                  </a:lnTo>
                  <a:lnTo>
                    <a:pt x="278" y="106"/>
                  </a:lnTo>
                  <a:lnTo>
                    <a:pt x="279" y="109"/>
                  </a:lnTo>
                  <a:lnTo>
                    <a:pt x="281" y="110"/>
                  </a:lnTo>
                  <a:lnTo>
                    <a:pt x="282" y="113"/>
                  </a:lnTo>
                  <a:lnTo>
                    <a:pt x="284" y="116"/>
                  </a:lnTo>
                  <a:lnTo>
                    <a:pt x="281" y="117"/>
                  </a:lnTo>
                  <a:lnTo>
                    <a:pt x="279" y="117"/>
                  </a:lnTo>
                  <a:lnTo>
                    <a:pt x="275" y="116"/>
                  </a:lnTo>
                  <a:lnTo>
                    <a:pt x="273" y="116"/>
                  </a:lnTo>
                  <a:lnTo>
                    <a:pt x="270" y="116"/>
                  </a:lnTo>
                  <a:lnTo>
                    <a:pt x="267" y="116"/>
                  </a:lnTo>
                  <a:lnTo>
                    <a:pt x="265" y="115"/>
                  </a:lnTo>
                  <a:lnTo>
                    <a:pt x="256" y="115"/>
                  </a:lnTo>
                  <a:lnTo>
                    <a:pt x="254" y="115"/>
                  </a:lnTo>
                  <a:lnTo>
                    <a:pt x="250" y="116"/>
                  </a:lnTo>
                  <a:lnTo>
                    <a:pt x="248" y="116"/>
                  </a:lnTo>
                  <a:lnTo>
                    <a:pt x="245" y="117"/>
                  </a:lnTo>
                  <a:lnTo>
                    <a:pt x="243" y="118"/>
                  </a:lnTo>
                  <a:lnTo>
                    <a:pt x="239" y="119"/>
                  </a:lnTo>
                  <a:lnTo>
                    <a:pt x="237" y="118"/>
                  </a:lnTo>
                  <a:lnTo>
                    <a:pt x="233" y="116"/>
                  </a:lnTo>
                  <a:lnTo>
                    <a:pt x="231" y="116"/>
                  </a:lnTo>
                  <a:lnTo>
                    <a:pt x="230" y="114"/>
                  </a:lnTo>
                  <a:lnTo>
                    <a:pt x="229" y="111"/>
                  </a:lnTo>
                  <a:lnTo>
                    <a:pt x="229" y="108"/>
                  </a:lnTo>
                  <a:lnTo>
                    <a:pt x="228" y="106"/>
                  </a:lnTo>
                  <a:lnTo>
                    <a:pt x="224" y="105"/>
                  </a:lnTo>
                  <a:lnTo>
                    <a:pt x="222" y="105"/>
                  </a:lnTo>
                  <a:lnTo>
                    <a:pt x="219" y="103"/>
                  </a:lnTo>
                  <a:lnTo>
                    <a:pt x="219" y="100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2" y="92"/>
                  </a:lnTo>
                  <a:lnTo>
                    <a:pt x="226" y="92"/>
                  </a:lnTo>
                  <a:lnTo>
                    <a:pt x="228" y="93"/>
                  </a:lnTo>
                  <a:lnTo>
                    <a:pt x="231" y="93"/>
                  </a:lnTo>
                  <a:lnTo>
                    <a:pt x="231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94F5788B-70E7-4B4D-9C7D-C6049B7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2330450"/>
              <a:ext cx="119062" cy="74613"/>
            </a:xfrm>
            <a:custGeom>
              <a:avLst/>
              <a:gdLst>
                <a:gd name="T0" fmla="*/ 36 w 75"/>
                <a:gd name="T1" fmla="*/ 31 h 47"/>
                <a:gd name="T2" fmla="*/ 39 w 75"/>
                <a:gd name="T3" fmla="*/ 30 h 47"/>
                <a:gd name="T4" fmla="*/ 47 w 75"/>
                <a:gd name="T5" fmla="*/ 28 h 47"/>
                <a:gd name="T6" fmla="*/ 49 w 75"/>
                <a:gd name="T7" fmla="*/ 27 h 47"/>
                <a:gd name="T8" fmla="*/ 38 w 75"/>
                <a:gd name="T9" fmla="*/ 28 h 47"/>
                <a:gd name="T10" fmla="*/ 30 w 75"/>
                <a:gd name="T11" fmla="*/ 29 h 47"/>
                <a:gd name="T12" fmla="*/ 21 w 75"/>
                <a:gd name="T13" fmla="*/ 30 h 47"/>
                <a:gd name="T14" fmla="*/ 10 w 75"/>
                <a:gd name="T15" fmla="*/ 31 h 47"/>
                <a:gd name="T16" fmla="*/ 2 w 75"/>
                <a:gd name="T17" fmla="*/ 31 h 47"/>
                <a:gd name="T18" fmla="*/ 5 w 75"/>
                <a:gd name="T19" fmla="*/ 26 h 47"/>
                <a:gd name="T20" fmla="*/ 9 w 75"/>
                <a:gd name="T21" fmla="*/ 25 h 47"/>
                <a:gd name="T22" fmla="*/ 11 w 75"/>
                <a:gd name="T23" fmla="*/ 21 h 47"/>
                <a:gd name="T24" fmla="*/ 20 w 75"/>
                <a:gd name="T25" fmla="*/ 26 h 47"/>
                <a:gd name="T26" fmla="*/ 23 w 75"/>
                <a:gd name="T27" fmla="*/ 25 h 47"/>
                <a:gd name="T28" fmla="*/ 20 w 75"/>
                <a:gd name="T29" fmla="*/ 18 h 47"/>
                <a:gd name="T30" fmla="*/ 12 w 75"/>
                <a:gd name="T31" fmla="*/ 17 h 47"/>
                <a:gd name="T32" fmla="*/ 14 w 75"/>
                <a:gd name="T33" fmla="*/ 12 h 47"/>
                <a:gd name="T34" fmla="*/ 10 w 75"/>
                <a:gd name="T35" fmla="*/ 9 h 47"/>
                <a:gd name="T36" fmla="*/ 18 w 75"/>
                <a:gd name="T37" fmla="*/ 7 h 47"/>
                <a:gd name="T38" fmla="*/ 22 w 75"/>
                <a:gd name="T39" fmla="*/ 12 h 47"/>
                <a:gd name="T40" fmla="*/ 30 w 75"/>
                <a:gd name="T41" fmla="*/ 17 h 47"/>
                <a:gd name="T42" fmla="*/ 38 w 75"/>
                <a:gd name="T43" fmla="*/ 21 h 47"/>
                <a:gd name="T44" fmla="*/ 44 w 75"/>
                <a:gd name="T45" fmla="*/ 19 h 47"/>
                <a:gd name="T46" fmla="*/ 38 w 75"/>
                <a:gd name="T47" fmla="*/ 18 h 47"/>
                <a:gd name="T48" fmla="*/ 38 w 75"/>
                <a:gd name="T49" fmla="*/ 14 h 47"/>
                <a:gd name="T50" fmla="*/ 40 w 75"/>
                <a:gd name="T51" fmla="*/ 14 h 47"/>
                <a:gd name="T52" fmla="*/ 32 w 75"/>
                <a:gd name="T53" fmla="*/ 11 h 47"/>
                <a:gd name="T54" fmla="*/ 38 w 75"/>
                <a:gd name="T55" fmla="*/ 10 h 47"/>
                <a:gd name="T56" fmla="*/ 28 w 75"/>
                <a:gd name="T57" fmla="*/ 7 h 47"/>
                <a:gd name="T58" fmla="*/ 32 w 75"/>
                <a:gd name="T59" fmla="*/ 1 h 47"/>
                <a:gd name="T60" fmla="*/ 44 w 75"/>
                <a:gd name="T61" fmla="*/ 2 h 47"/>
                <a:gd name="T62" fmla="*/ 51 w 75"/>
                <a:gd name="T63" fmla="*/ 7 h 47"/>
                <a:gd name="T64" fmla="*/ 55 w 75"/>
                <a:gd name="T65" fmla="*/ 2 h 47"/>
                <a:gd name="T66" fmla="*/ 57 w 75"/>
                <a:gd name="T67" fmla="*/ 0 h 47"/>
                <a:gd name="T68" fmla="*/ 61 w 75"/>
                <a:gd name="T69" fmla="*/ 3 h 47"/>
                <a:gd name="T70" fmla="*/ 69 w 75"/>
                <a:gd name="T71" fmla="*/ 4 h 47"/>
                <a:gd name="T72" fmla="*/ 72 w 75"/>
                <a:gd name="T73" fmla="*/ 12 h 47"/>
                <a:gd name="T74" fmla="*/ 71 w 75"/>
                <a:gd name="T75" fmla="*/ 21 h 47"/>
                <a:gd name="T76" fmla="*/ 71 w 75"/>
                <a:gd name="T77" fmla="*/ 27 h 47"/>
                <a:gd name="T78" fmla="*/ 73 w 75"/>
                <a:gd name="T79" fmla="*/ 33 h 47"/>
                <a:gd name="T80" fmla="*/ 71 w 75"/>
                <a:gd name="T81" fmla="*/ 31 h 47"/>
                <a:gd name="T82" fmla="*/ 66 w 75"/>
                <a:gd name="T83" fmla="*/ 36 h 47"/>
                <a:gd name="T84" fmla="*/ 69 w 75"/>
                <a:gd name="T85" fmla="*/ 41 h 47"/>
                <a:gd name="T86" fmla="*/ 64 w 75"/>
                <a:gd name="T87" fmla="*/ 41 h 47"/>
                <a:gd name="T88" fmla="*/ 63 w 75"/>
                <a:gd name="T89" fmla="*/ 46 h 47"/>
                <a:gd name="T90" fmla="*/ 55 w 75"/>
                <a:gd name="T91" fmla="*/ 46 h 47"/>
                <a:gd name="T92" fmla="*/ 46 w 75"/>
                <a:gd name="T93" fmla="*/ 44 h 47"/>
                <a:gd name="T94" fmla="*/ 38 w 75"/>
                <a:gd name="T95" fmla="*/ 47 h 47"/>
                <a:gd name="T96" fmla="*/ 32 w 75"/>
                <a:gd name="T97" fmla="*/ 41 h 47"/>
                <a:gd name="T98" fmla="*/ 38 w 75"/>
                <a:gd name="T99" fmla="*/ 39 h 47"/>
                <a:gd name="T100" fmla="*/ 32 w 75"/>
                <a:gd name="T101" fmla="*/ 38 h 47"/>
                <a:gd name="T102" fmla="*/ 30 w 75"/>
                <a:gd name="T103" fmla="*/ 34 h 47"/>
                <a:gd name="T104" fmla="*/ 38 w 75"/>
                <a:gd name="T10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" h="47">
                  <a:moveTo>
                    <a:pt x="38" y="33"/>
                  </a:moveTo>
                  <a:lnTo>
                    <a:pt x="38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30"/>
                  </a:lnTo>
                  <a:lnTo>
                    <a:pt x="39" y="30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28"/>
                  </a:lnTo>
                  <a:lnTo>
                    <a:pt x="51" y="28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2" y="27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3" y="30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2" y="25"/>
                  </a:lnTo>
                  <a:lnTo>
                    <a:pt x="26" y="24"/>
                  </a:lnTo>
                  <a:lnTo>
                    <a:pt x="23" y="25"/>
                  </a:lnTo>
                  <a:lnTo>
                    <a:pt x="20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10" y="9"/>
                  </a:lnTo>
                  <a:lnTo>
                    <a:pt x="12" y="7"/>
                  </a:lnTo>
                  <a:lnTo>
                    <a:pt x="15" y="5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6" y="12"/>
                  </a:lnTo>
                  <a:lnTo>
                    <a:pt x="28" y="13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6" y="19"/>
                  </a:lnTo>
                  <a:lnTo>
                    <a:pt x="38" y="21"/>
                  </a:lnTo>
                  <a:lnTo>
                    <a:pt x="38" y="22"/>
                  </a:lnTo>
                  <a:lnTo>
                    <a:pt x="42" y="21"/>
                  </a:lnTo>
                  <a:lnTo>
                    <a:pt x="44" y="19"/>
                  </a:lnTo>
                  <a:lnTo>
                    <a:pt x="42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7" y="18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2" y="11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0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38" y="1"/>
                  </a:lnTo>
                  <a:lnTo>
                    <a:pt x="44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4"/>
                  </a:lnTo>
                  <a:lnTo>
                    <a:pt x="69" y="4"/>
                  </a:lnTo>
                  <a:lnTo>
                    <a:pt x="70" y="8"/>
                  </a:lnTo>
                  <a:lnTo>
                    <a:pt x="69" y="10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1" y="18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69" y="26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4" y="30"/>
                  </a:lnTo>
                  <a:lnTo>
                    <a:pt x="73" y="33"/>
                  </a:lnTo>
                  <a:lnTo>
                    <a:pt x="75" y="35"/>
                  </a:lnTo>
                  <a:lnTo>
                    <a:pt x="72" y="34"/>
                  </a:lnTo>
                  <a:lnTo>
                    <a:pt x="71" y="31"/>
                  </a:lnTo>
                  <a:lnTo>
                    <a:pt x="68" y="33"/>
                  </a:lnTo>
                  <a:lnTo>
                    <a:pt x="65" y="34"/>
                  </a:lnTo>
                  <a:lnTo>
                    <a:pt x="66" y="36"/>
                  </a:lnTo>
                  <a:lnTo>
                    <a:pt x="64" y="37"/>
                  </a:lnTo>
                  <a:lnTo>
                    <a:pt x="66" y="39"/>
                  </a:lnTo>
                  <a:lnTo>
                    <a:pt x="69" y="41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4" y="41"/>
                  </a:lnTo>
                  <a:lnTo>
                    <a:pt x="65" y="43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7" y="46"/>
                  </a:lnTo>
                  <a:lnTo>
                    <a:pt x="55" y="46"/>
                  </a:lnTo>
                  <a:lnTo>
                    <a:pt x="52" y="46"/>
                  </a:lnTo>
                  <a:lnTo>
                    <a:pt x="49" y="46"/>
                  </a:lnTo>
                  <a:lnTo>
                    <a:pt x="46" y="44"/>
                  </a:lnTo>
                  <a:lnTo>
                    <a:pt x="44" y="47"/>
                  </a:lnTo>
                  <a:lnTo>
                    <a:pt x="42" y="47"/>
                  </a:lnTo>
                  <a:lnTo>
                    <a:pt x="38" y="47"/>
                  </a:lnTo>
                  <a:lnTo>
                    <a:pt x="36" y="46"/>
                  </a:lnTo>
                  <a:lnTo>
                    <a:pt x="32" y="45"/>
                  </a:lnTo>
                  <a:lnTo>
                    <a:pt x="32" y="41"/>
                  </a:lnTo>
                  <a:lnTo>
                    <a:pt x="36" y="41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29" y="37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4" name="Freeform 234">
              <a:extLst>
                <a:ext uri="{FF2B5EF4-FFF2-40B4-BE49-F238E27FC236}">
                  <a16:creationId xmlns:a16="http://schemas.microsoft.com/office/drawing/2014/main" id="{42803298-6947-4EA9-9E22-215D2BA9A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825" y="2165350"/>
              <a:ext cx="150812" cy="163513"/>
            </a:xfrm>
            <a:custGeom>
              <a:avLst/>
              <a:gdLst>
                <a:gd name="T0" fmla="*/ 82 w 95"/>
                <a:gd name="T1" fmla="*/ 7 h 103"/>
                <a:gd name="T2" fmla="*/ 86 w 95"/>
                <a:gd name="T3" fmla="*/ 12 h 103"/>
                <a:gd name="T4" fmla="*/ 95 w 95"/>
                <a:gd name="T5" fmla="*/ 12 h 103"/>
                <a:gd name="T6" fmla="*/ 94 w 95"/>
                <a:gd name="T7" fmla="*/ 4 h 103"/>
                <a:gd name="T8" fmla="*/ 88 w 95"/>
                <a:gd name="T9" fmla="*/ 1 h 103"/>
                <a:gd name="T10" fmla="*/ 81 w 95"/>
                <a:gd name="T11" fmla="*/ 0 h 103"/>
                <a:gd name="T12" fmla="*/ 75 w 95"/>
                <a:gd name="T13" fmla="*/ 4 h 103"/>
                <a:gd name="T14" fmla="*/ 77 w 95"/>
                <a:gd name="T15" fmla="*/ 7 h 103"/>
                <a:gd name="T16" fmla="*/ 81 w 95"/>
                <a:gd name="T17" fmla="*/ 103 h 103"/>
                <a:gd name="T18" fmla="*/ 77 w 95"/>
                <a:gd name="T19" fmla="*/ 101 h 103"/>
                <a:gd name="T20" fmla="*/ 77 w 95"/>
                <a:gd name="T21" fmla="*/ 47 h 103"/>
                <a:gd name="T22" fmla="*/ 84 w 95"/>
                <a:gd name="T23" fmla="*/ 48 h 103"/>
                <a:gd name="T24" fmla="*/ 81 w 95"/>
                <a:gd name="T25" fmla="*/ 56 h 103"/>
                <a:gd name="T26" fmla="*/ 88 w 95"/>
                <a:gd name="T27" fmla="*/ 61 h 103"/>
                <a:gd name="T28" fmla="*/ 88 w 95"/>
                <a:gd name="T29" fmla="*/ 70 h 103"/>
                <a:gd name="T30" fmla="*/ 81 w 95"/>
                <a:gd name="T31" fmla="*/ 71 h 103"/>
                <a:gd name="T32" fmla="*/ 74 w 95"/>
                <a:gd name="T33" fmla="*/ 71 h 103"/>
                <a:gd name="T34" fmla="*/ 66 w 95"/>
                <a:gd name="T35" fmla="*/ 64 h 103"/>
                <a:gd name="T36" fmla="*/ 59 w 95"/>
                <a:gd name="T37" fmla="*/ 60 h 103"/>
                <a:gd name="T38" fmla="*/ 50 w 95"/>
                <a:gd name="T39" fmla="*/ 57 h 103"/>
                <a:gd name="T40" fmla="*/ 42 w 95"/>
                <a:gd name="T41" fmla="*/ 58 h 103"/>
                <a:gd name="T42" fmla="*/ 35 w 95"/>
                <a:gd name="T43" fmla="*/ 54 h 103"/>
                <a:gd name="T44" fmla="*/ 27 w 95"/>
                <a:gd name="T45" fmla="*/ 56 h 103"/>
                <a:gd name="T46" fmla="*/ 19 w 95"/>
                <a:gd name="T47" fmla="*/ 57 h 103"/>
                <a:gd name="T48" fmla="*/ 10 w 95"/>
                <a:gd name="T49" fmla="*/ 53 h 103"/>
                <a:gd name="T50" fmla="*/ 13 w 95"/>
                <a:gd name="T51" fmla="*/ 48 h 103"/>
                <a:gd name="T52" fmla="*/ 22 w 95"/>
                <a:gd name="T53" fmla="*/ 49 h 103"/>
                <a:gd name="T54" fmla="*/ 30 w 95"/>
                <a:gd name="T55" fmla="*/ 49 h 103"/>
                <a:gd name="T56" fmla="*/ 23 w 95"/>
                <a:gd name="T57" fmla="*/ 46 h 103"/>
                <a:gd name="T58" fmla="*/ 30 w 95"/>
                <a:gd name="T59" fmla="*/ 41 h 103"/>
                <a:gd name="T60" fmla="*/ 22 w 95"/>
                <a:gd name="T61" fmla="*/ 43 h 103"/>
                <a:gd name="T62" fmla="*/ 22 w 95"/>
                <a:gd name="T63" fmla="*/ 36 h 103"/>
                <a:gd name="T64" fmla="*/ 15 w 95"/>
                <a:gd name="T65" fmla="*/ 39 h 103"/>
                <a:gd name="T66" fmla="*/ 11 w 95"/>
                <a:gd name="T67" fmla="*/ 37 h 103"/>
                <a:gd name="T68" fmla="*/ 6 w 95"/>
                <a:gd name="T69" fmla="*/ 35 h 103"/>
                <a:gd name="T70" fmla="*/ 0 w 95"/>
                <a:gd name="T71" fmla="*/ 30 h 103"/>
                <a:gd name="T72" fmla="*/ 6 w 95"/>
                <a:gd name="T73" fmla="*/ 26 h 103"/>
                <a:gd name="T74" fmla="*/ 15 w 95"/>
                <a:gd name="T75" fmla="*/ 26 h 103"/>
                <a:gd name="T76" fmla="*/ 23 w 95"/>
                <a:gd name="T77" fmla="*/ 23 h 103"/>
                <a:gd name="T78" fmla="*/ 32 w 95"/>
                <a:gd name="T79" fmla="*/ 26 h 103"/>
                <a:gd name="T80" fmla="*/ 39 w 95"/>
                <a:gd name="T81" fmla="*/ 30 h 103"/>
                <a:gd name="T82" fmla="*/ 42 w 95"/>
                <a:gd name="T83" fmla="*/ 39 h 103"/>
                <a:gd name="T84" fmla="*/ 48 w 95"/>
                <a:gd name="T85" fmla="*/ 34 h 103"/>
                <a:gd name="T86" fmla="*/ 53 w 95"/>
                <a:gd name="T87" fmla="*/ 32 h 103"/>
                <a:gd name="T88" fmla="*/ 64 w 95"/>
                <a:gd name="T89" fmla="*/ 41 h 103"/>
                <a:gd name="T90" fmla="*/ 71 w 95"/>
                <a:gd name="T91" fmla="*/ 40 h 103"/>
                <a:gd name="T92" fmla="*/ 77 w 95"/>
                <a:gd name="T93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03">
                  <a:moveTo>
                    <a:pt x="77" y="7"/>
                  </a:moveTo>
                  <a:lnTo>
                    <a:pt x="78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3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4" y="7"/>
                  </a:lnTo>
                  <a:lnTo>
                    <a:pt x="94" y="4"/>
                  </a:lnTo>
                  <a:lnTo>
                    <a:pt x="94" y="3"/>
                  </a:lnTo>
                  <a:lnTo>
                    <a:pt x="91" y="1"/>
                  </a:lnTo>
                  <a:lnTo>
                    <a:pt x="88" y="1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5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7" y="7"/>
                  </a:lnTo>
                  <a:close/>
                  <a:moveTo>
                    <a:pt x="77" y="103"/>
                  </a:moveTo>
                  <a:lnTo>
                    <a:pt x="81" y="103"/>
                  </a:lnTo>
                  <a:lnTo>
                    <a:pt x="83" y="103"/>
                  </a:lnTo>
                  <a:lnTo>
                    <a:pt x="81" y="101"/>
                  </a:lnTo>
                  <a:lnTo>
                    <a:pt x="77" y="101"/>
                  </a:lnTo>
                  <a:lnTo>
                    <a:pt x="77" y="103"/>
                  </a:lnTo>
                  <a:lnTo>
                    <a:pt x="77" y="103"/>
                  </a:lnTo>
                  <a:close/>
                  <a:moveTo>
                    <a:pt x="77" y="47"/>
                  </a:moveTo>
                  <a:lnTo>
                    <a:pt x="78" y="47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4" y="56"/>
                  </a:lnTo>
                  <a:lnTo>
                    <a:pt x="86" y="60"/>
                  </a:lnTo>
                  <a:lnTo>
                    <a:pt x="88" y="61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77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5" y="62"/>
                  </a:lnTo>
                  <a:lnTo>
                    <a:pt x="61" y="60"/>
                  </a:lnTo>
                  <a:lnTo>
                    <a:pt x="59" y="60"/>
                  </a:lnTo>
                  <a:lnTo>
                    <a:pt x="56" y="58"/>
                  </a:lnTo>
                  <a:lnTo>
                    <a:pt x="53" y="57"/>
                  </a:lnTo>
                  <a:lnTo>
                    <a:pt x="50" y="57"/>
                  </a:lnTo>
                  <a:lnTo>
                    <a:pt x="48" y="56"/>
                  </a:lnTo>
                  <a:lnTo>
                    <a:pt x="44" y="57"/>
                  </a:lnTo>
                  <a:lnTo>
                    <a:pt x="42" y="58"/>
                  </a:lnTo>
                  <a:lnTo>
                    <a:pt x="39" y="56"/>
                  </a:lnTo>
                  <a:lnTo>
                    <a:pt x="39" y="54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1" y="55"/>
                  </a:lnTo>
                  <a:lnTo>
                    <a:pt x="27" y="56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4" y="55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3" y="46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1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6" y="37"/>
                  </a:lnTo>
                  <a:lnTo>
                    <a:pt x="15" y="39"/>
                  </a:lnTo>
                  <a:lnTo>
                    <a:pt x="11" y="41"/>
                  </a:lnTo>
                  <a:lnTo>
                    <a:pt x="9" y="39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5"/>
                  </a:lnTo>
                  <a:lnTo>
                    <a:pt x="3" y="35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3" y="23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4" y="27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4" y="37"/>
                  </a:lnTo>
                  <a:lnTo>
                    <a:pt x="47" y="34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1" y="40"/>
                  </a:lnTo>
                  <a:lnTo>
                    <a:pt x="75" y="43"/>
                  </a:lnTo>
                  <a:lnTo>
                    <a:pt x="77" y="43"/>
                  </a:lnTo>
                  <a:lnTo>
                    <a:pt x="77" y="47"/>
                  </a:lnTo>
                  <a:lnTo>
                    <a:pt x="7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3408BB4-D859-45FD-AE45-80A6E6113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320925"/>
              <a:ext cx="301625" cy="174625"/>
            </a:xfrm>
            <a:custGeom>
              <a:avLst/>
              <a:gdLst>
                <a:gd name="T0" fmla="*/ 125 w 190"/>
                <a:gd name="T1" fmla="*/ 20 h 110"/>
                <a:gd name="T2" fmla="*/ 131 w 190"/>
                <a:gd name="T3" fmla="*/ 27 h 110"/>
                <a:gd name="T4" fmla="*/ 144 w 190"/>
                <a:gd name="T5" fmla="*/ 31 h 110"/>
                <a:gd name="T6" fmla="*/ 151 w 190"/>
                <a:gd name="T7" fmla="*/ 23 h 110"/>
                <a:gd name="T8" fmla="*/ 165 w 190"/>
                <a:gd name="T9" fmla="*/ 30 h 110"/>
                <a:gd name="T10" fmla="*/ 160 w 190"/>
                <a:gd name="T11" fmla="*/ 45 h 110"/>
                <a:gd name="T12" fmla="*/ 144 w 190"/>
                <a:gd name="T13" fmla="*/ 54 h 110"/>
                <a:gd name="T14" fmla="*/ 129 w 190"/>
                <a:gd name="T15" fmla="*/ 54 h 110"/>
                <a:gd name="T16" fmla="*/ 117 w 190"/>
                <a:gd name="T17" fmla="*/ 52 h 110"/>
                <a:gd name="T18" fmla="*/ 103 w 190"/>
                <a:gd name="T19" fmla="*/ 57 h 110"/>
                <a:gd name="T20" fmla="*/ 85 w 190"/>
                <a:gd name="T21" fmla="*/ 65 h 110"/>
                <a:gd name="T22" fmla="*/ 69 w 190"/>
                <a:gd name="T23" fmla="*/ 68 h 110"/>
                <a:gd name="T24" fmla="*/ 52 w 190"/>
                <a:gd name="T25" fmla="*/ 67 h 110"/>
                <a:gd name="T26" fmla="*/ 50 w 190"/>
                <a:gd name="T27" fmla="*/ 58 h 110"/>
                <a:gd name="T28" fmla="*/ 66 w 190"/>
                <a:gd name="T29" fmla="*/ 53 h 110"/>
                <a:gd name="T30" fmla="*/ 88 w 190"/>
                <a:gd name="T31" fmla="*/ 49 h 110"/>
                <a:gd name="T32" fmla="*/ 77 w 190"/>
                <a:gd name="T33" fmla="*/ 49 h 110"/>
                <a:gd name="T34" fmla="*/ 63 w 190"/>
                <a:gd name="T35" fmla="*/ 50 h 110"/>
                <a:gd name="T36" fmla="*/ 52 w 190"/>
                <a:gd name="T37" fmla="*/ 47 h 110"/>
                <a:gd name="T38" fmla="*/ 51 w 190"/>
                <a:gd name="T39" fmla="*/ 42 h 110"/>
                <a:gd name="T40" fmla="*/ 43 w 190"/>
                <a:gd name="T41" fmla="*/ 50 h 110"/>
                <a:gd name="T42" fmla="*/ 29 w 190"/>
                <a:gd name="T43" fmla="*/ 50 h 110"/>
                <a:gd name="T44" fmla="*/ 17 w 190"/>
                <a:gd name="T45" fmla="*/ 50 h 110"/>
                <a:gd name="T46" fmla="*/ 3 w 190"/>
                <a:gd name="T47" fmla="*/ 48 h 110"/>
                <a:gd name="T48" fmla="*/ 12 w 190"/>
                <a:gd name="T49" fmla="*/ 39 h 110"/>
                <a:gd name="T50" fmla="*/ 29 w 190"/>
                <a:gd name="T51" fmla="*/ 36 h 110"/>
                <a:gd name="T52" fmla="*/ 24 w 190"/>
                <a:gd name="T53" fmla="*/ 35 h 110"/>
                <a:gd name="T54" fmla="*/ 4 w 190"/>
                <a:gd name="T55" fmla="*/ 36 h 110"/>
                <a:gd name="T56" fmla="*/ 20 w 190"/>
                <a:gd name="T57" fmla="*/ 30 h 110"/>
                <a:gd name="T58" fmla="*/ 37 w 190"/>
                <a:gd name="T59" fmla="*/ 27 h 110"/>
                <a:gd name="T60" fmla="*/ 20 w 190"/>
                <a:gd name="T61" fmla="*/ 28 h 110"/>
                <a:gd name="T62" fmla="*/ 14 w 190"/>
                <a:gd name="T63" fmla="*/ 20 h 110"/>
                <a:gd name="T64" fmla="*/ 34 w 190"/>
                <a:gd name="T65" fmla="*/ 20 h 110"/>
                <a:gd name="T66" fmla="*/ 25 w 190"/>
                <a:gd name="T67" fmla="*/ 18 h 110"/>
                <a:gd name="T68" fmla="*/ 36 w 190"/>
                <a:gd name="T69" fmla="*/ 10 h 110"/>
                <a:gd name="T70" fmla="*/ 50 w 190"/>
                <a:gd name="T71" fmla="*/ 19 h 110"/>
                <a:gd name="T72" fmla="*/ 66 w 190"/>
                <a:gd name="T73" fmla="*/ 19 h 110"/>
                <a:gd name="T74" fmla="*/ 76 w 190"/>
                <a:gd name="T75" fmla="*/ 27 h 110"/>
                <a:gd name="T76" fmla="*/ 84 w 190"/>
                <a:gd name="T77" fmla="*/ 35 h 110"/>
                <a:gd name="T78" fmla="*/ 101 w 190"/>
                <a:gd name="T79" fmla="*/ 37 h 110"/>
                <a:gd name="T80" fmla="*/ 117 w 190"/>
                <a:gd name="T81" fmla="*/ 37 h 110"/>
                <a:gd name="T82" fmla="*/ 106 w 190"/>
                <a:gd name="T83" fmla="*/ 28 h 110"/>
                <a:gd name="T84" fmla="*/ 113 w 190"/>
                <a:gd name="T85" fmla="*/ 24 h 110"/>
                <a:gd name="T86" fmla="*/ 99 w 190"/>
                <a:gd name="T87" fmla="*/ 15 h 110"/>
                <a:gd name="T88" fmla="*/ 112 w 190"/>
                <a:gd name="T89" fmla="*/ 3 h 110"/>
                <a:gd name="T90" fmla="*/ 121 w 190"/>
                <a:gd name="T91" fmla="*/ 7 h 110"/>
                <a:gd name="T92" fmla="*/ 188 w 190"/>
                <a:gd name="T93" fmla="*/ 43 h 110"/>
                <a:gd name="T94" fmla="*/ 178 w 190"/>
                <a:gd name="T95" fmla="*/ 51 h 110"/>
                <a:gd name="T96" fmla="*/ 181 w 190"/>
                <a:gd name="T97" fmla="*/ 40 h 110"/>
                <a:gd name="T98" fmla="*/ 160 w 190"/>
                <a:gd name="T99" fmla="*/ 103 h 110"/>
                <a:gd name="T100" fmla="*/ 145 w 190"/>
                <a:gd name="T101" fmla="*/ 93 h 110"/>
                <a:gd name="T102" fmla="*/ 165 w 190"/>
                <a:gd name="T103" fmla="*/ 86 h 110"/>
                <a:gd name="T104" fmla="*/ 178 w 190"/>
                <a:gd name="T105" fmla="*/ 93 h 110"/>
                <a:gd name="T106" fmla="*/ 169 w 190"/>
                <a:gd name="T10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110">
                  <a:moveTo>
                    <a:pt x="125" y="11"/>
                  </a:moveTo>
                  <a:lnTo>
                    <a:pt x="123" y="13"/>
                  </a:lnTo>
                  <a:lnTo>
                    <a:pt x="126" y="14"/>
                  </a:lnTo>
                  <a:lnTo>
                    <a:pt x="129" y="16"/>
                  </a:lnTo>
                  <a:lnTo>
                    <a:pt x="128" y="18"/>
                  </a:lnTo>
                  <a:lnTo>
                    <a:pt x="125" y="20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5" y="26"/>
                  </a:lnTo>
                  <a:lnTo>
                    <a:pt x="131" y="27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3" y="28"/>
                  </a:lnTo>
                  <a:lnTo>
                    <a:pt x="144" y="31"/>
                  </a:lnTo>
                  <a:lnTo>
                    <a:pt x="146" y="34"/>
                  </a:lnTo>
                  <a:lnTo>
                    <a:pt x="146" y="31"/>
                  </a:lnTo>
                  <a:lnTo>
                    <a:pt x="149" y="30"/>
                  </a:lnTo>
                  <a:lnTo>
                    <a:pt x="146" y="27"/>
                  </a:lnTo>
                  <a:lnTo>
                    <a:pt x="147" y="25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5" y="24"/>
                  </a:lnTo>
                  <a:lnTo>
                    <a:pt x="159" y="24"/>
                  </a:lnTo>
                  <a:lnTo>
                    <a:pt x="161" y="25"/>
                  </a:lnTo>
                  <a:lnTo>
                    <a:pt x="164" y="27"/>
                  </a:lnTo>
                  <a:lnTo>
                    <a:pt x="165" y="30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3" y="37"/>
                  </a:lnTo>
                  <a:lnTo>
                    <a:pt x="163" y="40"/>
                  </a:lnTo>
                  <a:lnTo>
                    <a:pt x="162" y="43"/>
                  </a:lnTo>
                  <a:lnTo>
                    <a:pt x="160" y="45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4" y="52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4" y="54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5" y="52"/>
                  </a:lnTo>
                  <a:lnTo>
                    <a:pt x="134" y="50"/>
                  </a:lnTo>
                  <a:lnTo>
                    <a:pt x="131" y="52"/>
                  </a:lnTo>
                  <a:lnTo>
                    <a:pt x="129" y="54"/>
                  </a:lnTo>
                  <a:lnTo>
                    <a:pt x="126" y="54"/>
                  </a:lnTo>
                  <a:lnTo>
                    <a:pt x="123" y="53"/>
                  </a:lnTo>
                  <a:lnTo>
                    <a:pt x="120" y="53"/>
                  </a:lnTo>
                  <a:lnTo>
                    <a:pt x="122" y="52"/>
                  </a:lnTo>
                  <a:lnTo>
                    <a:pt x="120" y="51"/>
                  </a:lnTo>
                  <a:lnTo>
                    <a:pt x="117" y="52"/>
                  </a:lnTo>
                  <a:lnTo>
                    <a:pt x="114" y="53"/>
                  </a:lnTo>
                  <a:lnTo>
                    <a:pt x="112" y="56"/>
                  </a:lnTo>
                  <a:lnTo>
                    <a:pt x="109" y="57"/>
                  </a:lnTo>
                  <a:lnTo>
                    <a:pt x="106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0" y="57"/>
                  </a:lnTo>
                  <a:lnTo>
                    <a:pt x="97" y="58"/>
                  </a:lnTo>
                  <a:lnTo>
                    <a:pt x="94" y="58"/>
                  </a:lnTo>
                  <a:lnTo>
                    <a:pt x="94" y="61"/>
                  </a:lnTo>
                  <a:lnTo>
                    <a:pt x="91" y="62"/>
                  </a:lnTo>
                  <a:lnTo>
                    <a:pt x="85" y="65"/>
                  </a:lnTo>
                  <a:lnTo>
                    <a:pt x="83" y="65"/>
                  </a:lnTo>
                  <a:lnTo>
                    <a:pt x="79" y="66"/>
                  </a:lnTo>
                  <a:lnTo>
                    <a:pt x="77" y="67"/>
                  </a:lnTo>
                  <a:lnTo>
                    <a:pt x="74" y="67"/>
                  </a:lnTo>
                  <a:lnTo>
                    <a:pt x="71" y="68"/>
                  </a:lnTo>
                  <a:lnTo>
                    <a:pt x="69" y="68"/>
                  </a:lnTo>
                  <a:lnTo>
                    <a:pt x="66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4" y="68"/>
                  </a:lnTo>
                  <a:lnTo>
                    <a:pt x="52" y="67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2"/>
                  </a:lnTo>
                  <a:lnTo>
                    <a:pt x="44" y="60"/>
                  </a:lnTo>
                  <a:lnTo>
                    <a:pt x="46" y="59"/>
                  </a:lnTo>
                  <a:lnTo>
                    <a:pt x="50" y="58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8" y="56"/>
                  </a:lnTo>
                  <a:lnTo>
                    <a:pt x="61" y="54"/>
                  </a:lnTo>
                  <a:lnTo>
                    <a:pt x="63" y="53"/>
                  </a:lnTo>
                  <a:lnTo>
                    <a:pt x="66" y="53"/>
                  </a:lnTo>
                  <a:lnTo>
                    <a:pt x="69" y="52"/>
                  </a:lnTo>
                  <a:lnTo>
                    <a:pt x="71" y="52"/>
                  </a:lnTo>
                  <a:lnTo>
                    <a:pt x="75" y="52"/>
                  </a:lnTo>
                  <a:lnTo>
                    <a:pt x="79" y="53"/>
                  </a:lnTo>
                  <a:lnTo>
                    <a:pt x="83" y="50"/>
                  </a:lnTo>
                  <a:lnTo>
                    <a:pt x="88" y="49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1" y="47"/>
                  </a:lnTo>
                  <a:lnTo>
                    <a:pt x="69" y="48"/>
                  </a:lnTo>
                  <a:lnTo>
                    <a:pt x="66" y="45"/>
                  </a:lnTo>
                  <a:lnTo>
                    <a:pt x="67" y="49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58" y="50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51" y="44"/>
                  </a:lnTo>
                  <a:lnTo>
                    <a:pt x="53" y="43"/>
                  </a:lnTo>
                  <a:lnTo>
                    <a:pt x="57" y="41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6" y="44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4" y="48"/>
                  </a:lnTo>
                  <a:lnTo>
                    <a:pt x="43" y="50"/>
                  </a:lnTo>
                  <a:lnTo>
                    <a:pt x="41" y="51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2" y="51"/>
                  </a:lnTo>
                  <a:lnTo>
                    <a:pt x="33" y="49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0" y="52"/>
                  </a:lnTo>
                  <a:lnTo>
                    <a:pt x="19" y="49"/>
                  </a:lnTo>
                  <a:lnTo>
                    <a:pt x="17" y="50"/>
                  </a:lnTo>
                  <a:lnTo>
                    <a:pt x="17" y="47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4" y="40"/>
                  </a:lnTo>
                  <a:lnTo>
                    <a:pt x="7" y="39"/>
                  </a:lnTo>
                  <a:lnTo>
                    <a:pt x="12" y="39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9"/>
                  </a:lnTo>
                  <a:lnTo>
                    <a:pt x="24" y="37"/>
                  </a:lnTo>
                  <a:lnTo>
                    <a:pt x="26" y="36"/>
                  </a:lnTo>
                  <a:lnTo>
                    <a:pt x="29" y="36"/>
                  </a:lnTo>
                  <a:lnTo>
                    <a:pt x="32" y="34"/>
                  </a:lnTo>
                  <a:lnTo>
                    <a:pt x="35" y="33"/>
                  </a:lnTo>
                  <a:lnTo>
                    <a:pt x="32" y="33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5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7" y="33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2" y="28"/>
                  </a:lnTo>
                  <a:lnTo>
                    <a:pt x="28" y="28"/>
                  </a:lnTo>
                  <a:lnTo>
                    <a:pt x="26" y="27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1" y="26"/>
                  </a:lnTo>
                  <a:lnTo>
                    <a:pt x="15" y="24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7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19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31" y="18"/>
                  </a:lnTo>
                  <a:lnTo>
                    <a:pt x="25" y="18"/>
                  </a:lnTo>
                  <a:lnTo>
                    <a:pt x="23" y="17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2" y="10"/>
                  </a:lnTo>
                  <a:lnTo>
                    <a:pt x="44" y="11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5" y="18"/>
                  </a:lnTo>
                  <a:lnTo>
                    <a:pt x="58" y="17"/>
                  </a:lnTo>
                  <a:lnTo>
                    <a:pt x="60" y="17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9" y="20"/>
                  </a:lnTo>
                  <a:lnTo>
                    <a:pt x="70" y="24"/>
                  </a:lnTo>
                  <a:lnTo>
                    <a:pt x="74" y="24"/>
                  </a:lnTo>
                  <a:lnTo>
                    <a:pt x="76" y="25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9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4" y="35"/>
                  </a:lnTo>
                  <a:lnTo>
                    <a:pt x="86" y="39"/>
                  </a:lnTo>
                  <a:lnTo>
                    <a:pt x="89" y="37"/>
                  </a:lnTo>
                  <a:lnTo>
                    <a:pt x="92" y="36"/>
                  </a:lnTo>
                  <a:lnTo>
                    <a:pt x="95" y="36"/>
                  </a:lnTo>
                  <a:lnTo>
                    <a:pt x="97" y="37"/>
                  </a:lnTo>
                  <a:lnTo>
                    <a:pt x="101" y="37"/>
                  </a:lnTo>
                  <a:lnTo>
                    <a:pt x="103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1" y="39"/>
                  </a:lnTo>
                  <a:lnTo>
                    <a:pt x="114" y="39"/>
                  </a:lnTo>
                  <a:lnTo>
                    <a:pt x="117" y="37"/>
                  </a:lnTo>
                  <a:lnTo>
                    <a:pt x="119" y="35"/>
                  </a:lnTo>
                  <a:lnTo>
                    <a:pt x="118" y="33"/>
                  </a:lnTo>
                  <a:lnTo>
                    <a:pt x="114" y="32"/>
                  </a:lnTo>
                  <a:lnTo>
                    <a:pt x="112" y="31"/>
                  </a:lnTo>
                  <a:lnTo>
                    <a:pt x="109" y="31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3" y="27"/>
                  </a:lnTo>
                  <a:lnTo>
                    <a:pt x="104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3" y="24"/>
                  </a:lnTo>
                  <a:lnTo>
                    <a:pt x="112" y="20"/>
                  </a:lnTo>
                  <a:lnTo>
                    <a:pt x="109" y="19"/>
                  </a:lnTo>
                  <a:lnTo>
                    <a:pt x="106" y="18"/>
                  </a:lnTo>
                  <a:lnTo>
                    <a:pt x="103" y="18"/>
                  </a:lnTo>
                  <a:lnTo>
                    <a:pt x="102" y="17"/>
                  </a:lnTo>
                  <a:lnTo>
                    <a:pt x="99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10" y="6"/>
                  </a:lnTo>
                  <a:lnTo>
                    <a:pt x="112" y="3"/>
                  </a:lnTo>
                  <a:lnTo>
                    <a:pt x="114" y="1"/>
                  </a:lnTo>
                  <a:lnTo>
                    <a:pt x="118" y="1"/>
                  </a:lnTo>
                  <a:lnTo>
                    <a:pt x="120" y="0"/>
                  </a:lnTo>
                  <a:lnTo>
                    <a:pt x="123" y="3"/>
                  </a:lnTo>
                  <a:lnTo>
                    <a:pt x="123" y="6"/>
                  </a:lnTo>
                  <a:lnTo>
                    <a:pt x="121" y="7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close/>
                  <a:moveTo>
                    <a:pt x="183" y="40"/>
                  </a:moveTo>
                  <a:lnTo>
                    <a:pt x="186" y="41"/>
                  </a:lnTo>
                  <a:lnTo>
                    <a:pt x="188" y="43"/>
                  </a:lnTo>
                  <a:lnTo>
                    <a:pt x="189" y="45"/>
                  </a:lnTo>
                  <a:lnTo>
                    <a:pt x="190" y="49"/>
                  </a:lnTo>
                  <a:lnTo>
                    <a:pt x="188" y="50"/>
                  </a:lnTo>
                  <a:lnTo>
                    <a:pt x="183" y="51"/>
                  </a:lnTo>
                  <a:lnTo>
                    <a:pt x="181" y="51"/>
                  </a:lnTo>
                  <a:lnTo>
                    <a:pt x="178" y="51"/>
                  </a:lnTo>
                  <a:lnTo>
                    <a:pt x="176" y="50"/>
                  </a:lnTo>
                  <a:lnTo>
                    <a:pt x="173" y="49"/>
                  </a:lnTo>
                  <a:lnTo>
                    <a:pt x="176" y="45"/>
                  </a:lnTo>
                  <a:lnTo>
                    <a:pt x="177" y="43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83" y="40"/>
                  </a:lnTo>
                  <a:lnTo>
                    <a:pt x="183" y="40"/>
                  </a:lnTo>
                  <a:close/>
                  <a:moveTo>
                    <a:pt x="166" y="109"/>
                  </a:moveTo>
                  <a:lnTo>
                    <a:pt x="165" y="108"/>
                  </a:lnTo>
                  <a:lnTo>
                    <a:pt x="163" y="105"/>
                  </a:lnTo>
                  <a:lnTo>
                    <a:pt x="160" y="103"/>
                  </a:lnTo>
                  <a:lnTo>
                    <a:pt x="157" y="101"/>
                  </a:lnTo>
                  <a:lnTo>
                    <a:pt x="155" y="97"/>
                  </a:lnTo>
                  <a:lnTo>
                    <a:pt x="153" y="96"/>
                  </a:lnTo>
                  <a:lnTo>
                    <a:pt x="151" y="95"/>
                  </a:lnTo>
                  <a:lnTo>
                    <a:pt x="147" y="94"/>
                  </a:lnTo>
                  <a:lnTo>
                    <a:pt x="145" y="93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51" y="87"/>
                  </a:lnTo>
                  <a:lnTo>
                    <a:pt x="154" y="86"/>
                  </a:lnTo>
                  <a:lnTo>
                    <a:pt x="162" y="86"/>
                  </a:lnTo>
                  <a:lnTo>
                    <a:pt x="165" y="86"/>
                  </a:lnTo>
                  <a:lnTo>
                    <a:pt x="168" y="86"/>
                  </a:lnTo>
                  <a:lnTo>
                    <a:pt x="171" y="86"/>
                  </a:lnTo>
                  <a:lnTo>
                    <a:pt x="173" y="88"/>
                  </a:lnTo>
                  <a:lnTo>
                    <a:pt x="176" y="90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6"/>
                  </a:lnTo>
                  <a:lnTo>
                    <a:pt x="177" y="99"/>
                  </a:lnTo>
                  <a:lnTo>
                    <a:pt x="174" y="101"/>
                  </a:lnTo>
                  <a:lnTo>
                    <a:pt x="172" y="104"/>
                  </a:lnTo>
                  <a:lnTo>
                    <a:pt x="170" y="107"/>
                  </a:lnTo>
                  <a:lnTo>
                    <a:pt x="169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6" name="Freeform 236">
              <a:extLst>
                <a:ext uri="{FF2B5EF4-FFF2-40B4-BE49-F238E27FC236}">
                  <a16:creationId xmlns:a16="http://schemas.microsoft.com/office/drawing/2014/main" id="{6574C7BC-0A22-4D91-9A3A-62E767CC3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138" y="2233613"/>
              <a:ext cx="193675" cy="76200"/>
            </a:xfrm>
            <a:custGeom>
              <a:avLst/>
              <a:gdLst>
                <a:gd name="T0" fmla="*/ 47 w 122"/>
                <a:gd name="T1" fmla="*/ 2 h 48"/>
                <a:gd name="T2" fmla="*/ 52 w 122"/>
                <a:gd name="T3" fmla="*/ 5 h 48"/>
                <a:gd name="T4" fmla="*/ 54 w 122"/>
                <a:gd name="T5" fmla="*/ 10 h 48"/>
                <a:gd name="T6" fmla="*/ 51 w 122"/>
                <a:gd name="T7" fmla="*/ 13 h 48"/>
                <a:gd name="T8" fmla="*/ 45 w 122"/>
                <a:gd name="T9" fmla="*/ 12 h 48"/>
                <a:gd name="T10" fmla="*/ 42 w 122"/>
                <a:gd name="T11" fmla="*/ 13 h 48"/>
                <a:gd name="T12" fmla="*/ 36 w 122"/>
                <a:gd name="T13" fmla="*/ 13 h 48"/>
                <a:gd name="T14" fmla="*/ 30 w 122"/>
                <a:gd name="T15" fmla="*/ 11 h 48"/>
                <a:gd name="T16" fmla="*/ 25 w 122"/>
                <a:gd name="T17" fmla="*/ 14 h 48"/>
                <a:gd name="T18" fmla="*/ 19 w 122"/>
                <a:gd name="T19" fmla="*/ 13 h 48"/>
                <a:gd name="T20" fmla="*/ 13 w 122"/>
                <a:gd name="T21" fmla="*/ 11 h 48"/>
                <a:gd name="T22" fmla="*/ 8 w 122"/>
                <a:gd name="T23" fmla="*/ 12 h 48"/>
                <a:gd name="T24" fmla="*/ 3 w 122"/>
                <a:gd name="T25" fmla="*/ 14 h 48"/>
                <a:gd name="T26" fmla="*/ 3 w 122"/>
                <a:gd name="T27" fmla="*/ 10 h 48"/>
                <a:gd name="T28" fmla="*/ 9 w 122"/>
                <a:gd name="T29" fmla="*/ 8 h 48"/>
                <a:gd name="T30" fmla="*/ 14 w 122"/>
                <a:gd name="T31" fmla="*/ 6 h 48"/>
                <a:gd name="T32" fmla="*/ 20 w 122"/>
                <a:gd name="T33" fmla="*/ 5 h 48"/>
                <a:gd name="T34" fmla="*/ 26 w 122"/>
                <a:gd name="T35" fmla="*/ 3 h 48"/>
                <a:gd name="T36" fmla="*/ 31 w 122"/>
                <a:gd name="T37" fmla="*/ 1 h 48"/>
                <a:gd name="T38" fmla="*/ 37 w 122"/>
                <a:gd name="T39" fmla="*/ 0 h 48"/>
                <a:gd name="T40" fmla="*/ 43 w 122"/>
                <a:gd name="T41" fmla="*/ 1 h 48"/>
                <a:gd name="T42" fmla="*/ 45 w 122"/>
                <a:gd name="T43" fmla="*/ 2 h 48"/>
                <a:gd name="T44" fmla="*/ 48 w 122"/>
                <a:gd name="T45" fmla="*/ 19 h 48"/>
                <a:gd name="T46" fmla="*/ 48 w 122"/>
                <a:gd name="T47" fmla="*/ 23 h 48"/>
                <a:gd name="T48" fmla="*/ 43 w 122"/>
                <a:gd name="T49" fmla="*/ 26 h 48"/>
                <a:gd name="T50" fmla="*/ 36 w 122"/>
                <a:gd name="T51" fmla="*/ 26 h 48"/>
                <a:gd name="T52" fmla="*/ 36 w 122"/>
                <a:gd name="T53" fmla="*/ 29 h 48"/>
                <a:gd name="T54" fmla="*/ 41 w 122"/>
                <a:gd name="T55" fmla="*/ 28 h 48"/>
                <a:gd name="T56" fmla="*/ 44 w 122"/>
                <a:gd name="T57" fmla="*/ 34 h 48"/>
                <a:gd name="T58" fmla="*/ 41 w 122"/>
                <a:gd name="T59" fmla="*/ 37 h 48"/>
                <a:gd name="T60" fmla="*/ 35 w 122"/>
                <a:gd name="T61" fmla="*/ 38 h 48"/>
                <a:gd name="T62" fmla="*/ 29 w 122"/>
                <a:gd name="T63" fmla="*/ 39 h 48"/>
                <a:gd name="T64" fmla="*/ 24 w 122"/>
                <a:gd name="T65" fmla="*/ 40 h 48"/>
                <a:gd name="T66" fmla="*/ 14 w 122"/>
                <a:gd name="T67" fmla="*/ 42 h 48"/>
                <a:gd name="T68" fmla="*/ 10 w 122"/>
                <a:gd name="T69" fmla="*/ 38 h 48"/>
                <a:gd name="T70" fmla="*/ 4 w 122"/>
                <a:gd name="T71" fmla="*/ 36 h 48"/>
                <a:gd name="T72" fmla="*/ 1 w 122"/>
                <a:gd name="T73" fmla="*/ 32 h 48"/>
                <a:gd name="T74" fmla="*/ 0 w 122"/>
                <a:gd name="T75" fmla="*/ 27 h 48"/>
                <a:gd name="T76" fmla="*/ 5 w 122"/>
                <a:gd name="T77" fmla="*/ 25 h 48"/>
                <a:gd name="T78" fmla="*/ 11 w 122"/>
                <a:gd name="T79" fmla="*/ 22 h 48"/>
                <a:gd name="T80" fmla="*/ 17 w 122"/>
                <a:gd name="T81" fmla="*/ 21 h 48"/>
                <a:gd name="T82" fmla="*/ 24 w 122"/>
                <a:gd name="T83" fmla="*/ 21 h 48"/>
                <a:gd name="T84" fmla="*/ 29 w 122"/>
                <a:gd name="T85" fmla="*/ 20 h 48"/>
                <a:gd name="T86" fmla="*/ 34 w 122"/>
                <a:gd name="T87" fmla="*/ 20 h 48"/>
                <a:gd name="T88" fmla="*/ 39 w 122"/>
                <a:gd name="T89" fmla="*/ 19 h 48"/>
                <a:gd name="T90" fmla="*/ 45 w 122"/>
                <a:gd name="T91" fmla="*/ 19 h 48"/>
                <a:gd name="T92" fmla="*/ 105 w 122"/>
                <a:gd name="T93" fmla="*/ 29 h 48"/>
                <a:gd name="T94" fmla="*/ 110 w 122"/>
                <a:gd name="T95" fmla="*/ 32 h 48"/>
                <a:gd name="T96" fmla="*/ 114 w 122"/>
                <a:gd name="T97" fmla="*/ 37 h 48"/>
                <a:gd name="T98" fmla="*/ 119 w 122"/>
                <a:gd name="T99" fmla="*/ 40 h 48"/>
                <a:gd name="T100" fmla="*/ 122 w 122"/>
                <a:gd name="T101" fmla="*/ 46 h 48"/>
                <a:gd name="T102" fmla="*/ 116 w 122"/>
                <a:gd name="T103" fmla="*/ 48 h 48"/>
                <a:gd name="T104" fmla="*/ 113 w 122"/>
                <a:gd name="T105" fmla="*/ 46 h 48"/>
                <a:gd name="T106" fmla="*/ 107 w 122"/>
                <a:gd name="T107" fmla="*/ 43 h 48"/>
                <a:gd name="T108" fmla="*/ 104 w 122"/>
                <a:gd name="T109" fmla="*/ 37 h 48"/>
                <a:gd name="T110" fmla="*/ 101 w 122"/>
                <a:gd name="T111" fmla="*/ 31 h 48"/>
                <a:gd name="T112" fmla="*/ 102 w 122"/>
                <a:gd name="T113" fmla="*/ 29 h 48"/>
                <a:gd name="T114" fmla="*/ 105 w 122"/>
                <a:gd name="T1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48">
                  <a:moveTo>
                    <a:pt x="45" y="2"/>
                  </a:moveTo>
                  <a:lnTo>
                    <a:pt x="47" y="2"/>
                  </a:lnTo>
                  <a:lnTo>
                    <a:pt x="50" y="4"/>
                  </a:lnTo>
                  <a:lnTo>
                    <a:pt x="52" y="5"/>
                  </a:lnTo>
                  <a:lnTo>
                    <a:pt x="55" y="8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2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5" y="14"/>
                  </a:lnTo>
                  <a:lnTo>
                    <a:pt x="22" y="14"/>
                  </a:lnTo>
                  <a:lnTo>
                    <a:pt x="19" y="13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9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2"/>
                  </a:lnTo>
                  <a:lnTo>
                    <a:pt x="45" y="2"/>
                  </a:lnTo>
                  <a:close/>
                  <a:moveTo>
                    <a:pt x="45" y="19"/>
                  </a:moveTo>
                  <a:lnTo>
                    <a:pt x="48" y="19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41" y="37"/>
                  </a:lnTo>
                  <a:lnTo>
                    <a:pt x="37" y="38"/>
                  </a:lnTo>
                  <a:lnTo>
                    <a:pt x="35" y="38"/>
                  </a:lnTo>
                  <a:lnTo>
                    <a:pt x="31" y="39"/>
                  </a:lnTo>
                  <a:lnTo>
                    <a:pt x="29" y="39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5" y="25"/>
                  </a:lnTo>
                  <a:lnTo>
                    <a:pt x="9" y="23"/>
                  </a:lnTo>
                  <a:lnTo>
                    <a:pt x="11" y="22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9"/>
                  </a:lnTo>
                  <a:close/>
                  <a:moveTo>
                    <a:pt x="105" y="29"/>
                  </a:moveTo>
                  <a:lnTo>
                    <a:pt x="106" y="30"/>
                  </a:lnTo>
                  <a:lnTo>
                    <a:pt x="110" y="32"/>
                  </a:lnTo>
                  <a:lnTo>
                    <a:pt x="112" y="34"/>
                  </a:lnTo>
                  <a:lnTo>
                    <a:pt x="114" y="37"/>
                  </a:lnTo>
                  <a:lnTo>
                    <a:pt x="115" y="39"/>
                  </a:lnTo>
                  <a:lnTo>
                    <a:pt x="119" y="40"/>
                  </a:lnTo>
                  <a:lnTo>
                    <a:pt x="121" y="43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3" y="46"/>
                  </a:lnTo>
                  <a:lnTo>
                    <a:pt x="111" y="45"/>
                  </a:lnTo>
                  <a:lnTo>
                    <a:pt x="107" y="43"/>
                  </a:lnTo>
                  <a:lnTo>
                    <a:pt x="105" y="40"/>
                  </a:lnTo>
                  <a:lnTo>
                    <a:pt x="104" y="37"/>
                  </a:lnTo>
                  <a:lnTo>
                    <a:pt x="102" y="35"/>
                  </a:lnTo>
                  <a:lnTo>
                    <a:pt x="101" y="31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4DA46E54-99BE-4893-AD96-465D9311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424113"/>
              <a:ext cx="230187" cy="142875"/>
            </a:xfrm>
            <a:custGeom>
              <a:avLst/>
              <a:gdLst>
                <a:gd name="T0" fmla="*/ 86 w 145"/>
                <a:gd name="T1" fmla="*/ 60 h 90"/>
                <a:gd name="T2" fmla="*/ 91 w 145"/>
                <a:gd name="T3" fmla="*/ 53 h 90"/>
                <a:gd name="T4" fmla="*/ 98 w 145"/>
                <a:gd name="T5" fmla="*/ 47 h 90"/>
                <a:gd name="T6" fmla="*/ 106 w 145"/>
                <a:gd name="T7" fmla="*/ 44 h 90"/>
                <a:gd name="T8" fmla="*/ 114 w 145"/>
                <a:gd name="T9" fmla="*/ 40 h 90"/>
                <a:gd name="T10" fmla="*/ 122 w 145"/>
                <a:gd name="T11" fmla="*/ 37 h 90"/>
                <a:gd name="T12" fmla="*/ 131 w 145"/>
                <a:gd name="T13" fmla="*/ 34 h 90"/>
                <a:gd name="T14" fmla="*/ 139 w 145"/>
                <a:gd name="T15" fmla="*/ 31 h 90"/>
                <a:gd name="T16" fmla="*/ 145 w 145"/>
                <a:gd name="T17" fmla="*/ 28 h 90"/>
                <a:gd name="T18" fmla="*/ 138 w 145"/>
                <a:gd name="T19" fmla="*/ 22 h 90"/>
                <a:gd name="T20" fmla="*/ 130 w 145"/>
                <a:gd name="T21" fmla="*/ 17 h 90"/>
                <a:gd name="T22" fmla="*/ 118 w 145"/>
                <a:gd name="T23" fmla="*/ 10 h 90"/>
                <a:gd name="T24" fmla="*/ 112 w 145"/>
                <a:gd name="T25" fmla="*/ 8 h 90"/>
                <a:gd name="T26" fmla="*/ 100 w 145"/>
                <a:gd name="T27" fmla="*/ 8 h 90"/>
                <a:gd name="T28" fmla="*/ 95 w 145"/>
                <a:gd name="T29" fmla="*/ 14 h 90"/>
                <a:gd name="T30" fmla="*/ 91 w 145"/>
                <a:gd name="T31" fmla="*/ 9 h 90"/>
                <a:gd name="T32" fmla="*/ 83 w 145"/>
                <a:gd name="T33" fmla="*/ 13 h 90"/>
                <a:gd name="T34" fmla="*/ 87 w 145"/>
                <a:gd name="T35" fmla="*/ 9 h 90"/>
                <a:gd name="T36" fmla="*/ 80 w 145"/>
                <a:gd name="T37" fmla="*/ 8 h 90"/>
                <a:gd name="T38" fmla="*/ 73 w 145"/>
                <a:gd name="T39" fmla="*/ 5 h 90"/>
                <a:gd name="T40" fmla="*/ 65 w 145"/>
                <a:gd name="T41" fmla="*/ 1 h 90"/>
                <a:gd name="T42" fmla="*/ 57 w 145"/>
                <a:gd name="T43" fmla="*/ 0 h 90"/>
                <a:gd name="T44" fmla="*/ 48 w 145"/>
                <a:gd name="T45" fmla="*/ 2 h 90"/>
                <a:gd name="T46" fmla="*/ 40 w 145"/>
                <a:gd name="T47" fmla="*/ 2 h 90"/>
                <a:gd name="T48" fmla="*/ 31 w 145"/>
                <a:gd name="T49" fmla="*/ 3 h 90"/>
                <a:gd name="T50" fmla="*/ 23 w 145"/>
                <a:gd name="T51" fmla="*/ 4 h 90"/>
                <a:gd name="T52" fmla="*/ 15 w 145"/>
                <a:gd name="T53" fmla="*/ 5 h 90"/>
                <a:gd name="T54" fmla="*/ 19 w 145"/>
                <a:gd name="T55" fmla="*/ 12 h 90"/>
                <a:gd name="T56" fmla="*/ 26 w 145"/>
                <a:gd name="T57" fmla="*/ 19 h 90"/>
                <a:gd name="T58" fmla="*/ 26 w 145"/>
                <a:gd name="T59" fmla="*/ 26 h 90"/>
                <a:gd name="T60" fmla="*/ 19 w 145"/>
                <a:gd name="T61" fmla="*/ 31 h 90"/>
                <a:gd name="T62" fmla="*/ 14 w 145"/>
                <a:gd name="T63" fmla="*/ 40 h 90"/>
                <a:gd name="T64" fmla="*/ 14 w 145"/>
                <a:gd name="T65" fmla="*/ 44 h 90"/>
                <a:gd name="T66" fmla="*/ 11 w 145"/>
                <a:gd name="T67" fmla="*/ 49 h 90"/>
                <a:gd name="T68" fmla="*/ 7 w 145"/>
                <a:gd name="T69" fmla="*/ 54 h 90"/>
                <a:gd name="T70" fmla="*/ 4 w 145"/>
                <a:gd name="T71" fmla="*/ 62 h 90"/>
                <a:gd name="T72" fmla="*/ 2 w 145"/>
                <a:gd name="T73" fmla="*/ 68 h 90"/>
                <a:gd name="T74" fmla="*/ 11 w 145"/>
                <a:gd name="T75" fmla="*/ 69 h 90"/>
                <a:gd name="T76" fmla="*/ 19 w 145"/>
                <a:gd name="T77" fmla="*/ 72 h 90"/>
                <a:gd name="T78" fmla="*/ 27 w 145"/>
                <a:gd name="T79" fmla="*/ 77 h 90"/>
                <a:gd name="T80" fmla="*/ 32 w 145"/>
                <a:gd name="T81" fmla="*/ 85 h 90"/>
                <a:gd name="T82" fmla="*/ 40 w 145"/>
                <a:gd name="T83" fmla="*/ 90 h 90"/>
                <a:gd name="T84" fmla="*/ 48 w 145"/>
                <a:gd name="T85" fmla="*/ 86 h 90"/>
                <a:gd name="T86" fmla="*/ 56 w 145"/>
                <a:gd name="T87" fmla="*/ 80 h 90"/>
                <a:gd name="T88" fmla="*/ 65 w 145"/>
                <a:gd name="T89" fmla="*/ 81 h 90"/>
                <a:gd name="T90" fmla="*/ 73 w 145"/>
                <a:gd name="T91" fmla="*/ 79 h 90"/>
                <a:gd name="T92" fmla="*/ 74 w 145"/>
                <a:gd name="T93" fmla="*/ 71 h 90"/>
                <a:gd name="T94" fmla="*/ 78 w 145"/>
                <a:gd name="T95" fmla="*/ 63 h 90"/>
                <a:gd name="T96" fmla="*/ 80 w 145"/>
                <a:gd name="T97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90">
                  <a:moveTo>
                    <a:pt x="80" y="61"/>
                  </a:moveTo>
                  <a:lnTo>
                    <a:pt x="82" y="61"/>
                  </a:lnTo>
                  <a:lnTo>
                    <a:pt x="86" y="60"/>
                  </a:lnTo>
                  <a:lnTo>
                    <a:pt x="88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2" y="51"/>
                  </a:lnTo>
                  <a:lnTo>
                    <a:pt x="95" y="49"/>
                  </a:lnTo>
                  <a:lnTo>
                    <a:pt x="98" y="47"/>
                  </a:lnTo>
                  <a:lnTo>
                    <a:pt x="100" y="47"/>
                  </a:lnTo>
                  <a:lnTo>
                    <a:pt x="103" y="45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4" y="40"/>
                  </a:lnTo>
                  <a:lnTo>
                    <a:pt x="117" y="39"/>
                  </a:lnTo>
                  <a:lnTo>
                    <a:pt x="120" y="38"/>
                  </a:lnTo>
                  <a:lnTo>
                    <a:pt x="122" y="37"/>
                  </a:lnTo>
                  <a:lnTo>
                    <a:pt x="125" y="36"/>
                  </a:lnTo>
                  <a:lnTo>
                    <a:pt x="128" y="35"/>
                  </a:lnTo>
                  <a:lnTo>
                    <a:pt x="131" y="34"/>
                  </a:lnTo>
                  <a:lnTo>
                    <a:pt x="133" y="32"/>
                  </a:lnTo>
                  <a:lnTo>
                    <a:pt x="135" y="32"/>
                  </a:lnTo>
                  <a:lnTo>
                    <a:pt x="139" y="31"/>
                  </a:lnTo>
                  <a:lnTo>
                    <a:pt x="141" y="30"/>
                  </a:lnTo>
                  <a:lnTo>
                    <a:pt x="145" y="28"/>
                  </a:lnTo>
                  <a:lnTo>
                    <a:pt x="145" y="28"/>
                  </a:lnTo>
                  <a:lnTo>
                    <a:pt x="143" y="26"/>
                  </a:lnTo>
                  <a:lnTo>
                    <a:pt x="140" y="23"/>
                  </a:lnTo>
                  <a:lnTo>
                    <a:pt x="138" y="22"/>
                  </a:lnTo>
                  <a:lnTo>
                    <a:pt x="134" y="20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18" y="10"/>
                  </a:lnTo>
                  <a:lnTo>
                    <a:pt x="116" y="9"/>
                  </a:lnTo>
                  <a:lnTo>
                    <a:pt x="113" y="8"/>
                  </a:lnTo>
                  <a:lnTo>
                    <a:pt x="112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0" y="8"/>
                  </a:lnTo>
                  <a:lnTo>
                    <a:pt x="97" y="9"/>
                  </a:lnTo>
                  <a:lnTo>
                    <a:pt x="97" y="12"/>
                  </a:lnTo>
                  <a:lnTo>
                    <a:pt x="95" y="14"/>
                  </a:lnTo>
                  <a:lnTo>
                    <a:pt x="91" y="14"/>
                  </a:lnTo>
                  <a:lnTo>
                    <a:pt x="94" y="11"/>
                  </a:lnTo>
                  <a:lnTo>
                    <a:pt x="91" y="9"/>
                  </a:lnTo>
                  <a:lnTo>
                    <a:pt x="88" y="9"/>
                  </a:lnTo>
                  <a:lnTo>
                    <a:pt x="86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5" y="10"/>
                  </a:lnTo>
                  <a:lnTo>
                    <a:pt x="87" y="9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80" y="8"/>
                  </a:lnTo>
                  <a:lnTo>
                    <a:pt x="79" y="8"/>
                  </a:lnTo>
                  <a:lnTo>
                    <a:pt x="77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8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21" y="15"/>
                  </a:lnTo>
                  <a:lnTo>
                    <a:pt x="23" y="18"/>
                  </a:lnTo>
                  <a:lnTo>
                    <a:pt x="26" y="19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8" y="35"/>
                  </a:lnTo>
                  <a:lnTo>
                    <a:pt x="14" y="37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2" y="47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2"/>
                  </a:lnTo>
                  <a:lnTo>
                    <a:pt x="2" y="65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11" y="69"/>
                  </a:lnTo>
                  <a:lnTo>
                    <a:pt x="13" y="70"/>
                  </a:lnTo>
                  <a:lnTo>
                    <a:pt x="17" y="71"/>
                  </a:lnTo>
                  <a:lnTo>
                    <a:pt x="19" y="72"/>
                  </a:lnTo>
                  <a:lnTo>
                    <a:pt x="21" y="73"/>
                  </a:lnTo>
                  <a:lnTo>
                    <a:pt x="24" y="74"/>
                  </a:lnTo>
                  <a:lnTo>
                    <a:pt x="27" y="77"/>
                  </a:lnTo>
                  <a:lnTo>
                    <a:pt x="30" y="79"/>
                  </a:lnTo>
                  <a:lnTo>
                    <a:pt x="31" y="82"/>
                  </a:lnTo>
                  <a:lnTo>
                    <a:pt x="32" y="85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40" y="90"/>
                  </a:lnTo>
                  <a:lnTo>
                    <a:pt x="43" y="89"/>
                  </a:lnTo>
                  <a:lnTo>
                    <a:pt x="46" y="87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3"/>
                  </a:lnTo>
                  <a:lnTo>
                    <a:pt x="56" y="80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5" y="81"/>
                  </a:lnTo>
                  <a:lnTo>
                    <a:pt x="68" y="81"/>
                  </a:lnTo>
                  <a:lnTo>
                    <a:pt x="70" y="80"/>
                  </a:lnTo>
                  <a:lnTo>
                    <a:pt x="73" y="79"/>
                  </a:lnTo>
                  <a:lnTo>
                    <a:pt x="74" y="77"/>
                  </a:lnTo>
                  <a:lnTo>
                    <a:pt x="74" y="73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7" y="65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80" y="61"/>
                  </a:lnTo>
                  <a:lnTo>
                    <a:pt x="8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8" name="Freeform 238">
              <a:extLst>
                <a:ext uri="{FF2B5EF4-FFF2-40B4-BE49-F238E27FC236}">
                  <a16:creationId xmlns:a16="http://schemas.microsoft.com/office/drawing/2014/main" id="{642C66A1-D290-4923-A155-792EE6DF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687888"/>
              <a:ext cx="879475" cy="661988"/>
            </a:xfrm>
            <a:custGeom>
              <a:avLst/>
              <a:gdLst>
                <a:gd name="T0" fmla="*/ 539 w 554"/>
                <a:gd name="T1" fmla="*/ 313 h 417"/>
                <a:gd name="T2" fmla="*/ 517 w 554"/>
                <a:gd name="T3" fmla="*/ 344 h 417"/>
                <a:gd name="T4" fmla="*/ 504 w 554"/>
                <a:gd name="T5" fmla="*/ 378 h 417"/>
                <a:gd name="T6" fmla="*/ 480 w 554"/>
                <a:gd name="T7" fmla="*/ 397 h 417"/>
                <a:gd name="T8" fmla="*/ 456 w 554"/>
                <a:gd name="T9" fmla="*/ 415 h 417"/>
                <a:gd name="T10" fmla="*/ 437 w 554"/>
                <a:gd name="T11" fmla="*/ 402 h 417"/>
                <a:gd name="T12" fmla="*/ 412 w 554"/>
                <a:gd name="T13" fmla="*/ 412 h 417"/>
                <a:gd name="T14" fmla="*/ 375 w 554"/>
                <a:gd name="T15" fmla="*/ 399 h 417"/>
                <a:gd name="T16" fmla="*/ 360 w 554"/>
                <a:gd name="T17" fmla="*/ 366 h 417"/>
                <a:gd name="T18" fmla="*/ 355 w 554"/>
                <a:gd name="T19" fmla="*/ 358 h 417"/>
                <a:gd name="T20" fmla="*/ 341 w 554"/>
                <a:gd name="T21" fmla="*/ 341 h 417"/>
                <a:gd name="T22" fmla="*/ 333 w 554"/>
                <a:gd name="T23" fmla="*/ 347 h 417"/>
                <a:gd name="T24" fmla="*/ 337 w 554"/>
                <a:gd name="T25" fmla="*/ 316 h 417"/>
                <a:gd name="T26" fmla="*/ 312 w 554"/>
                <a:gd name="T27" fmla="*/ 347 h 417"/>
                <a:gd name="T28" fmla="*/ 299 w 554"/>
                <a:gd name="T29" fmla="*/ 333 h 417"/>
                <a:gd name="T30" fmla="*/ 278 w 554"/>
                <a:gd name="T31" fmla="*/ 309 h 417"/>
                <a:gd name="T32" fmla="*/ 239 w 554"/>
                <a:gd name="T33" fmla="*/ 299 h 417"/>
                <a:gd name="T34" fmla="*/ 192 w 554"/>
                <a:gd name="T35" fmla="*/ 311 h 417"/>
                <a:gd name="T36" fmla="*/ 154 w 554"/>
                <a:gd name="T37" fmla="*/ 321 h 417"/>
                <a:gd name="T38" fmla="*/ 124 w 554"/>
                <a:gd name="T39" fmla="*/ 337 h 417"/>
                <a:gd name="T40" fmla="*/ 89 w 554"/>
                <a:gd name="T41" fmla="*/ 339 h 417"/>
                <a:gd name="T42" fmla="*/ 57 w 554"/>
                <a:gd name="T43" fmla="*/ 353 h 417"/>
                <a:gd name="T44" fmla="*/ 25 w 554"/>
                <a:gd name="T45" fmla="*/ 333 h 417"/>
                <a:gd name="T46" fmla="*/ 35 w 554"/>
                <a:gd name="T47" fmla="*/ 310 h 417"/>
                <a:gd name="T48" fmla="*/ 25 w 554"/>
                <a:gd name="T49" fmla="*/ 270 h 417"/>
                <a:gd name="T50" fmla="*/ 10 w 554"/>
                <a:gd name="T51" fmla="*/ 234 h 417"/>
                <a:gd name="T52" fmla="*/ 6 w 554"/>
                <a:gd name="T53" fmla="*/ 217 h 417"/>
                <a:gd name="T54" fmla="*/ 13 w 554"/>
                <a:gd name="T55" fmla="*/ 211 h 417"/>
                <a:gd name="T56" fmla="*/ 8 w 554"/>
                <a:gd name="T57" fmla="*/ 176 h 417"/>
                <a:gd name="T58" fmla="*/ 18 w 554"/>
                <a:gd name="T59" fmla="*/ 160 h 417"/>
                <a:gd name="T60" fmla="*/ 51 w 554"/>
                <a:gd name="T61" fmla="*/ 140 h 417"/>
                <a:gd name="T62" fmla="*/ 89 w 554"/>
                <a:gd name="T63" fmla="*/ 131 h 417"/>
                <a:gd name="T64" fmla="*/ 118 w 554"/>
                <a:gd name="T65" fmla="*/ 111 h 417"/>
                <a:gd name="T66" fmla="*/ 134 w 554"/>
                <a:gd name="T67" fmla="*/ 80 h 417"/>
                <a:gd name="T68" fmla="*/ 147 w 554"/>
                <a:gd name="T69" fmla="*/ 85 h 417"/>
                <a:gd name="T70" fmla="*/ 155 w 554"/>
                <a:gd name="T71" fmla="*/ 79 h 417"/>
                <a:gd name="T72" fmla="*/ 163 w 554"/>
                <a:gd name="T73" fmla="*/ 61 h 417"/>
                <a:gd name="T74" fmla="*/ 177 w 554"/>
                <a:gd name="T75" fmla="*/ 47 h 417"/>
                <a:gd name="T76" fmla="*/ 206 w 554"/>
                <a:gd name="T77" fmla="*/ 56 h 417"/>
                <a:gd name="T78" fmla="*/ 218 w 554"/>
                <a:gd name="T79" fmla="*/ 58 h 417"/>
                <a:gd name="T80" fmla="*/ 227 w 554"/>
                <a:gd name="T81" fmla="*/ 46 h 417"/>
                <a:gd name="T82" fmla="*/ 245 w 554"/>
                <a:gd name="T83" fmla="*/ 21 h 417"/>
                <a:gd name="T84" fmla="*/ 260 w 554"/>
                <a:gd name="T85" fmla="*/ 11 h 417"/>
                <a:gd name="T86" fmla="*/ 280 w 554"/>
                <a:gd name="T87" fmla="*/ 14 h 417"/>
                <a:gd name="T88" fmla="*/ 308 w 554"/>
                <a:gd name="T89" fmla="*/ 21 h 417"/>
                <a:gd name="T90" fmla="*/ 321 w 554"/>
                <a:gd name="T91" fmla="*/ 32 h 417"/>
                <a:gd name="T92" fmla="*/ 305 w 554"/>
                <a:gd name="T93" fmla="*/ 58 h 417"/>
                <a:gd name="T94" fmla="*/ 340 w 554"/>
                <a:gd name="T95" fmla="*/ 81 h 417"/>
                <a:gd name="T96" fmla="*/ 368 w 554"/>
                <a:gd name="T97" fmla="*/ 98 h 417"/>
                <a:gd name="T98" fmla="*/ 386 w 554"/>
                <a:gd name="T99" fmla="*/ 72 h 417"/>
                <a:gd name="T100" fmla="*/ 391 w 554"/>
                <a:gd name="T101" fmla="*/ 37 h 417"/>
                <a:gd name="T102" fmla="*/ 397 w 554"/>
                <a:gd name="T103" fmla="*/ 7 h 417"/>
                <a:gd name="T104" fmla="*/ 411 w 554"/>
                <a:gd name="T105" fmla="*/ 23 h 417"/>
                <a:gd name="T106" fmla="*/ 427 w 554"/>
                <a:gd name="T107" fmla="*/ 50 h 417"/>
                <a:gd name="T108" fmla="*/ 443 w 554"/>
                <a:gd name="T109" fmla="*/ 77 h 417"/>
                <a:gd name="T110" fmla="*/ 454 w 554"/>
                <a:gd name="T111" fmla="*/ 109 h 417"/>
                <a:gd name="T112" fmla="*/ 482 w 554"/>
                <a:gd name="T113" fmla="*/ 130 h 417"/>
                <a:gd name="T114" fmla="*/ 497 w 554"/>
                <a:gd name="T115" fmla="*/ 158 h 417"/>
                <a:gd name="T116" fmla="*/ 516 w 554"/>
                <a:gd name="T117" fmla="*/ 169 h 417"/>
                <a:gd name="T118" fmla="*/ 535 w 554"/>
                <a:gd name="T119" fmla="*/ 198 h 417"/>
                <a:gd name="T120" fmla="*/ 547 w 554"/>
                <a:gd name="T121" fmla="*/ 229 h 417"/>
                <a:gd name="T122" fmla="*/ 551 w 554"/>
                <a:gd name="T123" fmla="*/ 2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4" h="417">
                  <a:moveTo>
                    <a:pt x="548" y="276"/>
                  </a:moveTo>
                  <a:lnTo>
                    <a:pt x="548" y="278"/>
                  </a:lnTo>
                  <a:lnTo>
                    <a:pt x="547" y="280"/>
                  </a:lnTo>
                  <a:lnTo>
                    <a:pt x="546" y="284"/>
                  </a:lnTo>
                  <a:lnTo>
                    <a:pt x="546" y="286"/>
                  </a:lnTo>
                  <a:lnTo>
                    <a:pt x="546" y="288"/>
                  </a:lnTo>
                  <a:lnTo>
                    <a:pt x="546" y="292"/>
                  </a:lnTo>
                  <a:lnTo>
                    <a:pt x="546" y="294"/>
                  </a:lnTo>
                  <a:lnTo>
                    <a:pt x="545" y="296"/>
                  </a:lnTo>
                  <a:lnTo>
                    <a:pt x="544" y="299"/>
                  </a:lnTo>
                  <a:lnTo>
                    <a:pt x="543" y="302"/>
                  </a:lnTo>
                  <a:lnTo>
                    <a:pt x="542" y="305"/>
                  </a:lnTo>
                  <a:lnTo>
                    <a:pt x="539" y="307"/>
                  </a:lnTo>
                  <a:lnTo>
                    <a:pt x="539" y="313"/>
                  </a:lnTo>
                  <a:lnTo>
                    <a:pt x="539" y="313"/>
                  </a:lnTo>
                  <a:lnTo>
                    <a:pt x="537" y="314"/>
                  </a:lnTo>
                  <a:lnTo>
                    <a:pt x="535" y="318"/>
                  </a:lnTo>
                  <a:lnTo>
                    <a:pt x="533" y="319"/>
                  </a:lnTo>
                  <a:lnTo>
                    <a:pt x="529" y="320"/>
                  </a:lnTo>
                  <a:lnTo>
                    <a:pt x="528" y="323"/>
                  </a:lnTo>
                  <a:lnTo>
                    <a:pt x="526" y="325"/>
                  </a:lnTo>
                  <a:lnTo>
                    <a:pt x="525" y="328"/>
                  </a:lnTo>
                  <a:lnTo>
                    <a:pt x="522" y="331"/>
                  </a:lnTo>
                  <a:lnTo>
                    <a:pt x="522" y="333"/>
                  </a:lnTo>
                  <a:lnTo>
                    <a:pt x="521" y="336"/>
                  </a:lnTo>
                  <a:lnTo>
                    <a:pt x="520" y="339"/>
                  </a:lnTo>
                  <a:lnTo>
                    <a:pt x="518" y="341"/>
                  </a:lnTo>
                  <a:lnTo>
                    <a:pt x="517" y="344"/>
                  </a:lnTo>
                  <a:lnTo>
                    <a:pt x="517" y="347"/>
                  </a:lnTo>
                  <a:lnTo>
                    <a:pt x="516" y="349"/>
                  </a:lnTo>
                  <a:lnTo>
                    <a:pt x="516" y="352"/>
                  </a:lnTo>
                  <a:lnTo>
                    <a:pt x="516" y="353"/>
                  </a:lnTo>
                  <a:lnTo>
                    <a:pt x="514" y="355"/>
                  </a:lnTo>
                  <a:lnTo>
                    <a:pt x="511" y="357"/>
                  </a:lnTo>
                  <a:lnTo>
                    <a:pt x="510" y="359"/>
                  </a:lnTo>
                  <a:lnTo>
                    <a:pt x="509" y="362"/>
                  </a:lnTo>
                  <a:lnTo>
                    <a:pt x="508" y="365"/>
                  </a:lnTo>
                  <a:lnTo>
                    <a:pt x="506" y="367"/>
                  </a:lnTo>
                  <a:lnTo>
                    <a:pt x="506" y="370"/>
                  </a:lnTo>
                  <a:lnTo>
                    <a:pt x="506" y="373"/>
                  </a:lnTo>
                  <a:lnTo>
                    <a:pt x="505" y="375"/>
                  </a:lnTo>
                  <a:lnTo>
                    <a:pt x="504" y="378"/>
                  </a:lnTo>
                  <a:lnTo>
                    <a:pt x="504" y="380"/>
                  </a:lnTo>
                  <a:lnTo>
                    <a:pt x="503" y="383"/>
                  </a:lnTo>
                  <a:lnTo>
                    <a:pt x="504" y="386"/>
                  </a:lnTo>
                  <a:lnTo>
                    <a:pt x="504" y="388"/>
                  </a:lnTo>
                  <a:lnTo>
                    <a:pt x="504" y="389"/>
                  </a:lnTo>
                  <a:lnTo>
                    <a:pt x="504" y="391"/>
                  </a:lnTo>
                  <a:lnTo>
                    <a:pt x="503" y="392"/>
                  </a:lnTo>
                  <a:lnTo>
                    <a:pt x="501" y="393"/>
                  </a:lnTo>
                  <a:lnTo>
                    <a:pt x="499" y="396"/>
                  </a:lnTo>
                  <a:lnTo>
                    <a:pt x="495" y="396"/>
                  </a:lnTo>
                  <a:lnTo>
                    <a:pt x="488" y="396"/>
                  </a:lnTo>
                  <a:lnTo>
                    <a:pt x="486" y="396"/>
                  </a:lnTo>
                  <a:lnTo>
                    <a:pt x="483" y="396"/>
                  </a:lnTo>
                  <a:lnTo>
                    <a:pt x="480" y="397"/>
                  </a:lnTo>
                  <a:lnTo>
                    <a:pt x="477" y="398"/>
                  </a:lnTo>
                  <a:lnTo>
                    <a:pt x="475" y="399"/>
                  </a:lnTo>
                  <a:lnTo>
                    <a:pt x="473" y="400"/>
                  </a:lnTo>
                  <a:lnTo>
                    <a:pt x="469" y="402"/>
                  </a:lnTo>
                  <a:lnTo>
                    <a:pt x="467" y="405"/>
                  </a:lnTo>
                  <a:lnTo>
                    <a:pt x="465" y="408"/>
                  </a:lnTo>
                  <a:lnTo>
                    <a:pt x="461" y="410"/>
                  </a:lnTo>
                  <a:lnTo>
                    <a:pt x="461" y="409"/>
                  </a:lnTo>
                  <a:lnTo>
                    <a:pt x="459" y="410"/>
                  </a:lnTo>
                  <a:lnTo>
                    <a:pt x="456" y="410"/>
                  </a:lnTo>
                  <a:lnTo>
                    <a:pt x="453" y="410"/>
                  </a:lnTo>
                  <a:lnTo>
                    <a:pt x="453" y="413"/>
                  </a:lnTo>
                  <a:lnTo>
                    <a:pt x="457" y="412"/>
                  </a:lnTo>
                  <a:lnTo>
                    <a:pt x="456" y="415"/>
                  </a:lnTo>
                  <a:lnTo>
                    <a:pt x="456" y="417"/>
                  </a:lnTo>
                  <a:lnTo>
                    <a:pt x="453" y="415"/>
                  </a:lnTo>
                  <a:lnTo>
                    <a:pt x="451" y="413"/>
                  </a:lnTo>
                  <a:lnTo>
                    <a:pt x="449" y="413"/>
                  </a:lnTo>
                  <a:lnTo>
                    <a:pt x="445" y="409"/>
                  </a:lnTo>
                  <a:lnTo>
                    <a:pt x="443" y="408"/>
                  </a:lnTo>
                  <a:lnTo>
                    <a:pt x="443" y="406"/>
                  </a:lnTo>
                  <a:lnTo>
                    <a:pt x="443" y="402"/>
                  </a:lnTo>
                  <a:lnTo>
                    <a:pt x="440" y="404"/>
                  </a:lnTo>
                  <a:lnTo>
                    <a:pt x="440" y="406"/>
                  </a:lnTo>
                  <a:lnTo>
                    <a:pt x="436" y="407"/>
                  </a:lnTo>
                  <a:lnTo>
                    <a:pt x="434" y="405"/>
                  </a:lnTo>
                  <a:lnTo>
                    <a:pt x="437" y="402"/>
                  </a:lnTo>
                  <a:lnTo>
                    <a:pt x="437" y="402"/>
                  </a:lnTo>
                  <a:lnTo>
                    <a:pt x="437" y="400"/>
                  </a:lnTo>
                  <a:lnTo>
                    <a:pt x="435" y="397"/>
                  </a:lnTo>
                  <a:lnTo>
                    <a:pt x="433" y="399"/>
                  </a:lnTo>
                  <a:lnTo>
                    <a:pt x="431" y="400"/>
                  </a:lnTo>
                  <a:lnTo>
                    <a:pt x="427" y="401"/>
                  </a:lnTo>
                  <a:lnTo>
                    <a:pt x="431" y="404"/>
                  </a:lnTo>
                  <a:lnTo>
                    <a:pt x="427" y="404"/>
                  </a:lnTo>
                  <a:lnTo>
                    <a:pt x="427" y="405"/>
                  </a:lnTo>
                  <a:lnTo>
                    <a:pt x="424" y="407"/>
                  </a:lnTo>
                  <a:lnTo>
                    <a:pt x="422" y="408"/>
                  </a:lnTo>
                  <a:lnTo>
                    <a:pt x="419" y="410"/>
                  </a:lnTo>
                  <a:lnTo>
                    <a:pt x="416" y="413"/>
                  </a:lnTo>
                  <a:lnTo>
                    <a:pt x="416" y="413"/>
                  </a:lnTo>
                  <a:lnTo>
                    <a:pt x="412" y="412"/>
                  </a:lnTo>
                  <a:lnTo>
                    <a:pt x="410" y="409"/>
                  </a:lnTo>
                  <a:lnTo>
                    <a:pt x="408" y="408"/>
                  </a:lnTo>
                  <a:lnTo>
                    <a:pt x="405" y="407"/>
                  </a:lnTo>
                  <a:lnTo>
                    <a:pt x="402" y="405"/>
                  </a:lnTo>
                  <a:lnTo>
                    <a:pt x="400" y="405"/>
                  </a:lnTo>
                  <a:lnTo>
                    <a:pt x="397" y="405"/>
                  </a:lnTo>
                  <a:lnTo>
                    <a:pt x="394" y="404"/>
                  </a:lnTo>
                  <a:lnTo>
                    <a:pt x="391" y="404"/>
                  </a:lnTo>
                  <a:lnTo>
                    <a:pt x="389" y="406"/>
                  </a:lnTo>
                  <a:lnTo>
                    <a:pt x="386" y="404"/>
                  </a:lnTo>
                  <a:lnTo>
                    <a:pt x="383" y="401"/>
                  </a:lnTo>
                  <a:lnTo>
                    <a:pt x="381" y="400"/>
                  </a:lnTo>
                  <a:lnTo>
                    <a:pt x="378" y="400"/>
                  </a:lnTo>
                  <a:lnTo>
                    <a:pt x="375" y="399"/>
                  </a:lnTo>
                  <a:lnTo>
                    <a:pt x="373" y="398"/>
                  </a:lnTo>
                  <a:lnTo>
                    <a:pt x="372" y="395"/>
                  </a:lnTo>
                  <a:lnTo>
                    <a:pt x="369" y="392"/>
                  </a:lnTo>
                  <a:lnTo>
                    <a:pt x="368" y="391"/>
                  </a:lnTo>
                  <a:lnTo>
                    <a:pt x="366" y="389"/>
                  </a:lnTo>
                  <a:lnTo>
                    <a:pt x="365" y="387"/>
                  </a:lnTo>
                  <a:lnTo>
                    <a:pt x="364" y="383"/>
                  </a:lnTo>
                  <a:lnTo>
                    <a:pt x="366" y="381"/>
                  </a:lnTo>
                  <a:lnTo>
                    <a:pt x="366" y="380"/>
                  </a:lnTo>
                  <a:lnTo>
                    <a:pt x="366" y="378"/>
                  </a:lnTo>
                  <a:lnTo>
                    <a:pt x="365" y="374"/>
                  </a:lnTo>
                  <a:lnTo>
                    <a:pt x="364" y="372"/>
                  </a:lnTo>
                  <a:lnTo>
                    <a:pt x="363" y="370"/>
                  </a:lnTo>
                  <a:lnTo>
                    <a:pt x="360" y="366"/>
                  </a:lnTo>
                  <a:lnTo>
                    <a:pt x="357" y="364"/>
                  </a:lnTo>
                  <a:lnTo>
                    <a:pt x="355" y="362"/>
                  </a:lnTo>
                  <a:lnTo>
                    <a:pt x="357" y="364"/>
                  </a:lnTo>
                  <a:lnTo>
                    <a:pt x="360" y="366"/>
                  </a:lnTo>
                  <a:lnTo>
                    <a:pt x="362" y="369"/>
                  </a:lnTo>
                  <a:lnTo>
                    <a:pt x="364" y="371"/>
                  </a:lnTo>
                  <a:lnTo>
                    <a:pt x="362" y="367"/>
                  </a:lnTo>
                  <a:lnTo>
                    <a:pt x="359" y="365"/>
                  </a:lnTo>
                  <a:lnTo>
                    <a:pt x="357" y="363"/>
                  </a:lnTo>
                  <a:lnTo>
                    <a:pt x="356" y="361"/>
                  </a:lnTo>
                  <a:lnTo>
                    <a:pt x="358" y="361"/>
                  </a:lnTo>
                  <a:lnTo>
                    <a:pt x="359" y="358"/>
                  </a:lnTo>
                  <a:lnTo>
                    <a:pt x="357" y="357"/>
                  </a:lnTo>
                  <a:lnTo>
                    <a:pt x="355" y="358"/>
                  </a:lnTo>
                  <a:lnTo>
                    <a:pt x="352" y="361"/>
                  </a:lnTo>
                  <a:lnTo>
                    <a:pt x="350" y="361"/>
                  </a:lnTo>
                  <a:lnTo>
                    <a:pt x="347" y="362"/>
                  </a:lnTo>
                  <a:lnTo>
                    <a:pt x="345" y="362"/>
                  </a:lnTo>
                  <a:lnTo>
                    <a:pt x="342" y="363"/>
                  </a:lnTo>
                  <a:lnTo>
                    <a:pt x="343" y="359"/>
                  </a:lnTo>
                  <a:lnTo>
                    <a:pt x="347" y="357"/>
                  </a:lnTo>
                  <a:lnTo>
                    <a:pt x="347" y="355"/>
                  </a:lnTo>
                  <a:lnTo>
                    <a:pt x="347" y="352"/>
                  </a:lnTo>
                  <a:lnTo>
                    <a:pt x="347" y="349"/>
                  </a:lnTo>
                  <a:lnTo>
                    <a:pt x="347" y="347"/>
                  </a:lnTo>
                  <a:lnTo>
                    <a:pt x="345" y="344"/>
                  </a:lnTo>
                  <a:lnTo>
                    <a:pt x="343" y="341"/>
                  </a:lnTo>
                  <a:lnTo>
                    <a:pt x="341" y="341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7"/>
                  </a:lnTo>
                  <a:lnTo>
                    <a:pt x="339" y="349"/>
                  </a:lnTo>
                  <a:lnTo>
                    <a:pt x="338" y="352"/>
                  </a:lnTo>
                  <a:lnTo>
                    <a:pt x="335" y="355"/>
                  </a:lnTo>
                  <a:lnTo>
                    <a:pt x="333" y="354"/>
                  </a:lnTo>
                  <a:lnTo>
                    <a:pt x="330" y="355"/>
                  </a:lnTo>
                  <a:lnTo>
                    <a:pt x="325" y="356"/>
                  </a:lnTo>
                  <a:lnTo>
                    <a:pt x="326" y="354"/>
                  </a:lnTo>
                  <a:lnTo>
                    <a:pt x="328" y="350"/>
                  </a:lnTo>
                  <a:lnTo>
                    <a:pt x="330" y="350"/>
                  </a:lnTo>
                  <a:lnTo>
                    <a:pt x="333" y="349"/>
                  </a:lnTo>
                  <a:lnTo>
                    <a:pt x="333" y="347"/>
                  </a:lnTo>
                  <a:lnTo>
                    <a:pt x="333" y="344"/>
                  </a:lnTo>
                  <a:lnTo>
                    <a:pt x="333" y="344"/>
                  </a:lnTo>
                  <a:lnTo>
                    <a:pt x="333" y="340"/>
                  </a:lnTo>
                  <a:lnTo>
                    <a:pt x="334" y="338"/>
                  </a:lnTo>
                  <a:lnTo>
                    <a:pt x="335" y="335"/>
                  </a:lnTo>
                  <a:lnTo>
                    <a:pt x="337" y="332"/>
                  </a:lnTo>
                  <a:lnTo>
                    <a:pt x="340" y="330"/>
                  </a:lnTo>
                  <a:lnTo>
                    <a:pt x="339" y="327"/>
                  </a:lnTo>
                  <a:lnTo>
                    <a:pt x="339" y="324"/>
                  </a:lnTo>
                  <a:lnTo>
                    <a:pt x="341" y="323"/>
                  </a:lnTo>
                  <a:lnTo>
                    <a:pt x="340" y="320"/>
                  </a:lnTo>
                  <a:lnTo>
                    <a:pt x="339" y="318"/>
                  </a:lnTo>
                  <a:lnTo>
                    <a:pt x="338" y="315"/>
                  </a:lnTo>
                  <a:lnTo>
                    <a:pt x="337" y="316"/>
                  </a:lnTo>
                  <a:lnTo>
                    <a:pt x="338" y="319"/>
                  </a:lnTo>
                  <a:lnTo>
                    <a:pt x="337" y="321"/>
                  </a:lnTo>
                  <a:lnTo>
                    <a:pt x="334" y="323"/>
                  </a:lnTo>
                  <a:lnTo>
                    <a:pt x="332" y="325"/>
                  </a:lnTo>
                  <a:lnTo>
                    <a:pt x="332" y="328"/>
                  </a:lnTo>
                  <a:lnTo>
                    <a:pt x="330" y="331"/>
                  </a:lnTo>
                  <a:lnTo>
                    <a:pt x="328" y="332"/>
                  </a:lnTo>
                  <a:lnTo>
                    <a:pt x="325" y="333"/>
                  </a:lnTo>
                  <a:lnTo>
                    <a:pt x="322" y="335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6" y="341"/>
                  </a:lnTo>
                  <a:lnTo>
                    <a:pt x="314" y="344"/>
                  </a:lnTo>
                  <a:lnTo>
                    <a:pt x="312" y="347"/>
                  </a:lnTo>
                  <a:lnTo>
                    <a:pt x="311" y="349"/>
                  </a:lnTo>
                  <a:lnTo>
                    <a:pt x="313" y="349"/>
                  </a:lnTo>
                  <a:lnTo>
                    <a:pt x="313" y="353"/>
                  </a:lnTo>
                  <a:lnTo>
                    <a:pt x="311" y="350"/>
                  </a:lnTo>
                  <a:lnTo>
                    <a:pt x="308" y="352"/>
                  </a:lnTo>
                  <a:lnTo>
                    <a:pt x="306" y="348"/>
                  </a:lnTo>
                  <a:lnTo>
                    <a:pt x="304" y="346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4" y="341"/>
                  </a:lnTo>
                  <a:lnTo>
                    <a:pt x="303" y="339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299" y="333"/>
                  </a:lnTo>
                  <a:lnTo>
                    <a:pt x="297" y="330"/>
                  </a:lnTo>
                  <a:lnTo>
                    <a:pt x="297" y="328"/>
                  </a:lnTo>
                  <a:lnTo>
                    <a:pt x="295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7" y="320"/>
                  </a:lnTo>
                  <a:lnTo>
                    <a:pt x="289" y="318"/>
                  </a:lnTo>
                  <a:lnTo>
                    <a:pt x="289" y="318"/>
                  </a:lnTo>
                  <a:lnTo>
                    <a:pt x="289" y="314"/>
                  </a:lnTo>
                  <a:lnTo>
                    <a:pt x="287" y="313"/>
                  </a:lnTo>
                  <a:lnTo>
                    <a:pt x="283" y="313"/>
                  </a:lnTo>
                  <a:lnTo>
                    <a:pt x="283" y="311"/>
                  </a:lnTo>
                  <a:lnTo>
                    <a:pt x="281" y="307"/>
                  </a:lnTo>
                  <a:lnTo>
                    <a:pt x="278" y="309"/>
                  </a:lnTo>
                  <a:lnTo>
                    <a:pt x="275" y="310"/>
                  </a:lnTo>
                  <a:lnTo>
                    <a:pt x="270" y="306"/>
                  </a:lnTo>
                  <a:lnTo>
                    <a:pt x="269" y="305"/>
                  </a:lnTo>
                  <a:lnTo>
                    <a:pt x="266" y="305"/>
                  </a:lnTo>
                  <a:lnTo>
                    <a:pt x="263" y="306"/>
                  </a:lnTo>
                  <a:lnTo>
                    <a:pt x="261" y="306"/>
                  </a:lnTo>
                  <a:lnTo>
                    <a:pt x="258" y="304"/>
                  </a:lnTo>
                  <a:lnTo>
                    <a:pt x="255" y="302"/>
                  </a:lnTo>
                  <a:lnTo>
                    <a:pt x="253" y="301"/>
                  </a:lnTo>
                  <a:lnTo>
                    <a:pt x="249" y="299"/>
                  </a:lnTo>
                  <a:lnTo>
                    <a:pt x="247" y="298"/>
                  </a:lnTo>
                  <a:lnTo>
                    <a:pt x="245" y="299"/>
                  </a:lnTo>
                  <a:lnTo>
                    <a:pt x="241" y="301"/>
                  </a:lnTo>
                  <a:lnTo>
                    <a:pt x="239" y="299"/>
                  </a:lnTo>
                  <a:lnTo>
                    <a:pt x="236" y="299"/>
                  </a:lnTo>
                  <a:lnTo>
                    <a:pt x="234" y="299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18" y="302"/>
                  </a:lnTo>
                  <a:lnTo>
                    <a:pt x="214" y="303"/>
                  </a:lnTo>
                  <a:lnTo>
                    <a:pt x="209" y="305"/>
                  </a:lnTo>
                  <a:lnTo>
                    <a:pt x="204" y="307"/>
                  </a:lnTo>
                  <a:lnTo>
                    <a:pt x="201" y="309"/>
                  </a:lnTo>
                  <a:lnTo>
                    <a:pt x="198" y="309"/>
                  </a:lnTo>
                  <a:lnTo>
                    <a:pt x="195" y="310"/>
                  </a:lnTo>
                  <a:lnTo>
                    <a:pt x="192" y="311"/>
                  </a:lnTo>
                  <a:lnTo>
                    <a:pt x="189" y="311"/>
                  </a:lnTo>
                  <a:lnTo>
                    <a:pt x="186" y="311"/>
                  </a:lnTo>
                  <a:lnTo>
                    <a:pt x="184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6" y="311"/>
                  </a:lnTo>
                  <a:lnTo>
                    <a:pt x="173" y="312"/>
                  </a:lnTo>
                  <a:lnTo>
                    <a:pt x="171" y="313"/>
                  </a:lnTo>
                  <a:lnTo>
                    <a:pt x="168" y="315"/>
                  </a:lnTo>
                  <a:lnTo>
                    <a:pt x="166" y="316"/>
                  </a:lnTo>
                  <a:lnTo>
                    <a:pt x="163" y="318"/>
                  </a:lnTo>
                  <a:lnTo>
                    <a:pt x="160" y="319"/>
                  </a:lnTo>
                  <a:lnTo>
                    <a:pt x="158" y="320"/>
                  </a:lnTo>
                  <a:lnTo>
                    <a:pt x="154" y="321"/>
                  </a:lnTo>
                  <a:lnTo>
                    <a:pt x="152" y="322"/>
                  </a:lnTo>
                  <a:lnTo>
                    <a:pt x="150" y="324"/>
                  </a:lnTo>
                  <a:lnTo>
                    <a:pt x="149" y="328"/>
                  </a:lnTo>
                  <a:lnTo>
                    <a:pt x="149" y="330"/>
                  </a:lnTo>
                  <a:lnTo>
                    <a:pt x="145" y="332"/>
                  </a:lnTo>
                  <a:lnTo>
                    <a:pt x="145" y="332"/>
                  </a:lnTo>
                  <a:lnTo>
                    <a:pt x="143" y="335"/>
                  </a:lnTo>
                  <a:lnTo>
                    <a:pt x="139" y="335"/>
                  </a:lnTo>
                  <a:lnTo>
                    <a:pt x="137" y="337"/>
                  </a:lnTo>
                  <a:lnTo>
                    <a:pt x="134" y="335"/>
                  </a:lnTo>
                  <a:lnTo>
                    <a:pt x="132" y="335"/>
                  </a:lnTo>
                  <a:lnTo>
                    <a:pt x="129" y="336"/>
                  </a:lnTo>
                  <a:lnTo>
                    <a:pt x="126" y="336"/>
                  </a:lnTo>
                  <a:lnTo>
                    <a:pt x="124" y="337"/>
                  </a:lnTo>
                  <a:lnTo>
                    <a:pt x="121" y="335"/>
                  </a:lnTo>
                  <a:lnTo>
                    <a:pt x="119" y="335"/>
                  </a:lnTo>
                  <a:lnTo>
                    <a:pt x="117" y="335"/>
                  </a:lnTo>
                  <a:lnTo>
                    <a:pt x="115" y="335"/>
                  </a:lnTo>
                  <a:lnTo>
                    <a:pt x="112" y="335"/>
                  </a:lnTo>
                  <a:lnTo>
                    <a:pt x="109" y="335"/>
                  </a:lnTo>
                  <a:lnTo>
                    <a:pt x="107" y="335"/>
                  </a:lnTo>
                  <a:lnTo>
                    <a:pt x="104" y="335"/>
                  </a:lnTo>
                  <a:lnTo>
                    <a:pt x="101" y="336"/>
                  </a:lnTo>
                  <a:lnTo>
                    <a:pt x="99" y="336"/>
                  </a:lnTo>
                  <a:lnTo>
                    <a:pt x="95" y="336"/>
                  </a:lnTo>
                  <a:lnTo>
                    <a:pt x="94" y="336"/>
                  </a:lnTo>
                  <a:lnTo>
                    <a:pt x="91" y="337"/>
                  </a:lnTo>
                  <a:lnTo>
                    <a:pt x="89" y="339"/>
                  </a:lnTo>
                  <a:lnTo>
                    <a:pt x="86" y="341"/>
                  </a:lnTo>
                  <a:lnTo>
                    <a:pt x="85" y="344"/>
                  </a:lnTo>
                  <a:lnTo>
                    <a:pt x="83" y="345"/>
                  </a:lnTo>
                  <a:lnTo>
                    <a:pt x="79" y="344"/>
                  </a:lnTo>
                  <a:lnTo>
                    <a:pt x="77" y="345"/>
                  </a:lnTo>
                  <a:lnTo>
                    <a:pt x="74" y="347"/>
                  </a:lnTo>
                  <a:lnTo>
                    <a:pt x="72" y="350"/>
                  </a:lnTo>
                  <a:lnTo>
                    <a:pt x="69" y="352"/>
                  </a:lnTo>
                  <a:lnTo>
                    <a:pt x="67" y="353"/>
                  </a:lnTo>
                  <a:lnTo>
                    <a:pt x="65" y="353"/>
                  </a:lnTo>
                  <a:lnTo>
                    <a:pt x="65" y="354"/>
                  </a:lnTo>
                  <a:lnTo>
                    <a:pt x="61" y="353"/>
                  </a:lnTo>
                  <a:lnTo>
                    <a:pt x="59" y="354"/>
                  </a:lnTo>
                  <a:lnTo>
                    <a:pt x="57" y="353"/>
                  </a:lnTo>
                  <a:lnTo>
                    <a:pt x="53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5" y="352"/>
                  </a:lnTo>
                  <a:lnTo>
                    <a:pt x="43" y="350"/>
                  </a:lnTo>
                  <a:lnTo>
                    <a:pt x="40" y="349"/>
                  </a:lnTo>
                  <a:lnTo>
                    <a:pt x="38" y="347"/>
                  </a:lnTo>
                  <a:lnTo>
                    <a:pt x="35" y="345"/>
                  </a:lnTo>
                  <a:lnTo>
                    <a:pt x="32" y="342"/>
                  </a:lnTo>
                  <a:lnTo>
                    <a:pt x="30" y="341"/>
                  </a:lnTo>
                  <a:lnTo>
                    <a:pt x="26" y="341"/>
                  </a:lnTo>
                  <a:lnTo>
                    <a:pt x="25" y="339"/>
                  </a:lnTo>
                  <a:lnTo>
                    <a:pt x="25" y="337"/>
                  </a:lnTo>
                  <a:lnTo>
                    <a:pt x="25" y="333"/>
                  </a:lnTo>
                  <a:lnTo>
                    <a:pt x="25" y="331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1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4" y="322"/>
                  </a:lnTo>
                  <a:lnTo>
                    <a:pt x="34" y="320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5" y="314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5" y="306"/>
                  </a:lnTo>
                  <a:lnTo>
                    <a:pt x="35" y="304"/>
                  </a:lnTo>
                  <a:lnTo>
                    <a:pt x="35" y="301"/>
                  </a:lnTo>
                  <a:lnTo>
                    <a:pt x="33" y="298"/>
                  </a:lnTo>
                  <a:lnTo>
                    <a:pt x="32" y="296"/>
                  </a:lnTo>
                  <a:lnTo>
                    <a:pt x="31" y="293"/>
                  </a:lnTo>
                  <a:lnTo>
                    <a:pt x="30" y="290"/>
                  </a:lnTo>
                  <a:lnTo>
                    <a:pt x="27" y="287"/>
                  </a:lnTo>
                  <a:lnTo>
                    <a:pt x="26" y="285"/>
                  </a:lnTo>
                  <a:lnTo>
                    <a:pt x="26" y="282"/>
                  </a:lnTo>
                  <a:lnTo>
                    <a:pt x="25" y="279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5" y="270"/>
                  </a:lnTo>
                  <a:lnTo>
                    <a:pt x="25" y="268"/>
                  </a:lnTo>
                  <a:lnTo>
                    <a:pt x="24" y="265"/>
                  </a:lnTo>
                  <a:lnTo>
                    <a:pt x="23" y="262"/>
                  </a:lnTo>
                  <a:lnTo>
                    <a:pt x="21" y="260"/>
                  </a:lnTo>
                  <a:lnTo>
                    <a:pt x="19" y="258"/>
                  </a:lnTo>
                  <a:lnTo>
                    <a:pt x="19" y="255"/>
                  </a:lnTo>
                  <a:lnTo>
                    <a:pt x="17" y="252"/>
                  </a:lnTo>
                  <a:lnTo>
                    <a:pt x="16" y="250"/>
                  </a:lnTo>
                  <a:lnTo>
                    <a:pt x="14" y="247"/>
                  </a:lnTo>
                  <a:lnTo>
                    <a:pt x="13" y="244"/>
                  </a:lnTo>
                  <a:lnTo>
                    <a:pt x="14" y="242"/>
                  </a:lnTo>
                  <a:lnTo>
                    <a:pt x="13" y="239"/>
                  </a:lnTo>
                  <a:lnTo>
                    <a:pt x="13" y="236"/>
                  </a:lnTo>
                  <a:lnTo>
                    <a:pt x="10" y="234"/>
                  </a:lnTo>
                  <a:lnTo>
                    <a:pt x="9" y="230"/>
                  </a:lnTo>
                  <a:lnTo>
                    <a:pt x="7" y="228"/>
                  </a:lnTo>
                  <a:lnTo>
                    <a:pt x="5" y="226"/>
                  </a:lnTo>
                  <a:lnTo>
                    <a:pt x="5" y="225"/>
                  </a:lnTo>
                  <a:lnTo>
                    <a:pt x="2" y="222"/>
                  </a:lnTo>
                  <a:lnTo>
                    <a:pt x="0" y="219"/>
                  </a:lnTo>
                  <a:lnTo>
                    <a:pt x="4" y="222"/>
                  </a:lnTo>
                  <a:lnTo>
                    <a:pt x="4" y="219"/>
                  </a:lnTo>
                  <a:lnTo>
                    <a:pt x="5" y="222"/>
                  </a:lnTo>
                  <a:lnTo>
                    <a:pt x="6" y="225"/>
                  </a:lnTo>
                  <a:lnTo>
                    <a:pt x="8" y="226"/>
                  </a:lnTo>
                  <a:lnTo>
                    <a:pt x="10" y="222"/>
                  </a:lnTo>
                  <a:lnTo>
                    <a:pt x="8" y="220"/>
                  </a:lnTo>
                  <a:lnTo>
                    <a:pt x="6" y="217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8" y="216"/>
                  </a:lnTo>
                  <a:lnTo>
                    <a:pt x="8" y="218"/>
                  </a:lnTo>
                  <a:lnTo>
                    <a:pt x="8" y="219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1" y="221"/>
                  </a:lnTo>
                  <a:lnTo>
                    <a:pt x="15" y="222"/>
                  </a:lnTo>
                  <a:lnTo>
                    <a:pt x="14" y="219"/>
                  </a:lnTo>
                  <a:lnTo>
                    <a:pt x="15" y="217"/>
                  </a:lnTo>
                  <a:lnTo>
                    <a:pt x="15" y="215"/>
                  </a:lnTo>
                  <a:lnTo>
                    <a:pt x="13" y="211"/>
                  </a:lnTo>
                  <a:lnTo>
                    <a:pt x="11" y="209"/>
                  </a:lnTo>
                  <a:lnTo>
                    <a:pt x="9" y="207"/>
                  </a:lnTo>
                  <a:lnTo>
                    <a:pt x="8" y="203"/>
                  </a:lnTo>
                  <a:lnTo>
                    <a:pt x="7" y="201"/>
                  </a:lnTo>
                  <a:lnTo>
                    <a:pt x="7" y="201"/>
                  </a:lnTo>
                  <a:lnTo>
                    <a:pt x="6" y="198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4" y="190"/>
                  </a:lnTo>
                  <a:lnTo>
                    <a:pt x="5" y="187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8" y="179"/>
                  </a:lnTo>
                  <a:lnTo>
                    <a:pt x="8" y="176"/>
                  </a:lnTo>
                  <a:lnTo>
                    <a:pt x="9" y="174"/>
                  </a:lnTo>
                  <a:lnTo>
                    <a:pt x="8" y="170"/>
                  </a:lnTo>
                  <a:lnTo>
                    <a:pt x="7" y="168"/>
                  </a:lnTo>
                  <a:lnTo>
                    <a:pt x="8" y="167"/>
                  </a:lnTo>
                  <a:lnTo>
                    <a:pt x="9" y="164"/>
                  </a:lnTo>
                  <a:lnTo>
                    <a:pt x="10" y="161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3" y="161"/>
                  </a:lnTo>
                  <a:lnTo>
                    <a:pt x="14" y="165"/>
                  </a:lnTo>
                  <a:lnTo>
                    <a:pt x="16" y="166"/>
                  </a:lnTo>
                  <a:lnTo>
                    <a:pt x="17" y="164"/>
                  </a:lnTo>
                  <a:lnTo>
                    <a:pt x="18" y="160"/>
                  </a:lnTo>
                  <a:lnTo>
                    <a:pt x="19" y="159"/>
                  </a:lnTo>
                  <a:lnTo>
                    <a:pt x="21" y="157"/>
                  </a:lnTo>
                  <a:lnTo>
                    <a:pt x="23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30" y="152"/>
                  </a:lnTo>
                  <a:lnTo>
                    <a:pt x="33" y="151"/>
                  </a:lnTo>
                  <a:lnTo>
                    <a:pt x="35" y="149"/>
                  </a:lnTo>
                  <a:lnTo>
                    <a:pt x="38" y="145"/>
                  </a:lnTo>
                  <a:lnTo>
                    <a:pt x="40" y="144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9" y="140"/>
                  </a:lnTo>
                  <a:lnTo>
                    <a:pt x="51" y="140"/>
                  </a:lnTo>
                  <a:lnTo>
                    <a:pt x="55" y="139"/>
                  </a:lnTo>
                  <a:lnTo>
                    <a:pt x="57" y="141"/>
                  </a:lnTo>
                  <a:lnTo>
                    <a:pt x="59" y="140"/>
                  </a:lnTo>
                  <a:lnTo>
                    <a:pt x="62" y="140"/>
                  </a:lnTo>
                  <a:lnTo>
                    <a:pt x="65" y="139"/>
                  </a:lnTo>
                  <a:lnTo>
                    <a:pt x="67" y="136"/>
                  </a:lnTo>
                  <a:lnTo>
                    <a:pt x="69" y="135"/>
                  </a:lnTo>
                  <a:lnTo>
                    <a:pt x="73" y="135"/>
                  </a:lnTo>
                  <a:lnTo>
                    <a:pt x="74" y="134"/>
                  </a:lnTo>
                  <a:lnTo>
                    <a:pt x="77" y="134"/>
                  </a:lnTo>
                  <a:lnTo>
                    <a:pt x="79" y="132"/>
                  </a:lnTo>
                  <a:lnTo>
                    <a:pt x="82" y="130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1" y="130"/>
                  </a:lnTo>
                  <a:lnTo>
                    <a:pt x="93" y="130"/>
                  </a:lnTo>
                  <a:lnTo>
                    <a:pt x="94" y="130"/>
                  </a:lnTo>
                  <a:lnTo>
                    <a:pt x="96" y="128"/>
                  </a:lnTo>
                  <a:lnTo>
                    <a:pt x="99" y="128"/>
                  </a:lnTo>
                  <a:lnTo>
                    <a:pt x="102" y="127"/>
                  </a:lnTo>
                  <a:lnTo>
                    <a:pt x="104" y="126"/>
                  </a:lnTo>
                  <a:lnTo>
                    <a:pt x="108" y="125"/>
                  </a:lnTo>
                  <a:lnTo>
                    <a:pt x="110" y="123"/>
                  </a:lnTo>
                  <a:lnTo>
                    <a:pt x="112" y="121"/>
                  </a:lnTo>
                  <a:lnTo>
                    <a:pt x="115" y="117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8" y="111"/>
                  </a:lnTo>
                  <a:lnTo>
                    <a:pt x="119" y="108"/>
                  </a:lnTo>
                  <a:lnTo>
                    <a:pt x="121" y="108"/>
                  </a:lnTo>
                  <a:lnTo>
                    <a:pt x="124" y="105"/>
                  </a:lnTo>
                  <a:lnTo>
                    <a:pt x="126" y="102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5" y="90"/>
                  </a:lnTo>
                  <a:lnTo>
                    <a:pt x="126" y="88"/>
                  </a:lnTo>
                  <a:lnTo>
                    <a:pt x="128" y="87"/>
                  </a:lnTo>
                  <a:lnTo>
                    <a:pt x="130" y="84"/>
                  </a:lnTo>
                  <a:lnTo>
                    <a:pt x="132" y="82"/>
                  </a:lnTo>
                  <a:lnTo>
                    <a:pt x="134" y="80"/>
                  </a:lnTo>
                  <a:lnTo>
                    <a:pt x="135" y="82"/>
                  </a:lnTo>
                  <a:lnTo>
                    <a:pt x="136" y="84"/>
                  </a:lnTo>
                  <a:lnTo>
                    <a:pt x="138" y="88"/>
                  </a:lnTo>
                  <a:lnTo>
                    <a:pt x="139" y="90"/>
                  </a:lnTo>
                  <a:lnTo>
                    <a:pt x="141" y="92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3" y="93"/>
                  </a:lnTo>
                  <a:lnTo>
                    <a:pt x="143" y="90"/>
                  </a:lnTo>
                  <a:lnTo>
                    <a:pt x="143" y="88"/>
                  </a:lnTo>
                  <a:lnTo>
                    <a:pt x="146" y="90"/>
                  </a:lnTo>
                  <a:lnTo>
                    <a:pt x="147" y="90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45" y="85"/>
                  </a:lnTo>
                  <a:lnTo>
                    <a:pt x="143" y="83"/>
                  </a:lnTo>
                  <a:lnTo>
                    <a:pt x="142" y="81"/>
                  </a:lnTo>
                  <a:lnTo>
                    <a:pt x="144" y="80"/>
                  </a:lnTo>
                  <a:lnTo>
                    <a:pt x="145" y="79"/>
                  </a:lnTo>
                  <a:lnTo>
                    <a:pt x="143" y="76"/>
                  </a:lnTo>
                  <a:lnTo>
                    <a:pt x="145" y="76"/>
                  </a:lnTo>
                  <a:lnTo>
                    <a:pt x="147" y="79"/>
                  </a:lnTo>
                  <a:lnTo>
                    <a:pt x="150" y="77"/>
                  </a:lnTo>
                  <a:lnTo>
                    <a:pt x="152" y="79"/>
                  </a:lnTo>
                  <a:lnTo>
                    <a:pt x="159" y="79"/>
                  </a:lnTo>
                  <a:lnTo>
                    <a:pt x="161" y="80"/>
                  </a:lnTo>
                  <a:lnTo>
                    <a:pt x="159" y="79"/>
                  </a:lnTo>
                  <a:lnTo>
                    <a:pt x="155" y="79"/>
                  </a:lnTo>
                  <a:lnTo>
                    <a:pt x="154" y="75"/>
                  </a:lnTo>
                  <a:lnTo>
                    <a:pt x="156" y="73"/>
                  </a:lnTo>
                  <a:lnTo>
                    <a:pt x="154" y="72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56" y="66"/>
                  </a:lnTo>
                  <a:lnTo>
                    <a:pt x="159" y="64"/>
                  </a:lnTo>
                  <a:lnTo>
                    <a:pt x="161" y="65"/>
                  </a:lnTo>
                  <a:lnTo>
                    <a:pt x="163" y="66"/>
                  </a:lnTo>
                  <a:lnTo>
                    <a:pt x="164" y="67"/>
                  </a:lnTo>
                  <a:lnTo>
                    <a:pt x="164" y="64"/>
                  </a:lnTo>
                  <a:lnTo>
                    <a:pt x="161" y="64"/>
                  </a:lnTo>
                  <a:lnTo>
                    <a:pt x="160" y="62"/>
                  </a:lnTo>
                  <a:lnTo>
                    <a:pt x="163" y="61"/>
                  </a:lnTo>
                  <a:lnTo>
                    <a:pt x="166" y="61"/>
                  </a:lnTo>
                  <a:lnTo>
                    <a:pt x="167" y="62"/>
                  </a:lnTo>
                  <a:lnTo>
                    <a:pt x="164" y="58"/>
                  </a:lnTo>
                  <a:lnTo>
                    <a:pt x="164" y="56"/>
                  </a:lnTo>
                  <a:lnTo>
                    <a:pt x="167" y="54"/>
                  </a:lnTo>
                  <a:lnTo>
                    <a:pt x="169" y="53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1" y="53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77" y="49"/>
                  </a:lnTo>
                  <a:lnTo>
                    <a:pt x="178" y="47"/>
                  </a:lnTo>
                  <a:lnTo>
                    <a:pt x="177" y="47"/>
                  </a:lnTo>
                  <a:lnTo>
                    <a:pt x="178" y="46"/>
                  </a:lnTo>
                  <a:lnTo>
                    <a:pt x="179" y="48"/>
                  </a:lnTo>
                  <a:lnTo>
                    <a:pt x="181" y="46"/>
                  </a:lnTo>
                  <a:lnTo>
                    <a:pt x="183" y="47"/>
                  </a:lnTo>
                  <a:lnTo>
                    <a:pt x="186" y="47"/>
                  </a:lnTo>
                  <a:lnTo>
                    <a:pt x="188" y="45"/>
                  </a:lnTo>
                  <a:lnTo>
                    <a:pt x="188" y="42"/>
                  </a:lnTo>
                  <a:lnTo>
                    <a:pt x="189" y="41"/>
                  </a:lnTo>
                  <a:lnTo>
                    <a:pt x="190" y="45"/>
                  </a:lnTo>
                  <a:lnTo>
                    <a:pt x="194" y="45"/>
                  </a:lnTo>
                  <a:lnTo>
                    <a:pt x="200" y="48"/>
                  </a:lnTo>
                  <a:lnTo>
                    <a:pt x="201" y="51"/>
                  </a:lnTo>
                  <a:lnTo>
                    <a:pt x="204" y="54"/>
                  </a:lnTo>
                  <a:lnTo>
                    <a:pt x="206" y="56"/>
                  </a:lnTo>
                  <a:lnTo>
                    <a:pt x="206" y="57"/>
                  </a:lnTo>
                  <a:lnTo>
                    <a:pt x="205" y="59"/>
                  </a:lnTo>
                  <a:lnTo>
                    <a:pt x="204" y="62"/>
                  </a:lnTo>
                  <a:lnTo>
                    <a:pt x="204" y="65"/>
                  </a:lnTo>
                  <a:lnTo>
                    <a:pt x="204" y="66"/>
                  </a:lnTo>
                  <a:lnTo>
                    <a:pt x="205" y="64"/>
                  </a:lnTo>
                  <a:lnTo>
                    <a:pt x="207" y="65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9" y="61"/>
                  </a:lnTo>
                  <a:lnTo>
                    <a:pt x="210" y="57"/>
                  </a:lnTo>
                  <a:lnTo>
                    <a:pt x="212" y="56"/>
                  </a:lnTo>
                  <a:lnTo>
                    <a:pt x="215" y="57"/>
                  </a:lnTo>
                  <a:lnTo>
                    <a:pt x="218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3" y="58"/>
                  </a:lnTo>
                  <a:lnTo>
                    <a:pt x="226" y="61"/>
                  </a:lnTo>
                  <a:lnTo>
                    <a:pt x="227" y="63"/>
                  </a:lnTo>
                  <a:lnTo>
                    <a:pt x="227" y="62"/>
                  </a:lnTo>
                  <a:lnTo>
                    <a:pt x="226" y="58"/>
                  </a:lnTo>
                  <a:lnTo>
                    <a:pt x="229" y="57"/>
                  </a:lnTo>
                  <a:lnTo>
                    <a:pt x="226" y="55"/>
                  </a:lnTo>
                  <a:lnTo>
                    <a:pt x="223" y="53"/>
                  </a:lnTo>
                  <a:lnTo>
                    <a:pt x="222" y="50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7" y="46"/>
                  </a:lnTo>
                  <a:lnTo>
                    <a:pt x="228" y="40"/>
                  </a:lnTo>
                  <a:lnTo>
                    <a:pt x="231" y="39"/>
                  </a:lnTo>
                  <a:lnTo>
                    <a:pt x="234" y="37"/>
                  </a:lnTo>
                  <a:lnTo>
                    <a:pt x="236" y="37"/>
                  </a:lnTo>
                  <a:lnTo>
                    <a:pt x="232" y="34"/>
                  </a:lnTo>
                  <a:lnTo>
                    <a:pt x="232" y="31"/>
                  </a:lnTo>
                  <a:lnTo>
                    <a:pt x="235" y="31"/>
                  </a:lnTo>
                  <a:lnTo>
                    <a:pt x="236" y="29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1" y="25"/>
                  </a:lnTo>
                  <a:lnTo>
                    <a:pt x="243" y="24"/>
                  </a:lnTo>
                  <a:lnTo>
                    <a:pt x="245" y="23"/>
                  </a:lnTo>
                  <a:lnTo>
                    <a:pt x="245" y="21"/>
                  </a:lnTo>
                  <a:lnTo>
                    <a:pt x="247" y="21"/>
                  </a:lnTo>
                  <a:lnTo>
                    <a:pt x="250" y="21"/>
                  </a:lnTo>
                  <a:lnTo>
                    <a:pt x="253" y="22"/>
                  </a:lnTo>
                  <a:lnTo>
                    <a:pt x="255" y="21"/>
                  </a:lnTo>
                  <a:lnTo>
                    <a:pt x="258" y="22"/>
                  </a:lnTo>
                  <a:lnTo>
                    <a:pt x="261" y="21"/>
                  </a:lnTo>
                  <a:lnTo>
                    <a:pt x="263" y="21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5" y="11"/>
                  </a:lnTo>
                  <a:lnTo>
                    <a:pt x="263" y="10"/>
                  </a:lnTo>
                  <a:lnTo>
                    <a:pt x="260" y="11"/>
                  </a:lnTo>
                  <a:lnTo>
                    <a:pt x="257" y="8"/>
                  </a:lnTo>
                  <a:lnTo>
                    <a:pt x="256" y="8"/>
                  </a:lnTo>
                  <a:lnTo>
                    <a:pt x="258" y="6"/>
                  </a:lnTo>
                  <a:lnTo>
                    <a:pt x="261" y="8"/>
                  </a:lnTo>
                  <a:lnTo>
                    <a:pt x="261" y="6"/>
                  </a:lnTo>
                  <a:lnTo>
                    <a:pt x="263" y="6"/>
                  </a:lnTo>
                  <a:lnTo>
                    <a:pt x="265" y="8"/>
                  </a:lnTo>
                  <a:lnTo>
                    <a:pt x="266" y="8"/>
                  </a:lnTo>
                  <a:lnTo>
                    <a:pt x="269" y="11"/>
                  </a:lnTo>
                  <a:lnTo>
                    <a:pt x="271" y="8"/>
                  </a:lnTo>
                  <a:lnTo>
                    <a:pt x="273" y="11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88" y="16"/>
                  </a:lnTo>
                  <a:lnTo>
                    <a:pt x="290" y="17"/>
                  </a:lnTo>
                  <a:lnTo>
                    <a:pt x="292" y="19"/>
                  </a:lnTo>
                  <a:lnTo>
                    <a:pt x="295" y="17"/>
                  </a:lnTo>
                  <a:lnTo>
                    <a:pt x="298" y="20"/>
                  </a:lnTo>
                  <a:lnTo>
                    <a:pt x="300" y="21"/>
                  </a:lnTo>
                  <a:lnTo>
                    <a:pt x="303" y="21"/>
                  </a:lnTo>
                  <a:lnTo>
                    <a:pt x="306" y="20"/>
                  </a:lnTo>
                  <a:lnTo>
                    <a:pt x="308" y="19"/>
                  </a:lnTo>
                  <a:lnTo>
                    <a:pt x="311" y="15"/>
                  </a:lnTo>
                  <a:lnTo>
                    <a:pt x="311" y="19"/>
                  </a:lnTo>
                  <a:lnTo>
                    <a:pt x="308" y="21"/>
                  </a:lnTo>
                  <a:lnTo>
                    <a:pt x="312" y="20"/>
                  </a:lnTo>
                  <a:lnTo>
                    <a:pt x="313" y="22"/>
                  </a:lnTo>
                  <a:lnTo>
                    <a:pt x="315" y="24"/>
                  </a:lnTo>
                  <a:lnTo>
                    <a:pt x="317" y="23"/>
                  </a:lnTo>
                  <a:lnTo>
                    <a:pt x="317" y="21"/>
                  </a:lnTo>
                  <a:lnTo>
                    <a:pt x="318" y="17"/>
                  </a:lnTo>
                  <a:lnTo>
                    <a:pt x="321" y="16"/>
                  </a:lnTo>
                  <a:lnTo>
                    <a:pt x="321" y="20"/>
                  </a:lnTo>
                  <a:lnTo>
                    <a:pt x="324" y="20"/>
                  </a:lnTo>
                  <a:lnTo>
                    <a:pt x="326" y="23"/>
                  </a:lnTo>
                  <a:lnTo>
                    <a:pt x="324" y="25"/>
                  </a:lnTo>
                  <a:lnTo>
                    <a:pt x="321" y="28"/>
                  </a:lnTo>
                  <a:lnTo>
                    <a:pt x="320" y="30"/>
                  </a:lnTo>
                  <a:lnTo>
                    <a:pt x="321" y="32"/>
                  </a:lnTo>
                  <a:lnTo>
                    <a:pt x="320" y="34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2" y="37"/>
                  </a:lnTo>
                  <a:lnTo>
                    <a:pt x="312" y="39"/>
                  </a:lnTo>
                  <a:lnTo>
                    <a:pt x="312" y="41"/>
                  </a:lnTo>
                  <a:lnTo>
                    <a:pt x="314" y="41"/>
                  </a:lnTo>
                  <a:lnTo>
                    <a:pt x="313" y="44"/>
                  </a:lnTo>
                  <a:lnTo>
                    <a:pt x="312" y="47"/>
                  </a:lnTo>
                  <a:lnTo>
                    <a:pt x="311" y="49"/>
                  </a:lnTo>
                  <a:lnTo>
                    <a:pt x="308" y="51"/>
                  </a:lnTo>
                  <a:lnTo>
                    <a:pt x="307" y="55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8" y="61"/>
                  </a:lnTo>
                  <a:lnTo>
                    <a:pt x="311" y="62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7" y="68"/>
                  </a:lnTo>
                  <a:lnTo>
                    <a:pt x="321" y="70"/>
                  </a:lnTo>
                  <a:lnTo>
                    <a:pt x="322" y="70"/>
                  </a:lnTo>
                  <a:lnTo>
                    <a:pt x="324" y="73"/>
                  </a:lnTo>
                  <a:lnTo>
                    <a:pt x="326" y="72"/>
                  </a:lnTo>
                  <a:lnTo>
                    <a:pt x="330" y="73"/>
                  </a:lnTo>
                  <a:lnTo>
                    <a:pt x="332" y="75"/>
                  </a:lnTo>
                  <a:lnTo>
                    <a:pt x="334" y="76"/>
                  </a:lnTo>
                  <a:lnTo>
                    <a:pt x="338" y="79"/>
                  </a:lnTo>
                  <a:lnTo>
                    <a:pt x="340" y="81"/>
                  </a:lnTo>
                  <a:lnTo>
                    <a:pt x="340" y="81"/>
                  </a:lnTo>
                  <a:lnTo>
                    <a:pt x="343" y="83"/>
                  </a:lnTo>
                  <a:lnTo>
                    <a:pt x="346" y="84"/>
                  </a:lnTo>
                  <a:lnTo>
                    <a:pt x="349" y="84"/>
                  </a:lnTo>
                  <a:lnTo>
                    <a:pt x="351" y="85"/>
                  </a:lnTo>
                  <a:lnTo>
                    <a:pt x="355" y="87"/>
                  </a:lnTo>
                  <a:lnTo>
                    <a:pt x="356" y="89"/>
                  </a:lnTo>
                  <a:lnTo>
                    <a:pt x="357" y="91"/>
                  </a:lnTo>
                  <a:lnTo>
                    <a:pt x="358" y="92"/>
                  </a:lnTo>
                  <a:lnTo>
                    <a:pt x="360" y="93"/>
                  </a:lnTo>
                  <a:lnTo>
                    <a:pt x="364" y="96"/>
                  </a:lnTo>
                  <a:lnTo>
                    <a:pt x="365" y="96"/>
                  </a:lnTo>
                  <a:lnTo>
                    <a:pt x="367" y="97"/>
                  </a:lnTo>
                  <a:lnTo>
                    <a:pt x="368" y="98"/>
                  </a:lnTo>
                  <a:lnTo>
                    <a:pt x="371" y="98"/>
                  </a:lnTo>
                  <a:lnTo>
                    <a:pt x="373" y="97"/>
                  </a:lnTo>
                  <a:lnTo>
                    <a:pt x="376" y="96"/>
                  </a:lnTo>
                  <a:lnTo>
                    <a:pt x="377" y="94"/>
                  </a:lnTo>
                  <a:lnTo>
                    <a:pt x="380" y="92"/>
                  </a:lnTo>
                  <a:lnTo>
                    <a:pt x="381" y="90"/>
                  </a:lnTo>
                  <a:lnTo>
                    <a:pt x="382" y="87"/>
                  </a:lnTo>
                  <a:lnTo>
                    <a:pt x="383" y="84"/>
                  </a:lnTo>
                  <a:lnTo>
                    <a:pt x="384" y="83"/>
                  </a:lnTo>
                  <a:lnTo>
                    <a:pt x="385" y="81"/>
                  </a:lnTo>
                  <a:lnTo>
                    <a:pt x="386" y="77"/>
                  </a:lnTo>
                  <a:lnTo>
                    <a:pt x="388" y="75"/>
                  </a:lnTo>
                  <a:lnTo>
                    <a:pt x="388" y="74"/>
                  </a:lnTo>
                  <a:lnTo>
                    <a:pt x="386" y="72"/>
                  </a:lnTo>
                  <a:lnTo>
                    <a:pt x="388" y="70"/>
                  </a:lnTo>
                  <a:lnTo>
                    <a:pt x="388" y="66"/>
                  </a:lnTo>
                  <a:lnTo>
                    <a:pt x="389" y="64"/>
                  </a:lnTo>
                  <a:lnTo>
                    <a:pt x="390" y="63"/>
                  </a:lnTo>
                  <a:lnTo>
                    <a:pt x="391" y="59"/>
                  </a:lnTo>
                  <a:lnTo>
                    <a:pt x="390" y="57"/>
                  </a:lnTo>
                  <a:lnTo>
                    <a:pt x="389" y="55"/>
                  </a:lnTo>
                  <a:lnTo>
                    <a:pt x="389" y="51"/>
                  </a:lnTo>
                  <a:lnTo>
                    <a:pt x="390" y="49"/>
                  </a:lnTo>
                  <a:lnTo>
                    <a:pt x="390" y="47"/>
                  </a:lnTo>
                  <a:lnTo>
                    <a:pt x="388" y="44"/>
                  </a:lnTo>
                  <a:lnTo>
                    <a:pt x="389" y="41"/>
                  </a:lnTo>
                  <a:lnTo>
                    <a:pt x="390" y="38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0" y="33"/>
                  </a:lnTo>
                  <a:lnTo>
                    <a:pt x="390" y="31"/>
                  </a:lnTo>
                  <a:lnTo>
                    <a:pt x="392" y="29"/>
                  </a:lnTo>
                  <a:lnTo>
                    <a:pt x="395" y="28"/>
                  </a:lnTo>
                  <a:lnTo>
                    <a:pt x="392" y="25"/>
                  </a:lnTo>
                  <a:lnTo>
                    <a:pt x="390" y="25"/>
                  </a:lnTo>
                  <a:lnTo>
                    <a:pt x="391" y="22"/>
                  </a:lnTo>
                  <a:lnTo>
                    <a:pt x="392" y="20"/>
                  </a:lnTo>
                  <a:lnTo>
                    <a:pt x="395" y="19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7" y="11"/>
                  </a:lnTo>
                  <a:lnTo>
                    <a:pt x="397" y="7"/>
                  </a:lnTo>
                  <a:lnTo>
                    <a:pt x="398" y="5"/>
                  </a:lnTo>
                  <a:lnTo>
                    <a:pt x="400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2" y="3"/>
                  </a:lnTo>
                  <a:lnTo>
                    <a:pt x="405" y="4"/>
                  </a:lnTo>
                  <a:lnTo>
                    <a:pt x="407" y="6"/>
                  </a:lnTo>
                  <a:lnTo>
                    <a:pt x="407" y="8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10" y="16"/>
                  </a:lnTo>
                  <a:lnTo>
                    <a:pt x="412" y="17"/>
                  </a:lnTo>
                  <a:lnTo>
                    <a:pt x="410" y="20"/>
                  </a:lnTo>
                  <a:lnTo>
                    <a:pt x="411" y="23"/>
                  </a:lnTo>
                  <a:lnTo>
                    <a:pt x="414" y="25"/>
                  </a:lnTo>
                  <a:lnTo>
                    <a:pt x="414" y="28"/>
                  </a:lnTo>
                  <a:lnTo>
                    <a:pt x="416" y="31"/>
                  </a:lnTo>
                  <a:lnTo>
                    <a:pt x="416" y="33"/>
                  </a:lnTo>
                  <a:lnTo>
                    <a:pt x="416" y="37"/>
                  </a:lnTo>
                  <a:lnTo>
                    <a:pt x="417" y="39"/>
                  </a:lnTo>
                  <a:lnTo>
                    <a:pt x="416" y="41"/>
                  </a:lnTo>
                  <a:lnTo>
                    <a:pt x="417" y="45"/>
                  </a:lnTo>
                  <a:lnTo>
                    <a:pt x="417" y="45"/>
                  </a:lnTo>
                  <a:lnTo>
                    <a:pt x="418" y="47"/>
                  </a:lnTo>
                  <a:lnTo>
                    <a:pt x="419" y="50"/>
                  </a:lnTo>
                  <a:lnTo>
                    <a:pt x="422" y="53"/>
                  </a:lnTo>
                  <a:lnTo>
                    <a:pt x="425" y="51"/>
                  </a:lnTo>
                  <a:lnTo>
                    <a:pt x="427" y="50"/>
                  </a:lnTo>
                  <a:lnTo>
                    <a:pt x="429" y="48"/>
                  </a:lnTo>
                  <a:lnTo>
                    <a:pt x="431" y="50"/>
                  </a:lnTo>
                  <a:lnTo>
                    <a:pt x="432" y="54"/>
                  </a:lnTo>
                  <a:lnTo>
                    <a:pt x="434" y="54"/>
                  </a:lnTo>
                  <a:lnTo>
                    <a:pt x="436" y="57"/>
                  </a:lnTo>
                  <a:lnTo>
                    <a:pt x="440" y="58"/>
                  </a:lnTo>
                  <a:lnTo>
                    <a:pt x="441" y="58"/>
                  </a:lnTo>
                  <a:lnTo>
                    <a:pt x="440" y="62"/>
                  </a:lnTo>
                  <a:lnTo>
                    <a:pt x="440" y="64"/>
                  </a:lnTo>
                  <a:lnTo>
                    <a:pt x="440" y="67"/>
                  </a:lnTo>
                  <a:lnTo>
                    <a:pt x="441" y="70"/>
                  </a:lnTo>
                  <a:lnTo>
                    <a:pt x="441" y="72"/>
                  </a:lnTo>
                  <a:lnTo>
                    <a:pt x="443" y="75"/>
                  </a:lnTo>
                  <a:lnTo>
                    <a:pt x="443" y="77"/>
                  </a:lnTo>
                  <a:lnTo>
                    <a:pt x="442" y="80"/>
                  </a:lnTo>
                  <a:lnTo>
                    <a:pt x="444" y="83"/>
                  </a:lnTo>
                  <a:lnTo>
                    <a:pt x="446" y="85"/>
                  </a:lnTo>
                  <a:lnTo>
                    <a:pt x="446" y="87"/>
                  </a:lnTo>
                  <a:lnTo>
                    <a:pt x="450" y="87"/>
                  </a:lnTo>
                  <a:lnTo>
                    <a:pt x="449" y="89"/>
                  </a:lnTo>
                  <a:lnTo>
                    <a:pt x="450" y="91"/>
                  </a:lnTo>
                  <a:lnTo>
                    <a:pt x="451" y="94"/>
                  </a:lnTo>
                  <a:lnTo>
                    <a:pt x="452" y="97"/>
                  </a:lnTo>
                  <a:lnTo>
                    <a:pt x="451" y="99"/>
                  </a:lnTo>
                  <a:lnTo>
                    <a:pt x="451" y="102"/>
                  </a:lnTo>
                  <a:lnTo>
                    <a:pt x="450" y="105"/>
                  </a:lnTo>
                  <a:lnTo>
                    <a:pt x="452" y="108"/>
                  </a:lnTo>
                  <a:lnTo>
                    <a:pt x="454" y="109"/>
                  </a:lnTo>
                  <a:lnTo>
                    <a:pt x="454" y="113"/>
                  </a:lnTo>
                  <a:lnTo>
                    <a:pt x="454" y="115"/>
                  </a:lnTo>
                  <a:lnTo>
                    <a:pt x="457" y="117"/>
                  </a:lnTo>
                  <a:lnTo>
                    <a:pt x="462" y="121"/>
                  </a:lnTo>
                  <a:lnTo>
                    <a:pt x="465" y="121"/>
                  </a:lnTo>
                  <a:lnTo>
                    <a:pt x="468" y="122"/>
                  </a:lnTo>
                  <a:lnTo>
                    <a:pt x="470" y="122"/>
                  </a:lnTo>
                  <a:lnTo>
                    <a:pt x="471" y="125"/>
                  </a:lnTo>
                  <a:lnTo>
                    <a:pt x="471" y="125"/>
                  </a:lnTo>
                  <a:lnTo>
                    <a:pt x="473" y="127"/>
                  </a:lnTo>
                  <a:lnTo>
                    <a:pt x="475" y="126"/>
                  </a:lnTo>
                  <a:lnTo>
                    <a:pt x="476" y="128"/>
                  </a:lnTo>
                  <a:lnTo>
                    <a:pt x="479" y="130"/>
                  </a:lnTo>
                  <a:lnTo>
                    <a:pt x="482" y="130"/>
                  </a:lnTo>
                  <a:lnTo>
                    <a:pt x="483" y="133"/>
                  </a:lnTo>
                  <a:lnTo>
                    <a:pt x="486" y="133"/>
                  </a:lnTo>
                  <a:lnTo>
                    <a:pt x="488" y="134"/>
                  </a:lnTo>
                  <a:lnTo>
                    <a:pt x="490" y="136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1" y="143"/>
                  </a:lnTo>
                  <a:lnTo>
                    <a:pt x="493" y="144"/>
                  </a:lnTo>
                  <a:lnTo>
                    <a:pt x="494" y="148"/>
                  </a:lnTo>
                  <a:lnTo>
                    <a:pt x="495" y="148"/>
                  </a:lnTo>
                  <a:lnTo>
                    <a:pt x="495" y="151"/>
                  </a:lnTo>
                  <a:lnTo>
                    <a:pt x="497" y="152"/>
                  </a:lnTo>
                  <a:lnTo>
                    <a:pt x="497" y="154"/>
                  </a:lnTo>
                  <a:lnTo>
                    <a:pt x="497" y="158"/>
                  </a:lnTo>
                  <a:lnTo>
                    <a:pt x="499" y="160"/>
                  </a:lnTo>
                  <a:lnTo>
                    <a:pt x="500" y="162"/>
                  </a:lnTo>
                  <a:lnTo>
                    <a:pt x="501" y="166"/>
                  </a:lnTo>
                  <a:lnTo>
                    <a:pt x="503" y="165"/>
                  </a:lnTo>
                  <a:lnTo>
                    <a:pt x="504" y="167"/>
                  </a:lnTo>
                  <a:lnTo>
                    <a:pt x="504" y="166"/>
                  </a:lnTo>
                  <a:lnTo>
                    <a:pt x="503" y="164"/>
                  </a:lnTo>
                  <a:lnTo>
                    <a:pt x="504" y="161"/>
                  </a:lnTo>
                  <a:lnTo>
                    <a:pt x="508" y="164"/>
                  </a:lnTo>
                  <a:lnTo>
                    <a:pt x="512" y="167"/>
                  </a:lnTo>
                  <a:lnTo>
                    <a:pt x="512" y="165"/>
                  </a:lnTo>
                  <a:lnTo>
                    <a:pt x="514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4" y="173"/>
                  </a:lnTo>
                  <a:lnTo>
                    <a:pt x="516" y="175"/>
                  </a:lnTo>
                  <a:lnTo>
                    <a:pt x="516" y="177"/>
                  </a:lnTo>
                  <a:lnTo>
                    <a:pt x="517" y="181"/>
                  </a:lnTo>
                  <a:lnTo>
                    <a:pt x="516" y="181"/>
                  </a:lnTo>
                  <a:lnTo>
                    <a:pt x="519" y="182"/>
                  </a:lnTo>
                  <a:lnTo>
                    <a:pt x="520" y="184"/>
                  </a:lnTo>
                  <a:lnTo>
                    <a:pt x="523" y="186"/>
                  </a:lnTo>
                  <a:lnTo>
                    <a:pt x="525" y="187"/>
                  </a:lnTo>
                  <a:lnTo>
                    <a:pt x="528" y="187"/>
                  </a:lnTo>
                  <a:lnTo>
                    <a:pt x="530" y="190"/>
                  </a:lnTo>
                  <a:lnTo>
                    <a:pt x="531" y="192"/>
                  </a:lnTo>
                  <a:lnTo>
                    <a:pt x="533" y="194"/>
                  </a:lnTo>
                  <a:lnTo>
                    <a:pt x="535" y="198"/>
                  </a:lnTo>
                  <a:lnTo>
                    <a:pt x="538" y="199"/>
                  </a:lnTo>
                  <a:lnTo>
                    <a:pt x="539" y="201"/>
                  </a:lnTo>
                  <a:lnTo>
                    <a:pt x="539" y="203"/>
                  </a:lnTo>
                  <a:lnTo>
                    <a:pt x="542" y="205"/>
                  </a:lnTo>
                  <a:lnTo>
                    <a:pt x="545" y="208"/>
                  </a:lnTo>
                  <a:lnTo>
                    <a:pt x="544" y="211"/>
                  </a:lnTo>
                  <a:lnTo>
                    <a:pt x="545" y="213"/>
                  </a:lnTo>
                  <a:lnTo>
                    <a:pt x="546" y="215"/>
                  </a:lnTo>
                  <a:lnTo>
                    <a:pt x="548" y="216"/>
                  </a:lnTo>
                  <a:lnTo>
                    <a:pt x="547" y="218"/>
                  </a:lnTo>
                  <a:lnTo>
                    <a:pt x="547" y="221"/>
                  </a:lnTo>
                  <a:lnTo>
                    <a:pt x="547" y="224"/>
                  </a:lnTo>
                  <a:lnTo>
                    <a:pt x="547" y="227"/>
                  </a:lnTo>
                  <a:lnTo>
                    <a:pt x="547" y="229"/>
                  </a:lnTo>
                  <a:lnTo>
                    <a:pt x="548" y="232"/>
                  </a:lnTo>
                  <a:lnTo>
                    <a:pt x="547" y="235"/>
                  </a:lnTo>
                  <a:lnTo>
                    <a:pt x="548" y="237"/>
                  </a:lnTo>
                  <a:lnTo>
                    <a:pt x="550" y="241"/>
                  </a:lnTo>
                  <a:lnTo>
                    <a:pt x="552" y="243"/>
                  </a:lnTo>
                  <a:lnTo>
                    <a:pt x="552" y="245"/>
                  </a:lnTo>
                  <a:lnTo>
                    <a:pt x="553" y="248"/>
                  </a:lnTo>
                  <a:lnTo>
                    <a:pt x="554" y="248"/>
                  </a:lnTo>
                  <a:lnTo>
                    <a:pt x="554" y="252"/>
                  </a:lnTo>
                  <a:lnTo>
                    <a:pt x="554" y="254"/>
                  </a:lnTo>
                  <a:lnTo>
                    <a:pt x="554" y="256"/>
                  </a:lnTo>
                  <a:lnTo>
                    <a:pt x="554" y="260"/>
                  </a:lnTo>
                  <a:lnTo>
                    <a:pt x="552" y="262"/>
                  </a:lnTo>
                  <a:lnTo>
                    <a:pt x="551" y="265"/>
                  </a:lnTo>
                  <a:lnTo>
                    <a:pt x="551" y="268"/>
                  </a:lnTo>
                  <a:lnTo>
                    <a:pt x="551" y="270"/>
                  </a:lnTo>
                  <a:lnTo>
                    <a:pt x="550" y="273"/>
                  </a:lnTo>
                  <a:lnTo>
                    <a:pt x="548" y="276"/>
                  </a:lnTo>
                  <a:lnTo>
                    <a:pt x="54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9" name="Freeform 239">
              <a:extLst>
                <a:ext uri="{FF2B5EF4-FFF2-40B4-BE49-F238E27FC236}">
                  <a16:creationId xmlns:a16="http://schemas.microsoft.com/office/drawing/2014/main" id="{8E3946E9-0D04-4E55-AB01-7EAD22995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2281238"/>
              <a:ext cx="6811962" cy="2960688"/>
            </a:xfrm>
            <a:custGeom>
              <a:avLst/>
              <a:gdLst>
                <a:gd name="T0" fmla="*/ 4219 w 4291"/>
                <a:gd name="T1" fmla="*/ 276 h 1865"/>
                <a:gd name="T2" fmla="*/ 3874 w 4291"/>
                <a:gd name="T3" fmla="*/ 206 h 1865"/>
                <a:gd name="T4" fmla="*/ 3458 w 4291"/>
                <a:gd name="T5" fmla="*/ 175 h 1865"/>
                <a:gd name="T6" fmla="*/ 3144 w 4291"/>
                <a:gd name="T7" fmla="*/ 122 h 1865"/>
                <a:gd name="T8" fmla="*/ 3014 w 4291"/>
                <a:gd name="T9" fmla="*/ 50 h 1865"/>
                <a:gd name="T10" fmla="*/ 2764 w 4291"/>
                <a:gd name="T11" fmla="*/ 182 h 1865"/>
                <a:gd name="T12" fmla="*/ 2679 w 4291"/>
                <a:gd name="T13" fmla="*/ 213 h 1865"/>
                <a:gd name="T14" fmla="*/ 2405 w 4291"/>
                <a:gd name="T15" fmla="*/ 238 h 1865"/>
                <a:gd name="T16" fmla="*/ 2146 w 4291"/>
                <a:gd name="T17" fmla="*/ 293 h 1865"/>
                <a:gd name="T18" fmla="*/ 2066 w 4291"/>
                <a:gd name="T19" fmla="*/ 180 h 1865"/>
                <a:gd name="T20" fmla="*/ 1911 w 4291"/>
                <a:gd name="T21" fmla="*/ 248 h 1865"/>
                <a:gd name="T22" fmla="*/ 1822 w 4291"/>
                <a:gd name="T23" fmla="*/ 357 h 1865"/>
                <a:gd name="T24" fmla="*/ 1762 w 4291"/>
                <a:gd name="T25" fmla="*/ 416 h 1865"/>
                <a:gd name="T26" fmla="*/ 1905 w 4291"/>
                <a:gd name="T27" fmla="*/ 501 h 1865"/>
                <a:gd name="T28" fmla="*/ 1979 w 4291"/>
                <a:gd name="T29" fmla="*/ 392 h 1865"/>
                <a:gd name="T30" fmla="*/ 1877 w 4291"/>
                <a:gd name="T31" fmla="*/ 549 h 1865"/>
                <a:gd name="T32" fmla="*/ 1740 w 4291"/>
                <a:gd name="T33" fmla="*/ 592 h 1865"/>
                <a:gd name="T34" fmla="*/ 1565 w 4291"/>
                <a:gd name="T35" fmla="*/ 782 h 1865"/>
                <a:gd name="T36" fmla="*/ 1902 w 4291"/>
                <a:gd name="T37" fmla="*/ 811 h 1865"/>
                <a:gd name="T38" fmla="*/ 1982 w 4291"/>
                <a:gd name="T39" fmla="*/ 818 h 1865"/>
                <a:gd name="T40" fmla="*/ 2115 w 4291"/>
                <a:gd name="T41" fmla="*/ 677 h 1865"/>
                <a:gd name="T42" fmla="*/ 2071 w 4291"/>
                <a:gd name="T43" fmla="*/ 784 h 1865"/>
                <a:gd name="T44" fmla="*/ 2097 w 4291"/>
                <a:gd name="T45" fmla="*/ 925 h 1865"/>
                <a:gd name="T46" fmla="*/ 1563 w 4291"/>
                <a:gd name="T47" fmla="*/ 902 h 1865"/>
                <a:gd name="T48" fmla="*/ 1518 w 4291"/>
                <a:gd name="T49" fmla="*/ 1268 h 1865"/>
                <a:gd name="T50" fmla="*/ 1809 w 4291"/>
                <a:gd name="T51" fmla="*/ 1378 h 1865"/>
                <a:gd name="T52" fmla="*/ 2027 w 4291"/>
                <a:gd name="T53" fmla="*/ 1852 h 1865"/>
                <a:gd name="T54" fmla="*/ 2254 w 4291"/>
                <a:gd name="T55" fmla="*/ 1392 h 1865"/>
                <a:gd name="T56" fmla="*/ 2191 w 4291"/>
                <a:gd name="T57" fmla="*/ 1071 h 1865"/>
                <a:gd name="T58" fmla="*/ 2274 w 4291"/>
                <a:gd name="T59" fmla="*/ 1170 h 1865"/>
                <a:gd name="T60" fmla="*/ 2412 w 4291"/>
                <a:gd name="T61" fmla="*/ 1032 h 1865"/>
                <a:gd name="T62" fmla="*/ 2439 w 4291"/>
                <a:gd name="T63" fmla="*/ 996 h 1865"/>
                <a:gd name="T64" fmla="*/ 2683 w 4291"/>
                <a:gd name="T65" fmla="*/ 1097 h 1865"/>
                <a:gd name="T66" fmla="*/ 2798 w 4291"/>
                <a:gd name="T67" fmla="*/ 1143 h 1865"/>
                <a:gd name="T68" fmla="*/ 2926 w 4291"/>
                <a:gd name="T69" fmla="*/ 1048 h 1865"/>
                <a:gd name="T70" fmla="*/ 3035 w 4291"/>
                <a:gd name="T71" fmla="*/ 1197 h 1865"/>
                <a:gd name="T72" fmla="*/ 3044 w 4291"/>
                <a:gd name="T73" fmla="*/ 1223 h 1865"/>
                <a:gd name="T74" fmla="*/ 3166 w 4291"/>
                <a:gd name="T75" fmla="*/ 1219 h 1865"/>
                <a:gd name="T76" fmla="*/ 3197 w 4291"/>
                <a:gd name="T77" fmla="*/ 1074 h 1865"/>
                <a:gd name="T78" fmla="*/ 3350 w 4291"/>
                <a:gd name="T79" fmla="*/ 956 h 1865"/>
                <a:gd name="T80" fmla="*/ 3328 w 4291"/>
                <a:gd name="T81" fmla="*/ 789 h 1865"/>
                <a:gd name="T82" fmla="*/ 3457 w 4291"/>
                <a:gd name="T83" fmla="*/ 845 h 1865"/>
                <a:gd name="T84" fmla="*/ 3572 w 4291"/>
                <a:gd name="T85" fmla="*/ 549 h 1865"/>
                <a:gd name="T86" fmla="*/ 3865 w 4291"/>
                <a:gd name="T87" fmla="*/ 390 h 1865"/>
                <a:gd name="T88" fmla="*/ 3856 w 4291"/>
                <a:gd name="T89" fmla="*/ 565 h 1865"/>
                <a:gd name="T90" fmla="*/ 4091 w 4291"/>
                <a:gd name="T91" fmla="*/ 384 h 1865"/>
                <a:gd name="T92" fmla="*/ 4255 w 4291"/>
                <a:gd name="T93" fmla="*/ 324 h 1865"/>
                <a:gd name="T94" fmla="*/ 2431 w 4291"/>
                <a:gd name="T95" fmla="*/ 777 h 1865"/>
                <a:gd name="T96" fmla="*/ 2410 w 4291"/>
                <a:gd name="T97" fmla="*/ 792 h 1865"/>
                <a:gd name="T98" fmla="*/ 2419 w 4291"/>
                <a:gd name="T99" fmla="*/ 804 h 1865"/>
                <a:gd name="T100" fmla="*/ 2381 w 4291"/>
                <a:gd name="T101" fmla="*/ 842 h 1865"/>
                <a:gd name="T102" fmla="*/ 2361 w 4291"/>
                <a:gd name="T103" fmla="*/ 796 h 1865"/>
                <a:gd name="T104" fmla="*/ 2353 w 4291"/>
                <a:gd name="T105" fmla="*/ 763 h 1865"/>
                <a:gd name="T106" fmla="*/ 2326 w 4291"/>
                <a:gd name="T107" fmla="*/ 719 h 1865"/>
                <a:gd name="T108" fmla="*/ 2348 w 4291"/>
                <a:gd name="T109" fmla="*/ 693 h 1865"/>
                <a:gd name="T110" fmla="*/ 2372 w 4291"/>
                <a:gd name="T111" fmla="*/ 678 h 1865"/>
                <a:gd name="T112" fmla="*/ 2414 w 4291"/>
                <a:gd name="T113" fmla="*/ 691 h 1865"/>
                <a:gd name="T114" fmla="*/ 2397 w 4291"/>
                <a:gd name="T115" fmla="*/ 702 h 1865"/>
                <a:gd name="T116" fmla="*/ 2381 w 4291"/>
                <a:gd name="T117" fmla="*/ 722 h 1865"/>
                <a:gd name="T118" fmla="*/ 2405 w 4291"/>
                <a:gd name="T119" fmla="*/ 765 h 1865"/>
                <a:gd name="T120" fmla="*/ 2516 w 4291"/>
                <a:gd name="T121" fmla="*/ 714 h 1865"/>
                <a:gd name="T122" fmla="*/ 2504 w 4291"/>
                <a:gd name="T123" fmla="*/ 690 h 1865"/>
                <a:gd name="T124" fmla="*/ 2517 w 4291"/>
                <a:gd name="T125" fmla="*/ 682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1" h="1865">
                  <a:moveTo>
                    <a:pt x="98" y="9"/>
                  </a:moveTo>
                  <a:lnTo>
                    <a:pt x="95" y="8"/>
                  </a:lnTo>
                  <a:lnTo>
                    <a:pt x="92" y="6"/>
                  </a:lnTo>
                  <a:lnTo>
                    <a:pt x="89" y="5"/>
                  </a:lnTo>
                  <a:lnTo>
                    <a:pt x="86" y="6"/>
                  </a:lnTo>
                  <a:lnTo>
                    <a:pt x="83" y="6"/>
                  </a:lnTo>
                  <a:lnTo>
                    <a:pt x="81" y="8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4" y="12"/>
                  </a:lnTo>
                  <a:lnTo>
                    <a:pt x="81" y="10"/>
                  </a:lnTo>
                  <a:lnTo>
                    <a:pt x="78" y="13"/>
                  </a:lnTo>
                  <a:lnTo>
                    <a:pt x="75" y="12"/>
                  </a:lnTo>
                  <a:lnTo>
                    <a:pt x="73" y="12"/>
                  </a:lnTo>
                  <a:lnTo>
                    <a:pt x="69" y="10"/>
                  </a:lnTo>
                  <a:lnTo>
                    <a:pt x="67" y="10"/>
                  </a:lnTo>
                  <a:lnTo>
                    <a:pt x="64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0" y="15"/>
                  </a:lnTo>
                  <a:lnTo>
                    <a:pt x="48" y="17"/>
                  </a:lnTo>
                  <a:lnTo>
                    <a:pt x="44" y="18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3" y="28"/>
                  </a:lnTo>
                  <a:lnTo>
                    <a:pt x="30" y="30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8" y="39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0" y="45"/>
                  </a:lnTo>
                  <a:lnTo>
                    <a:pt x="6" y="44"/>
                  </a:lnTo>
                  <a:lnTo>
                    <a:pt x="7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3" y="49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2" y="50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7" y="47"/>
                  </a:lnTo>
                  <a:lnTo>
                    <a:pt x="29" y="44"/>
                  </a:lnTo>
                  <a:lnTo>
                    <a:pt x="32" y="45"/>
                  </a:lnTo>
                  <a:lnTo>
                    <a:pt x="31" y="48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9" y="53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4" y="53"/>
                  </a:lnTo>
                  <a:lnTo>
                    <a:pt x="46" y="50"/>
                  </a:lnTo>
                  <a:lnTo>
                    <a:pt x="47" y="48"/>
                  </a:lnTo>
                  <a:lnTo>
                    <a:pt x="44" y="47"/>
                  </a:lnTo>
                  <a:lnTo>
                    <a:pt x="47" y="47"/>
                  </a:lnTo>
                  <a:lnTo>
                    <a:pt x="47" y="43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1" y="45"/>
                  </a:lnTo>
                  <a:lnTo>
                    <a:pt x="53" y="48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0" y="39"/>
                  </a:lnTo>
                  <a:lnTo>
                    <a:pt x="58" y="36"/>
                  </a:lnTo>
                  <a:lnTo>
                    <a:pt x="57" y="34"/>
                  </a:lnTo>
                  <a:lnTo>
                    <a:pt x="60" y="35"/>
                  </a:lnTo>
                  <a:lnTo>
                    <a:pt x="63" y="34"/>
                  </a:lnTo>
                  <a:lnTo>
                    <a:pt x="64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9" y="35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4" y="42"/>
                  </a:lnTo>
                  <a:lnTo>
                    <a:pt x="77" y="42"/>
                  </a:lnTo>
                  <a:lnTo>
                    <a:pt x="79" y="42"/>
                  </a:lnTo>
                  <a:lnTo>
                    <a:pt x="82" y="40"/>
                  </a:lnTo>
                  <a:lnTo>
                    <a:pt x="82" y="38"/>
                  </a:lnTo>
                  <a:lnTo>
                    <a:pt x="82" y="35"/>
                  </a:lnTo>
                  <a:lnTo>
                    <a:pt x="84" y="34"/>
                  </a:lnTo>
                  <a:lnTo>
                    <a:pt x="87" y="33"/>
                  </a:lnTo>
                  <a:lnTo>
                    <a:pt x="90" y="33"/>
                  </a:lnTo>
                  <a:lnTo>
                    <a:pt x="93" y="33"/>
                  </a:lnTo>
                  <a:lnTo>
                    <a:pt x="95" y="31"/>
                  </a:lnTo>
                  <a:lnTo>
                    <a:pt x="96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4" y="21"/>
                  </a:lnTo>
                  <a:lnTo>
                    <a:pt x="92" y="18"/>
                  </a:lnTo>
                  <a:lnTo>
                    <a:pt x="95" y="16"/>
                  </a:lnTo>
                  <a:lnTo>
                    <a:pt x="98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1" y="9"/>
                  </a:lnTo>
                  <a:lnTo>
                    <a:pt x="98" y="9"/>
                  </a:lnTo>
                  <a:close/>
                  <a:moveTo>
                    <a:pt x="4288" y="297"/>
                  </a:moveTo>
                  <a:lnTo>
                    <a:pt x="4286" y="297"/>
                  </a:lnTo>
                  <a:lnTo>
                    <a:pt x="4286" y="297"/>
                  </a:lnTo>
                  <a:lnTo>
                    <a:pt x="4284" y="298"/>
                  </a:lnTo>
                  <a:lnTo>
                    <a:pt x="4283" y="295"/>
                  </a:lnTo>
                  <a:lnTo>
                    <a:pt x="4281" y="293"/>
                  </a:lnTo>
                  <a:lnTo>
                    <a:pt x="4279" y="296"/>
                  </a:lnTo>
                  <a:lnTo>
                    <a:pt x="4281" y="293"/>
                  </a:lnTo>
                  <a:lnTo>
                    <a:pt x="4279" y="292"/>
                  </a:lnTo>
                  <a:lnTo>
                    <a:pt x="4275" y="290"/>
                  </a:lnTo>
                  <a:lnTo>
                    <a:pt x="4273" y="288"/>
                  </a:lnTo>
                  <a:lnTo>
                    <a:pt x="4269" y="287"/>
                  </a:lnTo>
                  <a:lnTo>
                    <a:pt x="4267" y="284"/>
                  </a:lnTo>
                  <a:lnTo>
                    <a:pt x="4264" y="282"/>
                  </a:lnTo>
                  <a:lnTo>
                    <a:pt x="4264" y="280"/>
                  </a:lnTo>
                  <a:lnTo>
                    <a:pt x="4260" y="279"/>
                  </a:lnTo>
                  <a:lnTo>
                    <a:pt x="4258" y="279"/>
                  </a:lnTo>
                  <a:lnTo>
                    <a:pt x="4255" y="279"/>
                  </a:lnTo>
                  <a:lnTo>
                    <a:pt x="4250" y="278"/>
                  </a:lnTo>
                  <a:lnTo>
                    <a:pt x="4252" y="278"/>
                  </a:lnTo>
                  <a:lnTo>
                    <a:pt x="4250" y="278"/>
                  </a:lnTo>
                  <a:lnTo>
                    <a:pt x="4248" y="276"/>
                  </a:lnTo>
                  <a:lnTo>
                    <a:pt x="4245" y="276"/>
                  </a:lnTo>
                  <a:lnTo>
                    <a:pt x="4248" y="278"/>
                  </a:lnTo>
                  <a:lnTo>
                    <a:pt x="4250" y="279"/>
                  </a:lnTo>
                  <a:lnTo>
                    <a:pt x="4248" y="280"/>
                  </a:lnTo>
                  <a:lnTo>
                    <a:pt x="4246" y="280"/>
                  </a:lnTo>
                  <a:lnTo>
                    <a:pt x="4242" y="279"/>
                  </a:lnTo>
                  <a:lnTo>
                    <a:pt x="4243" y="281"/>
                  </a:lnTo>
                  <a:lnTo>
                    <a:pt x="4241" y="282"/>
                  </a:lnTo>
                  <a:lnTo>
                    <a:pt x="4241" y="279"/>
                  </a:lnTo>
                  <a:lnTo>
                    <a:pt x="4243" y="276"/>
                  </a:lnTo>
                  <a:lnTo>
                    <a:pt x="4241" y="276"/>
                  </a:lnTo>
                  <a:lnTo>
                    <a:pt x="4238" y="275"/>
                  </a:lnTo>
                  <a:lnTo>
                    <a:pt x="4235" y="275"/>
                  </a:lnTo>
                  <a:lnTo>
                    <a:pt x="4232" y="275"/>
                  </a:lnTo>
                  <a:lnTo>
                    <a:pt x="4230" y="275"/>
                  </a:lnTo>
                  <a:lnTo>
                    <a:pt x="4226" y="275"/>
                  </a:lnTo>
                  <a:lnTo>
                    <a:pt x="4224" y="275"/>
                  </a:lnTo>
                  <a:lnTo>
                    <a:pt x="4226" y="276"/>
                  </a:lnTo>
                  <a:lnTo>
                    <a:pt x="4230" y="278"/>
                  </a:lnTo>
                  <a:lnTo>
                    <a:pt x="4231" y="281"/>
                  </a:lnTo>
                  <a:lnTo>
                    <a:pt x="4232" y="283"/>
                  </a:lnTo>
                  <a:lnTo>
                    <a:pt x="4230" y="287"/>
                  </a:lnTo>
                  <a:lnTo>
                    <a:pt x="4228" y="288"/>
                  </a:lnTo>
                  <a:lnTo>
                    <a:pt x="4230" y="288"/>
                  </a:lnTo>
                  <a:lnTo>
                    <a:pt x="4233" y="289"/>
                  </a:lnTo>
                  <a:lnTo>
                    <a:pt x="4234" y="291"/>
                  </a:lnTo>
                  <a:lnTo>
                    <a:pt x="4232" y="295"/>
                  </a:lnTo>
                  <a:lnTo>
                    <a:pt x="4231" y="296"/>
                  </a:lnTo>
                  <a:lnTo>
                    <a:pt x="4231" y="293"/>
                  </a:lnTo>
                  <a:lnTo>
                    <a:pt x="4232" y="291"/>
                  </a:lnTo>
                  <a:lnTo>
                    <a:pt x="4229" y="290"/>
                  </a:lnTo>
                  <a:lnTo>
                    <a:pt x="4226" y="292"/>
                  </a:lnTo>
                  <a:lnTo>
                    <a:pt x="4225" y="290"/>
                  </a:lnTo>
                  <a:lnTo>
                    <a:pt x="4223" y="288"/>
                  </a:lnTo>
                  <a:lnTo>
                    <a:pt x="4220" y="287"/>
                  </a:lnTo>
                  <a:lnTo>
                    <a:pt x="4220" y="284"/>
                  </a:lnTo>
                  <a:lnTo>
                    <a:pt x="4221" y="281"/>
                  </a:lnTo>
                  <a:lnTo>
                    <a:pt x="4219" y="276"/>
                  </a:lnTo>
                  <a:lnTo>
                    <a:pt x="4220" y="273"/>
                  </a:lnTo>
                  <a:lnTo>
                    <a:pt x="4221" y="271"/>
                  </a:lnTo>
                  <a:lnTo>
                    <a:pt x="4219" y="267"/>
                  </a:lnTo>
                  <a:lnTo>
                    <a:pt x="4216" y="270"/>
                  </a:lnTo>
                  <a:lnTo>
                    <a:pt x="4213" y="270"/>
                  </a:lnTo>
                  <a:lnTo>
                    <a:pt x="4215" y="267"/>
                  </a:lnTo>
                  <a:lnTo>
                    <a:pt x="4214" y="265"/>
                  </a:lnTo>
                  <a:lnTo>
                    <a:pt x="4214" y="263"/>
                  </a:lnTo>
                  <a:lnTo>
                    <a:pt x="4212" y="262"/>
                  </a:lnTo>
                  <a:lnTo>
                    <a:pt x="4209" y="261"/>
                  </a:lnTo>
                  <a:lnTo>
                    <a:pt x="4207" y="260"/>
                  </a:lnTo>
                  <a:lnTo>
                    <a:pt x="4204" y="257"/>
                  </a:lnTo>
                  <a:lnTo>
                    <a:pt x="4202" y="256"/>
                  </a:lnTo>
                  <a:lnTo>
                    <a:pt x="4196" y="254"/>
                  </a:lnTo>
                  <a:lnTo>
                    <a:pt x="4192" y="253"/>
                  </a:lnTo>
                  <a:lnTo>
                    <a:pt x="4188" y="249"/>
                  </a:lnTo>
                  <a:lnTo>
                    <a:pt x="4185" y="248"/>
                  </a:lnTo>
                  <a:lnTo>
                    <a:pt x="4182" y="250"/>
                  </a:lnTo>
                  <a:lnTo>
                    <a:pt x="4181" y="248"/>
                  </a:lnTo>
                  <a:lnTo>
                    <a:pt x="4183" y="248"/>
                  </a:lnTo>
                  <a:lnTo>
                    <a:pt x="4181" y="246"/>
                  </a:lnTo>
                  <a:lnTo>
                    <a:pt x="4178" y="245"/>
                  </a:lnTo>
                  <a:lnTo>
                    <a:pt x="4175" y="244"/>
                  </a:lnTo>
                  <a:lnTo>
                    <a:pt x="4173" y="243"/>
                  </a:lnTo>
                  <a:lnTo>
                    <a:pt x="4175" y="244"/>
                  </a:lnTo>
                  <a:lnTo>
                    <a:pt x="4178" y="245"/>
                  </a:lnTo>
                  <a:lnTo>
                    <a:pt x="4181" y="247"/>
                  </a:lnTo>
                  <a:lnTo>
                    <a:pt x="4178" y="248"/>
                  </a:lnTo>
                  <a:lnTo>
                    <a:pt x="4177" y="245"/>
                  </a:lnTo>
                  <a:lnTo>
                    <a:pt x="4174" y="244"/>
                  </a:lnTo>
                  <a:lnTo>
                    <a:pt x="4171" y="243"/>
                  </a:lnTo>
                  <a:lnTo>
                    <a:pt x="4169" y="243"/>
                  </a:lnTo>
                  <a:lnTo>
                    <a:pt x="4166" y="239"/>
                  </a:lnTo>
                  <a:lnTo>
                    <a:pt x="4170" y="240"/>
                  </a:lnTo>
                  <a:lnTo>
                    <a:pt x="4168" y="238"/>
                  </a:lnTo>
                  <a:lnTo>
                    <a:pt x="4164" y="237"/>
                  </a:lnTo>
                  <a:lnTo>
                    <a:pt x="4162" y="236"/>
                  </a:lnTo>
                  <a:lnTo>
                    <a:pt x="4158" y="236"/>
                  </a:lnTo>
                  <a:lnTo>
                    <a:pt x="4157" y="232"/>
                  </a:lnTo>
                  <a:lnTo>
                    <a:pt x="4154" y="233"/>
                  </a:lnTo>
                  <a:lnTo>
                    <a:pt x="4152" y="232"/>
                  </a:lnTo>
                  <a:lnTo>
                    <a:pt x="4149" y="231"/>
                  </a:lnTo>
                  <a:lnTo>
                    <a:pt x="4147" y="231"/>
                  </a:lnTo>
                  <a:lnTo>
                    <a:pt x="4144" y="229"/>
                  </a:lnTo>
                  <a:lnTo>
                    <a:pt x="4147" y="230"/>
                  </a:lnTo>
                  <a:lnTo>
                    <a:pt x="4144" y="228"/>
                  </a:lnTo>
                  <a:lnTo>
                    <a:pt x="4141" y="226"/>
                  </a:lnTo>
                  <a:lnTo>
                    <a:pt x="4138" y="224"/>
                  </a:lnTo>
                  <a:lnTo>
                    <a:pt x="4136" y="224"/>
                  </a:lnTo>
                  <a:lnTo>
                    <a:pt x="4132" y="224"/>
                  </a:lnTo>
                  <a:lnTo>
                    <a:pt x="4136" y="223"/>
                  </a:lnTo>
                  <a:lnTo>
                    <a:pt x="4132" y="221"/>
                  </a:lnTo>
                  <a:lnTo>
                    <a:pt x="4130" y="220"/>
                  </a:lnTo>
                  <a:lnTo>
                    <a:pt x="4127" y="220"/>
                  </a:lnTo>
                  <a:lnTo>
                    <a:pt x="4124" y="220"/>
                  </a:lnTo>
                  <a:lnTo>
                    <a:pt x="4121" y="219"/>
                  </a:lnTo>
                  <a:lnTo>
                    <a:pt x="4119" y="218"/>
                  </a:lnTo>
                  <a:lnTo>
                    <a:pt x="4117" y="216"/>
                  </a:lnTo>
                  <a:lnTo>
                    <a:pt x="4113" y="216"/>
                  </a:lnTo>
                  <a:lnTo>
                    <a:pt x="4107" y="215"/>
                  </a:lnTo>
                  <a:lnTo>
                    <a:pt x="4105" y="214"/>
                  </a:lnTo>
                  <a:lnTo>
                    <a:pt x="4102" y="213"/>
                  </a:lnTo>
                  <a:lnTo>
                    <a:pt x="4100" y="212"/>
                  </a:lnTo>
                  <a:lnTo>
                    <a:pt x="4097" y="210"/>
                  </a:lnTo>
                  <a:lnTo>
                    <a:pt x="4094" y="209"/>
                  </a:lnTo>
                  <a:lnTo>
                    <a:pt x="4092" y="209"/>
                  </a:lnTo>
                  <a:lnTo>
                    <a:pt x="4088" y="210"/>
                  </a:lnTo>
                  <a:lnTo>
                    <a:pt x="4086" y="211"/>
                  </a:lnTo>
                  <a:lnTo>
                    <a:pt x="4083" y="210"/>
                  </a:lnTo>
                  <a:lnTo>
                    <a:pt x="4074" y="210"/>
                  </a:lnTo>
                  <a:lnTo>
                    <a:pt x="4071" y="210"/>
                  </a:lnTo>
                  <a:lnTo>
                    <a:pt x="4069" y="210"/>
                  </a:lnTo>
                  <a:lnTo>
                    <a:pt x="4066" y="210"/>
                  </a:lnTo>
                  <a:lnTo>
                    <a:pt x="4063" y="209"/>
                  </a:lnTo>
                  <a:lnTo>
                    <a:pt x="4060" y="207"/>
                  </a:lnTo>
                  <a:lnTo>
                    <a:pt x="4058" y="209"/>
                  </a:lnTo>
                  <a:lnTo>
                    <a:pt x="4060" y="211"/>
                  </a:lnTo>
                  <a:lnTo>
                    <a:pt x="4058" y="212"/>
                  </a:lnTo>
                  <a:lnTo>
                    <a:pt x="4057" y="212"/>
                  </a:lnTo>
                  <a:lnTo>
                    <a:pt x="4054" y="210"/>
                  </a:lnTo>
                  <a:lnTo>
                    <a:pt x="4051" y="209"/>
                  </a:lnTo>
                  <a:lnTo>
                    <a:pt x="4049" y="207"/>
                  </a:lnTo>
                  <a:lnTo>
                    <a:pt x="4046" y="207"/>
                  </a:lnTo>
                  <a:lnTo>
                    <a:pt x="4043" y="207"/>
                  </a:lnTo>
                  <a:lnTo>
                    <a:pt x="4041" y="206"/>
                  </a:lnTo>
                  <a:lnTo>
                    <a:pt x="4038" y="206"/>
                  </a:lnTo>
                  <a:lnTo>
                    <a:pt x="4036" y="206"/>
                  </a:lnTo>
                  <a:lnTo>
                    <a:pt x="4034" y="205"/>
                  </a:lnTo>
                  <a:lnTo>
                    <a:pt x="4030" y="205"/>
                  </a:lnTo>
                  <a:lnTo>
                    <a:pt x="4028" y="205"/>
                  </a:lnTo>
                  <a:lnTo>
                    <a:pt x="4025" y="204"/>
                  </a:lnTo>
                  <a:lnTo>
                    <a:pt x="4023" y="204"/>
                  </a:lnTo>
                  <a:lnTo>
                    <a:pt x="4019" y="203"/>
                  </a:lnTo>
                  <a:lnTo>
                    <a:pt x="4020" y="206"/>
                  </a:lnTo>
                  <a:lnTo>
                    <a:pt x="4020" y="206"/>
                  </a:lnTo>
                  <a:lnTo>
                    <a:pt x="4020" y="210"/>
                  </a:lnTo>
                  <a:lnTo>
                    <a:pt x="4020" y="212"/>
                  </a:lnTo>
                  <a:lnTo>
                    <a:pt x="4018" y="213"/>
                  </a:lnTo>
                  <a:lnTo>
                    <a:pt x="4015" y="214"/>
                  </a:lnTo>
                  <a:lnTo>
                    <a:pt x="4018" y="216"/>
                  </a:lnTo>
                  <a:lnTo>
                    <a:pt x="4020" y="216"/>
                  </a:lnTo>
                  <a:lnTo>
                    <a:pt x="4021" y="219"/>
                  </a:lnTo>
                  <a:lnTo>
                    <a:pt x="4024" y="222"/>
                  </a:lnTo>
                  <a:lnTo>
                    <a:pt x="4026" y="224"/>
                  </a:lnTo>
                  <a:lnTo>
                    <a:pt x="4026" y="228"/>
                  </a:lnTo>
                  <a:lnTo>
                    <a:pt x="4028" y="230"/>
                  </a:lnTo>
                  <a:lnTo>
                    <a:pt x="4026" y="231"/>
                  </a:lnTo>
                  <a:lnTo>
                    <a:pt x="4023" y="232"/>
                  </a:lnTo>
                  <a:lnTo>
                    <a:pt x="4023" y="235"/>
                  </a:lnTo>
                  <a:lnTo>
                    <a:pt x="4023" y="236"/>
                  </a:lnTo>
                  <a:lnTo>
                    <a:pt x="4019" y="233"/>
                  </a:lnTo>
                  <a:lnTo>
                    <a:pt x="4020" y="237"/>
                  </a:lnTo>
                  <a:lnTo>
                    <a:pt x="4021" y="237"/>
                  </a:lnTo>
                  <a:lnTo>
                    <a:pt x="4018" y="236"/>
                  </a:lnTo>
                  <a:lnTo>
                    <a:pt x="4016" y="236"/>
                  </a:lnTo>
                  <a:lnTo>
                    <a:pt x="4012" y="236"/>
                  </a:lnTo>
                  <a:lnTo>
                    <a:pt x="4012" y="236"/>
                  </a:lnTo>
                  <a:lnTo>
                    <a:pt x="4010" y="236"/>
                  </a:lnTo>
                  <a:lnTo>
                    <a:pt x="4007" y="236"/>
                  </a:lnTo>
                  <a:lnTo>
                    <a:pt x="4004" y="233"/>
                  </a:lnTo>
                  <a:lnTo>
                    <a:pt x="4004" y="230"/>
                  </a:lnTo>
                  <a:lnTo>
                    <a:pt x="4002" y="229"/>
                  </a:lnTo>
                  <a:lnTo>
                    <a:pt x="3999" y="228"/>
                  </a:lnTo>
                  <a:lnTo>
                    <a:pt x="3996" y="227"/>
                  </a:lnTo>
                  <a:lnTo>
                    <a:pt x="3993" y="226"/>
                  </a:lnTo>
                  <a:lnTo>
                    <a:pt x="3991" y="226"/>
                  </a:lnTo>
                  <a:lnTo>
                    <a:pt x="3989" y="223"/>
                  </a:lnTo>
                  <a:lnTo>
                    <a:pt x="3989" y="218"/>
                  </a:lnTo>
                  <a:lnTo>
                    <a:pt x="3985" y="216"/>
                  </a:lnTo>
                  <a:lnTo>
                    <a:pt x="3984" y="213"/>
                  </a:lnTo>
                  <a:lnTo>
                    <a:pt x="3981" y="212"/>
                  </a:lnTo>
                  <a:lnTo>
                    <a:pt x="3978" y="214"/>
                  </a:lnTo>
                  <a:lnTo>
                    <a:pt x="3975" y="216"/>
                  </a:lnTo>
                  <a:lnTo>
                    <a:pt x="3973" y="218"/>
                  </a:lnTo>
                  <a:lnTo>
                    <a:pt x="3969" y="219"/>
                  </a:lnTo>
                  <a:lnTo>
                    <a:pt x="3967" y="219"/>
                  </a:lnTo>
                  <a:lnTo>
                    <a:pt x="3959" y="219"/>
                  </a:lnTo>
                  <a:lnTo>
                    <a:pt x="3956" y="218"/>
                  </a:lnTo>
                  <a:lnTo>
                    <a:pt x="3953" y="216"/>
                  </a:lnTo>
                  <a:lnTo>
                    <a:pt x="3950" y="216"/>
                  </a:lnTo>
                  <a:lnTo>
                    <a:pt x="3949" y="216"/>
                  </a:lnTo>
                  <a:lnTo>
                    <a:pt x="3947" y="216"/>
                  </a:lnTo>
                  <a:lnTo>
                    <a:pt x="3943" y="216"/>
                  </a:lnTo>
                  <a:lnTo>
                    <a:pt x="3938" y="216"/>
                  </a:lnTo>
                  <a:lnTo>
                    <a:pt x="3935" y="215"/>
                  </a:lnTo>
                  <a:lnTo>
                    <a:pt x="3932" y="213"/>
                  </a:lnTo>
                  <a:lnTo>
                    <a:pt x="3930" y="213"/>
                  </a:lnTo>
                  <a:lnTo>
                    <a:pt x="3926" y="214"/>
                  </a:lnTo>
                  <a:lnTo>
                    <a:pt x="3924" y="214"/>
                  </a:lnTo>
                  <a:lnTo>
                    <a:pt x="3922" y="213"/>
                  </a:lnTo>
                  <a:lnTo>
                    <a:pt x="3918" y="214"/>
                  </a:lnTo>
                  <a:lnTo>
                    <a:pt x="3916" y="214"/>
                  </a:lnTo>
                  <a:lnTo>
                    <a:pt x="3913" y="215"/>
                  </a:lnTo>
                  <a:lnTo>
                    <a:pt x="3910" y="214"/>
                  </a:lnTo>
                  <a:lnTo>
                    <a:pt x="3909" y="214"/>
                  </a:lnTo>
                  <a:lnTo>
                    <a:pt x="3906" y="215"/>
                  </a:lnTo>
                  <a:lnTo>
                    <a:pt x="3905" y="215"/>
                  </a:lnTo>
                  <a:lnTo>
                    <a:pt x="3902" y="215"/>
                  </a:lnTo>
                  <a:lnTo>
                    <a:pt x="3900" y="215"/>
                  </a:lnTo>
                  <a:lnTo>
                    <a:pt x="3897" y="215"/>
                  </a:lnTo>
                  <a:lnTo>
                    <a:pt x="3895" y="216"/>
                  </a:lnTo>
                  <a:lnTo>
                    <a:pt x="3891" y="218"/>
                  </a:lnTo>
                  <a:lnTo>
                    <a:pt x="3887" y="215"/>
                  </a:lnTo>
                  <a:lnTo>
                    <a:pt x="3884" y="214"/>
                  </a:lnTo>
                  <a:lnTo>
                    <a:pt x="3881" y="214"/>
                  </a:lnTo>
                  <a:lnTo>
                    <a:pt x="3880" y="215"/>
                  </a:lnTo>
                  <a:lnTo>
                    <a:pt x="3878" y="213"/>
                  </a:lnTo>
                  <a:lnTo>
                    <a:pt x="3875" y="213"/>
                  </a:lnTo>
                  <a:lnTo>
                    <a:pt x="3873" y="212"/>
                  </a:lnTo>
                  <a:lnTo>
                    <a:pt x="3872" y="210"/>
                  </a:lnTo>
                  <a:lnTo>
                    <a:pt x="3873" y="209"/>
                  </a:lnTo>
                  <a:lnTo>
                    <a:pt x="3873" y="207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5"/>
                  </a:lnTo>
                  <a:lnTo>
                    <a:pt x="3873" y="204"/>
                  </a:lnTo>
                  <a:lnTo>
                    <a:pt x="3875" y="202"/>
                  </a:lnTo>
                  <a:lnTo>
                    <a:pt x="3878" y="199"/>
                  </a:lnTo>
                  <a:lnTo>
                    <a:pt x="3876" y="196"/>
                  </a:lnTo>
                  <a:lnTo>
                    <a:pt x="3874" y="194"/>
                  </a:lnTo>
                  <a:lnTo>
                    <a:pt x="3872" y="190"/>
                  </a:lnTo>
                  <a:lnTo>
                    <a:pt x="3867" y="187"/>
                  </a:lnTo>
                  <a:lnTo>
                    <a:pt x="3856" y="182"/>
                  </a:lnTo>
                  <a:lnTo>
                    <a:pt x="3847" y="180"/>
                  </a:lnTo>
                  <a:lnTo>
                    <a:pt x="3839" y="180"/>
                  </a:lnTo>
                  <a:lnTo>
                    <a:pt x="3820" y="179"/>
                  </a:lnTo>
                  <a:lnTo>
                    <a:pt x="3797" y="182"/>
                  </a:lnTo>
                  <a:lnTo>
                    <a:pt x="3789" y="186"/>
                  </a:lnTo>
                  <a:lnTo>
                    <a:pt x="3786" y="185"/>
                  </a:lnTo>
                  <a:lnTo>
                    <a:pt x="3776" y="186"/>
                  </a:lnTo>
                  <a:lnTo>
                    <a:pt x="3770" y="185"/>
                  </a:lnTo>
                  <a:lnTo>
                    <a:pt x="3761" y="182"/>
                  </a:lnTo>
                  <a:lnTo>
                    <a:pt x="3767" y="182"/>
                  </a:lnTo>
                  <a:lnTo>
                    <a:pt x="3768" y="180"/>
                  </a:lnTo>
                  <a:lnTo>
                    <a:pt x="3762" y="176"/>
                  </a:lnTo>
                  <a:lnTo>
                    <a:pt x="3759" y="173"/>
                  </a:lnTo>
                  <a:lnTo>
                    <a:pt x="3756" y="173"/>
                  </a:lnTo>
                  <a:lnTo>
                    <a:pt x="3753" y="172"/>
                  </a:lnTo>
                  <a:lnTo>
                    <a:pt x="3751" y="172"/>
                  </a:lnTo>
                  <a:lnTo>
                    <a:pt x="3748" y="175"/>
                  </a:lnTo>
                  <a:lnTo>
                    <a:pt x="3745" y="175"/>
                  </a:lnTo>
                  <a:lnTo>
                    <a:pt x="3743" y="175"/>
                  </a:lnTo>
                  <a:lnTo>
                    <a:pt x="3739" y="177"/>
                  </a:lnTo>
                  <a:lnTo>
                    <a:pt x="3742" y="175"/>
                  </a:lnTo>
                  <a:lnTo>
                    <a:pt x="3745" y="173"/>
                  </a:lnTo>
                  <a:lnTo>
                    <a:pt x="3747" y="171"/>
                  </a:lnTo>
                  <a:lnTo>
                    <a:pt x="3744" y="169"/>
                  </a:lnTo>
                  <a:lnTo>
                    <a:pt x="3742" y="169"/>
                  </a:lnTo>
                  <a:lnTo>
                    <a:pt x="3737" y="170"/>
                  </a:lnTo>
                  <a:lnTo>
                    <a:pt x="3738" y="168"/>
                  </a:lnTo>
                  <a:lnTo>
                    <a:pt x="3735" y="166"/>
                  </a:lnTo>
                  <a:lnTo>
                    <a:pt x="3727" y="164"/>
                  </a:lnTo>
                  <a:lnTo>
                    <a:pt x="3724" y="166"/>
                  </a:lnTo>
                  <a:lnTo>
                    <a:pt x="3724" y="162"/>
                  </a:lnTo>
                  <a:lnTo>
                    <a:pt x="3726" y="162"/>
                  </a:lnTo>
                  <a:lnTo>
                    <a:pt x="3729" y="161"/>
                  </a:lnTo>
                  <a:lnTo>
                    <a:pt x="3731" y="160"/>
                  </a:lnTo>
                  <a:lnTo>
                    <a:pt x="3735" y="162"/>
                  </a:lnTo>
                  <a:lnTo>
                    <a:pt x="3737" y="161"/>
                  </a:lnTo>
                  <a:lnTo>
                    <a:pt x="3739" y="159"/>
                  </a:lnTo>
                  <a:lnTo>
                    <a:pt x="3734" y="153"/>
                  </a:lnTo>
                  <a:lnTo>
                    <a:pt x="3726" y="151"/>
                  </a:lnTo>
                  <a:lnTo>
                    <a:pt x="3718" y="149"/>
                  </a:lnTo>
                  <a:lnTo>
                    <a:pt x="3712" y="149"/>
                  </a:lnTo>
                  <a:lnTo>
                    <a:pt x="3701" y="149"/>
                  </a:lnTo>
                  <a:lnTo>
                    <a:pt x="3693" y="155"/>
                  </a:lnTo>
                  <a:lnTo>
                    <a:pt x="3688" y="160"/>
                  </a:lnTo>
                  <a:lnTo>
                    <a:pt x="3686" y="161"/>
                  </a:lnTo>
                  <a:lnTo>
                    <a:pt x="3680" y="163"/>
                  </a:lnTo>
                  <a:lnTo>
                    <a:pt x="3677" y="163"/>
                  </a:lnTo>
                  <a:lnTo>
                    <a:pt x="3675" y="166"/>
                  </a:lnTo>
                  <a:lnTo>
                    <a:pt x="3673" y="164"/>
                  </a:lnTo>
                  <a:lnTo>
                    <a:pt x="3669" y="164"/>
                  </a:lnTo>
                  <a:lnTo>
                    <a:pt x="3673" y="162"/>
                  </a:lnTo>
                  <a:lnTo>
                    <a:pt x="3670" y="159"/>
                  </a:lnTo>
                  <a:lnTo>
                    <a:pt x="3673" y="159"/>
                  </a:lnTo>
                  <a:lnTo>
                    <a:pt x="3676" y="160"/>
                  </a:lnTo>
                  <a:lnTo>
                    <a:pt x="3682" y="159"/>
                  </a:lnTo>
                  <a:lnTo>
                    <a:pt x="3679" y="151"/>
                  </a:lnTo>
                  <a:lnTo>
                    <a:pt x="3682" y="151"/>
                  </a:lnTo>
                  <a:lnTo>
                    <a:pt x="3684" y="153"/>
                  </a:lnTo>
                  <a:lnTo>
                    <a:pt x="3686" y="153"/>
                  </a:lnTo>
                  <a:lnTo>
                    <a:pt x="3686" y="155"/>
                  </a:lnTo>
                  <a:lnTo>
                    <a:pt x="3684" y="158"/>
                  </a:lnTo>
                  <a:lnTo>
                    <a:pt x="3684" y="161"/>
                  </a:lnTo>
                  <a:lnTo>
                    <a:pt x="3688" y="156"/>
                  </a:lnTo>
                  <a:lnTo>
                    <a:pt x="3696" y="149"/>
                  </a:lnTo>
                  <a:lnTo>
                    <a:pt x="3688" y="149"/>
                  </a:lnTo>
                  <a:lnTo>
                    <a:pt x="3671" y="150"/>
                  </a:lnTo>
                  <a:lnTo>
                    <a:pt x="3666" y="151"/>
                  </a:lnTo>
                  <a:lnTo>
                    <a:pt x="3663" y="152"/>
                  </a:lnTo>
                  <a:lnTo>
                    <a:pt x="3660" y="152"/>
                  </a:lnTo>
                  <a:lnTo>
                    <a:pt x="3659" y="151"/>
                  </a:lnTo>
                  <a:lnTo>
                    <a:pt x="3659" y="150"/>
                  </a:lnTo>
                  <a:lnTo>
                    <a:pt x="3665" y="150"/>
                  </a:lnTo>
                  <a:lnTo>
                    <a:pt x="3667" y="146"/>
                  </a:lnTo>
                  <a:lnTo>
                    <a:pt x="3670" y="142"/>
                  </a:lnTo>
                  <a:lnTo>
                    <a:pt x="3665" y="141"/>
                  </a:lnTo>
                  <a:lnTo>
                    <a:pt x="3661" y="141"/>
                  </a:lnTo>
                  <a:lnTo>
                    <a:pt x="3653" y="139"/>
                  </a:lnTo>
                  <a:lnTo>
                    <a:pt x="3651" y="139"/>
                  </a:lnTo>
                  <a:lnTo>
                    <a:pt x="3634" y="138"/>
                  </a:lnTo>
                  <a:lnTo>
                    <a:pt x="3628" y="138"/>
                  </a:lnTo>
                  <a:lnTo>
                    <a:pt x="3623" y="136"/>
                  </a:lnTo>
                  <a:lnTo>
                    <a:pt x="3619" y="135"/>
                  </a:lnTo>
                  <a:lnTo>
                    <a:pt x="3611" y="134"/>
                  </a:lnTo>
                  <a:lnTo>
                    <a:pt x="3611" y="136"/>
                  </a:lnTo>
                  <a:lnTo>
                    <a:pt x="3615" y="138"/>
                  </a:lnTo>
                  <a:lnTo>
                    <a:pt x="3615" y="141"/>
                  </a:lnTo>
                  <a:lnTo>
                    <a:pt x="3612" y="143"/>
                  </a:lnTo>
                  <a:lnTo>
                    <a:pt x="3607" y="144"/>
                  </a:lnTo>
                  <a:lnTo>
                    <a:pt x="3602" y="144"/>
                  </a:lnTo>
                  <a:lnTo>
                    <a:pt x="3599" y="144"/>
                  </a:lnTo>
                  <a:lnTo>
                    <a:pt x="3597" y="144"/>
                  </a:lnTo>
                  <a:lnTo>
                    <a:pt x="3591" y="147"/>
                  </a:lnTo>
                  <a:lnTo>
                    <a:pt x="3590" y="151"/>
                  </a:lnTo>
                  <a:lnTo>
                    <a:pt x="3592" y="153"/>
                  </a:lnTo>
                  <a:lnTo>
                    <a:pt x="3594" y="153"/>
                  </a:lnTo>
                  <a:lnTo>
                    <a:pt x="3598" y="151"/>
                  </a:lnTo>
                  <a:lnTo>
                    <a:pt x="3602" y="151"/>
                  </a:lnTo>
                  <a:lnTo>
                    <a:pt x="3605" y="152"/>
                  </a:lnTo>
                  <a:lnTo>
                    <a:pt x="3599" y="153"/>
                  </a:lnTo>
                  <a:lnTo>
                    <a:pt x="3598" y="156"/>
                  </a:lnTo>
                  <a:lnTo>
                    <a:pt x="3594" y="158"/>
                  </a:lnTo>
                  <a:lnTo>
                    <a:pt x="3598" y="160"/>
                  </a:lnTo>
                  <a:lnTo>
                    <a:pt x="3598" y="162"/>
                  </a:lnTo>
                  <a:lnTo>
                    <a:pt x="3599" y="166"/>
                  </a:lnTo>
                  <a:lnTo>
                    <a:pt x="3601" y="168"/>
                  </a:lnTo>
                  <a:lnTo>
                    <a:pt x="3602" y="170"/>
                  </a:lnTo>
                  <a:lnTo>
                    <a:pt x="3601" y="170"/>
                  </a:lnTo>
                  <a:lnTo>
                    <a:pt x="3599" y="170"/>
                  </a:lnTo>
                  <a:lnTo>
                    <a:pt x="3596" y="170"/>
                  </a:lnTo>
                  <a:lnTo>
                    <a:pt x="3593" y="171"/>
                  </a:lnTo>
                  <a:lnTo>
                    <a:pt x="3590" y="170"/>
                  </a:lnTo>
                  <a:lnTo>
                    <a:pt x="3589" y="168"/>
                  </a:lnTo>
                  <a:lnTo>
                    <a:pt x="3586" y="167"/>
                  </a:lnTo>
                  <a:lnTo>
                    <a:pt x="3583" y="166"/>
                  </a:lnTo>
                  <a:lnTo>
                    <a:pt x="3577" y="167"/>
                  </a:lnTo>
                  <a:lnTo>
                    <a:pt x="3575" y="168"/>
                  </a:lnTo>
                  <a:lnTo>
                    <a:pt x="3574" y="173"/>
                  </a:lnTo>
                  <a:lnTo>
                    <a:pt x="3580" y="175"/>
                  </a:lnTo>
                  <a:lnTo>
                    <a:pt x="3576" y="176"/>
                  </a:lnTo>
                  <a:lnTo>
                    <a:pt x="3571" y="177"/>
                  </a:lnTo>
                  <a:lnTo>
                    <a:pt x="3574" y="178"/>
                  </a:lnTo>
                  <a:lnTo>
                    <a:pt x="3568" y="177"/>
                  </a:lnTo>
                  <a:lnTo>
                    <a:pt x="3571" y="176"/>
                  </a:lnTo>
                  <a:lnTo>
                    <a:pt x="3568" y="176"/>
                  </a:lnTo>
                  <a:lnTo>
                    <a:pt x="3565" y="173"/>
                  </a:lnTo>
                  <a:lnTo>
                    <a:pt x="3559" y="170"/>
                  </a:lnTo>
                  <a:lnTo>
                    <a:pt x="3557" y="169"/>
                  </a:lnTo>
                  <a:lnTo>
                    <a:pt x="3555" y="169"/>
                  </a:lnTo>
                  <a:lnTo>
                    <a:pt x="3552" y="168"/>
                  </a:lnTo>
                  <a:lnTo>
                    <a:pt x="3547" y="166"/>
                  </a:lnTo>
                  <a:lnTo>
                    <a:pt x="3543" y="166"/>
                  </a:lnTo>
                  <a:lnTo>
                    <a:pt x="3541" y="167"/>
                  </a:lnTo>
                  <a:lnTo>
                    <a:pt x="3539" y="169"/>
                  </a:lnTo>
                  <a:lnTo>
                    <a:pt x="3535" y="168"/>
                  </a:lnTo>
                  <a:lnTo>
                    <a:pt x="3533" y="169"/>
                  </a:lnTo>
                  <a:lnTo>
                    <a:pt x="3530" y="171"/>
                  </a:lnTo>
                  <a:lnTo>
                    <a:pt x="3530" y="172"/>
                  </a:lnTo>
                  <a:lnTo>
                    <a:pt x="3529" y="176"/>
                  </a:lnTo>
                  <a:lnTo>
                    <a:pt x="3530" y="172"/>
                  </a:lnTo>
                  <a:lnTo>
                    <a:pt x="3521" y="172"/>
                  </a:lnTo>
                  <a:lnTo>
                    <a:pt x="3516" y="171"/>
                  </a:lnTo>
                  <a:lnTo>
                    <a:pt x="3511" y="169"/>
                  </a:lnTo>
                  <a:lnTo>
                    <a:pt x="3507" y="167"/>
                  </a:lnTo>
                  <a:lnTo>
                    <a:pt x="3503" y="161"/>
                  </a:lnTo>
                  <a:lnTo>
                    <a:pt x="3503" y="158"/>
                  </a:lnTo>
                  <a:lnTo>
                    <a:pt x="3499" y="160"/>
                  </a:lnTo>
                  <a:lnTo>
                    <a:pt x="3496" y="166"/>
                  </a:lnTo>
                  <a:lnTo>
                    <a:pt x="3494" y="171"/>
                  </a:lnTo>
                  <a:lnTo>
                    <a:pt x="3492" y="173"/>
                  </a:lnTo>
                  <a:lnTo>
                    <a:pt x="3494" y="177"/>
                  </a:lnTo>
                  <a:lnTo>
                    <a:pt x="3490" y="178"/>
                  </a:lnTo>
                  <a:lnTo>
                    <a:pt x="3488" y="180"/>
                  </a:lnTo>
                  <a:lnTo>
                    <a:pt x="3488" y="182"/>
                  </a:lnTo>
                  <a:lnTo>
                    <a:pt x="3486" y="186"/>
                  </a:lnTo>
                  <a:lnTo>
                    <a:pt x="3482" y="187"/>
                  </a:lnTo>
                  <a:lnTo>
                    <a:pt x="3480" y="188"/>
                  </a:lnTo>
                  <a:lnTo>
                    <a:pt x="3478" y="186"/>
                  </a:lnTo>
                  <a:lnTo>
                    <a:pt x="3477" y="184"/>
                  </a:lnTo>
                  <a:lnTo>
                    <a:pt x="3473" y="185"/>
                  </a:lnTo>
                  <a:lnTo>
                    <a:pt x="3471" y="184"/>
                  </a:lnTo>
                  <a:lnTo>
                    <a:pt x="3465" y="180"/>
                  </a:lnTo>
                  <a:lnTo>
                    <a:pt x="3462" y="179"/>
                  </a:lnTo>
                  <a:lnTo>
                    <a:pt x="3461" y="177"/>
                  </a:lnTo>
                  <a:lnTo>
                    <a:pt x="3458" y="175"/>
                  </a:lnTo>
                  <a:lnTo>
                    <a:pt x="3456" y="172"/>
                  </a:lnTo>
                  <a:lnTo>
                    <a:pt x="3455" y="169"/>
                  </a:lnTo>
                  <a:lnTo>
                    <a:pt x="3452" y="167"/>
                  </a:lnTo>
                  <a:lnTo>
                    <a:pt x="3449" y="167"/>
                  </a:lnTo>
                  <a:lnTo>
                    <a:pt x="3451" y="164"/>
                  </a:lnTo>
                  <a:lnTo>
                    <a:pt x="3453" y="164"/>
                  </a:lnTo>
                  <a:lnTo>
                    <a:pt x="3455" y="163"/>
                  </a:lnTo>
                  <a:lnTo>
                    <a:pt x="3458" y="164"/>
                  </a:lnTo>
                  <a:lnTo>
                    <a:pt x="3455" y="162"/>
                  </a:lnTo>
                  <a:lnTo>
                    <a:pt x="3454" y="159"/>
                  </a:lnTo>
                  <a:lnTo>
                    <a:pt x="3452" y="156"/>
                  </a:lnTo>
                  <a:lnTo>
                    <a:pt x="3452" y="156"/>
                  </a:lnTo>
                  <a:lnTo>
                    <a:pt x="3453" y="160"/>
                  </a:lnTo>
                  <a:lnTo>
                    <a:pt x="3453" y="162"/>
                  </a:lnTo>
                  <a:lnTo>
                    <a:pt x="3451" y="163"/>
                  </a:lnTo>
                  <a:lnTo>
                    <a:pt x="3448" y="162"/>
                  </a:lnTo>
                  <a:lnTo>
                    <a:pt x="3446" y="160"/>
                  </a:lnTo>
                  <a:lnTo>
                    <a:pt x="3444" y="158"/>
                  </a:lnTo>
                  <a:lnTo>
                    <a:pt x="3440" y="152"/>
                  </a:lnTo>
                  <a:lnTo>
                    <a:pt x="3440" y="151"/>
                  </a:lnTo>
                  <a:lnTo>
                    <a:pt x="3445" y="152"/>
                  </a:lnTo>
                  <a:lnTo>
                    <a:pt x="3446" y="154"/>
                  </a:lnTo>
                  <a:lnTo>
                    <a:pt x="3452" y="155"/>
                  </a:lnTo>
                  <a:lnTo>
                    <a:pt x="3455" y="154"/>
                  </a:lnTo>
                  <a:lnTo>
                    <a:pt x="3457" y="153"/>
                  </a:lnTo>
                  <a:lnTo>
                    <a:pt x="3455" y="153"/>
                  </a:lnTo>
                  <a:lnTo>
                    <a:pt x="3458" y="151"/>
                  </a:lnTo>
                  <a:lnTo>
                    <a:pt x="3456" y="150"/>
                  </a:lnTo>
                  <a:lnTo>
                    <a:pt x="3457" y="147"/>
                  </a:lnTo>
                  <a:lnTo>
                    <a:pt x="3457" y="147"/>
                  </a:lnTo>
                  <a:lnTo>
                    <a:pt x="3455" y="146"/>
                  </a:lnTo>
                  <a:lnTo>
                    <a:pt x="3454" y="144"/>
                  </a:lnTo>
                  <a:lnTo>
                    <a:pt x="3448" y="145"/>
                  </a:lnTo>
                  <a:lnTo>
                    <a:pt x="3445" y="144"/>
                  </a:lnTo>
                  <a:lnTo>
                    <a:pt x="3443" y="143"/>
                  </a:lnTo>
                  <a:lnTo>
                    <a:pt x="3443" y="143"/>
                  </a:lnTo>
                  <a:lnTo>
                    <a:pt x="3448" y="143"/>
                  </a:lnTo>
                  <a:lnTo>
                    <a:pt x="3451" y="139"/>
                  </a:lnTo>
                  <a:lnTo>
                    <a:pt x="3454" y="139"/>
                  </a:lnTo>
                  <a:lnTo>
                    <a:pt x="3454" y="138"/>
                  </a:lnTo>
                  <a:lnTo>
                    <a:pt x="3448" y="137"/>
                  </a:lnTo>
                  <a:lnTo>
                    <a:pt x="3449" y="136"/>
                  </a:lnTo>
                  <a:lnTo>
                    <a:pt x="3452" y="136"/>
                  </a:lnTo>
                  <a:lnTo>
                    <a:pt x="3455" y="136"/>
                  </a:lnTo>
                  <a:lnTo>
                    <a:pt x="3452" y="135"/>
                  </a:lnTo>
                  <a:lnTo>
                    <a:pt x="3444" y="134"/>
                  </a:lnTo>
                  <a:lnTo>
                    <a:pt x="3444" y="133"/>
                  </a:lnTo>
                  <a:lnTo>
                    <a:pt x="3446" y="133"/>
                  </a:lnTo>
                  <a:lnTo>
                    <a:pt x="3449" y="132"/>
                  </a:lnTo>
                  <a:lnTo>
                    <a:pt x="3452" y="130"/>
                  </a:lnTo>
                  <a:lnTo>
                    <a:pt x="3451" y="128"/>
                  </a:lnTo>
                  <a:lnTo>
                    <a:pt x="3448" y="129"/>
                  </a:lnTo>
                  <a:lnTo>
                    <a:pt x="3449" y="128"/>
                  </a:lnTo>
                  <a:lnTo>
                    <a:pt x="3449" y="125"/>
                  </a:lnTo>
                  <a:lnTo>
                    <a:pt x="3446" y="124"/>
                  </a:lnTo>
                  <a:lnTo>
                    <a:pt x="3444" y="125"/>
                  </a:lnTo>
                  <a:lnTo>
                    <a:pt x="3440" y="124"/>
                  </a:lnTo>
                  <a:lnTo>
                    <a:pt x="3441" y="121"/>
                  </a:lnTo>
                  <a:lnTo>
                    <a:pt x="3439" y="121"/>
                  </a:lnTo>
                  <a:lnTo>
                    <a:pt x="3436" y="119"/>
                  </a:lnTo>
                  <a:lnTo>
                    <a:pt x="3436" y="118"/>
                  </a:lnTo>
                  <a:lnTo>
                    <a:pt x="3430" y="118"/>
                  </a:lnTo>
                  <a:lnTo>
                    <a:pt x="3426" y="117"/>
                  </a:lnTo>
                  <a:lnTo>
                    <a:pt x="3422" y="117"/>
                  </a:lnTo>
                  <a:lnTo>
                    <a:pt x="3420" y="119"/>
                  </a:lnTo>
                  <a:lnTo>
                    <a:pt x="3418" y="121"/>
                  </a:lnTo>
                  <a:lnTo>
                    <a:pt x="3415" y="121"/>
                  </a:lnTo>
                  <a:lnTo>
                    <a:pt x="3415" y="120"/>
                  </a:lnTo>
                  <a:lnTo>
                    <a:pt x="3412" y="119"/>
                  </a:lnTo>
                  <a:lnTo>
                    <a:pt x="3415" y="119"/>
                  </a:lnTo>
                  <a:lnTo>
                    <a:pt x="3414" y="117"/>
                  </a:lnTo>
                  <a:lnTo>
                    <a:pt x="3412" y="117"/>
                  </a:lnTo>
                  <a:lnTo>
                    <a:pt x="3409" y="119"/>
                  </a:lnTo>
                  <a:lnTo>
                    <a:pt x="3410" y="117"/>
                  </a:lnTo>
                  <a:lnTo>
                    <a:pt x="3407" y="118"/>
                  </a:lnTo>
                  <a:lnTo>
                    <a:pt x="3404" y="119"/>
                  </a:lnTo>
                  <a:lnTo>
                    <a:pt x="3405" y="117"/>
                  </a:lnTo>
                  <a:lnTo>
                    <a:pt x="3402" y="116"/>
                  </a:lnTo>
                  <a:lnTo>
                    <a:pt x="3400" y="117"/>
                  </a:lnTo>
                  <a:lnTo>
                    <a:pt x="3400" y="113"/>
                  </a:lnTo>
                  <a:lnTo>
                    <a:pt x="3388" y="110"/>
                  </a:lnTo>
                  <a:lnTo>
                    <a:pt x="3385" y="112"/>
                  </a:lnTo>
                  <a:lnTo>
                    <a:pt x="3383" y="110"/>
                  </a:lnTo>
                  <a:lnTo>
                    <a:pt x="3381" y="113"/>
                  </a:lnTo>
                  <a:lnTo>
                    <a:pt x="3379" y="115"/>
                  </a:lnTo>
                  <a:lnTo>
                    <a:pt x="3377" y="112"/>
                  </a:lnTo>
                  <a:lnTo>
                    <a:pt x="3375" y="113"/>
                  </a:lnTo>
                  <a:lnTo>
                    <a:pt x="3373" y="116"/>
                  </a:lnTo>
                  <a:lnTo>
                    <a:pt x="3375" y="118"/>
                  </a:lnTo>
                  <a:lnTo>
                    <a:pt x="3373" y="121"/>
                  </a:lnTo>
                  <a:lnTo>
                    <a:pt x="3376" y="124"/>
                  </a:lnTo>
                  <a:lnTo>
                    <a:pt x="3377" y="127"/>
                  </a:lnTo>
                  <a:lnTo>
                    <a:pt x="3375" y="127"/>
                  </a:lnTo>
                  <a:lnTo>
                    <a:pt x="3373" y="129"/>
                  </a:lnTo>
                  <a:lnTo>
                    <a:pt x="3372" y="133"/>
                  </a:lnTo>
                  <a:lnTo>
                    <a:pt x="3369" y="133"/>
                  </a:lnTo>
                  <a:lnTo>
                    <a:pt x="3367" y="130"/>
                  </a:lnTo>
                  <a:lnTo>
                    <a:pt x="3363" y="130"/>
                  </a:lnTo>
                  <a:lnTo>
                    <a:pt x="3361" y="132"/>
                  </a:lnTo>
                  <a:lnTo>
                    <a:pt x="3359" y="132"/>
                  </a:lnTo>
                  <a:lnTo>
                    <a:pt x="3346" y="132"/>
                  </a:lnTo>
                  <a:lnTo>
                    <a:pt x="3343" y="133"/>
                  </a:lnTo>
                  <a:lnTo>
                    <a:pt x="3341" y="133"/>
                  </a:lnTo>
                  <a:lnTo>
                    <a:pt x="3335" y="132"/>
                  </a:lnTo>
                  <a:lnTo>
                    <a:pt x="3329" y="130"/>
                  </a:lnTo>
                  <a:lnTo>
                    <a:pt x="3325" y="130"/>
                  </a:lnTo>
                  <a:lnTo>
                    <a:pt x="3324" y="130"/>
                  </a:lnTo>
                  <a:lnTo>
                    <a:pt x="3320" y="129"/>
                  </a:lnTo>
                  <a:lnTo>
                    <a:pt x="3316" y="128"/>
                  </a:lnTo>
                  <a:lnTo>
                    <a:pt x="3307" y="126"/>
                  </a:lnTo>
                  <a:lnTo>
                    <a:pt x="3306" y="122"/>
                  </a:lnTo>
                  <a:lnTo>
                    <a:pt x="3306" y="120"/>
                  </a:lnTo>
                  <a:lnTo>
                    <a:pt x="3308" y="118"/>
                  </a:lnTo>
                  <a:lnTo>
                    <a:pt x="3311" y="119"/>
                  </a:lnTo>
                  <a:lnTo>
                    <a:pt x="3313" y="119"/>
                  </a:lnTo>
                  <a:lnTo>
                    <a:pt x="3310" y="116"/>
                  </a:lnTo>
                  <a:lnTo>
                    <a:pt x="3308" y="116"/>
                  </a:lnTo>
                  <a:lnTo>
                    <a:pt x="3294" y="116"/>
                  </a:lnTo>
                  <a:lnTo>
                    <a:pt x="3279" y="113"/>
                  </a:lnTo>
                  <a:lnTo>
                    <a:pt x="3277" y="113"/>
                  </a:lnTo>
                  <a:lnTo>
                    <a:pt x="3272" y="112"/>
                  </a:lnTo>
                  <a:lnTo>
                    <a:pt x="3262" y="112"/>
                  </a:lnTo>
                  <a:lnTo>
                    <a:pt x="3257" y="115"/>
                  </a:lnTo>
                  <a:lnTo>
                    <a:pt x="3247" y="116"/>
                  </a:lnTo>
                  <a:lnTo>
                    <a:pt x="3241" y="117"/>
                  </a:lnTo>
                  <a:lnTo>
                    <a:pt x="3240" y="120"/>
                  </a:lnTo>
                  <a:lnTo>
                    <a:pt x="3243" y="121"/>
                  </a:lnTo>
                  <a:lnTo>
                    <a:pt x="3245" y="121"/>
                  </a:lnTo>
                  <a:lnTo>
                    <a:pt x="3240" y="125"/>
                  </a:lnTo>
                  <a:lnTo>
                    <a:pt x="3239" y="125"/>
                  </a:lnTo>
                  <a:lnTo>
                    <a:pt x="3238" y="121"/>
                  </a:lnTo>
                  <a:lnTo>
                    <a:pt x="3235" y="118"/>
                  </a:lnTo>
                  <a:lnTo>
                    <a:pt x="3238" y="113"/>
                  </a:lnTo>
                  <a:lnTo>
                    <a:pt x="3234" y="108"/>
                  </a:lnTo>
                  <a:lnTo>
                    <a:pt x="3231" y="105"/>
                  </a:lnTo>
                  <a:lnTo>
                    <a:pt x="3231" y="111"/>
                  </a:lnTo>
                  <a:lnTo>
                    <a:pt x="3228" y="112"/>
                  </a:lnTo>
                  <a:lnTo>
                    <a:pt x="3222" y="112"/>
                  </a:lnTo>
                  <a:lnTo>
                    <a:pt x="3219" y="112"/>
                  </a:lnTo>
                  <a:lnTo>
                    <a:pt x="3213" y="111"/>
                  </a:lnTo>
                  <a:lnTo>
                    <a:pt x="3209" y="109"/>
                  </a:lnTo>
                  <a:lnTo>
                    <a:pt x="3208" y="108"/>
                  </a:lnTo>
                  <a:lnTo>
                    <a:pt x="3202" y="111"/>
                  </a:lnTo>
                  <a:lnTo>
                    <a:pt x="3204" y="112"/>
                  </a:lnTo>
                  <a:lnTo>
                    <a:pt x="3198" y="113"/>
                  </a:lnTo>
                  <a:lnTo>
                    <a:pt x="3195" y="116"/>
                  </a:lnTo>
                  <a:lnTo>
                    <a:pt x="3192" y="116"/>
                  </a:lnTo>
                  <a:lnTo>
                    <a:pt x="3190" y="118"/>
                  </a:lnTo>
                  <a:lnTo>
                    <a:pt x="3188" y="119"/>
                  </a:lnTo>
                  <a:lnTo>
                    <a:pt x="3185" y="119"/>
                  </a:lnTo>
                  <a:lnTo>
                    <a:pt x="3182" y="118"/>
                  </a:lnTo>
                  <a:lnTo>
                    <a:pt x="3180" y="117"/>
                  </a:lnTo>
                  <a:lnTo>
                    <a:pt x="3182" y="119"/>
                  </a:lnTo>
                  <a:lnTo>
                    <a:pt x="3180" y="118"/>
                  </a:lnTo>
                  <a:lnTo>
                    <a:pt x="3178" y="121"/>
                  </a:lnTo>
                  <a:lnTo>
                    <a:pt x="3175" y="121"/>
                  </a:lnTo>
                  <a:lnTo>
                    <a:pt x="3167" y="122"/>
                  </a:lnTo>
                  <a:lnTo>
                    <a:pt x="3162" y="126"/>
                  </a:lnTo>
                  <a:lnTo>
                    <a:pt x="3158" y="126"/>
                  </a:lnTo>
                  <a:lnTo>
                    <a:pt x="3153" y="127"/>
                  </a:lnTo>
                  <a:lnTo>
                    <a:pt x="3150" y="126"/>
                  </a:lnTo>
                  <a:lnTo>
                    <a:pt x="3147" y="127"/>
                  </a:lnTo>
                  <a:lnTo>
                    <a:pt x="3142" y="126"/>
                  </a:lnTo>
                  <a:lnTo>
                    <a:pt x="3139" y="127"/>
                  </a:lnTo>
                  <a:lnTo>
                    <a:pt x="3137" y="133"/>
                  </a:lnTo>
                  <a:lnTo>
                    <a:pt x="3129" y="137"/>
                  </a:lnTo>
                  <a:lnTo>
                    <a:pt x="3122" y="137"/>
                  </a:lnTo>
                  <a:lnTo>
                    <a:pt x="3122" y="136"/>
                  </a:lnTo>
                  <a:lnTo>
                    <a:pt x="3124" y="136"/>
                  </a:lnTo>
                  <a:lnTo>
                    <a:pt x="3130" y="134"/>
                  </a:lnTo>
                  <a:lnTo>
                    <a:pt x="3132" y="130"/>
                  </a:lnTo>
                  <a:lnTo>
                    <a:pt x="3133" y="128"/>
                  </a:lnTo>
                  <a:lnTo>
                    <a:pt x="3138" y="122"/>
                  </a:lnTo>
                  <a:lnTo>
                    <a:pt x="3144" y="122"/>
                  </a:lnTo>
                  <a:lnTo>
                    <a:pt x="3146" y="121"/>
                  </a:lnTo>
                  <a:lnTo>
                    <a:pt x="3148" y="119"/>
                  </a:lnTo>
                  <a:lnTo>
                    <a:pt x="3154" y="115"/>
                  </a:lnTo>
                  <a:lnTo>
                    <a:pt x="3159" y="115"/>
                  </a:lnTo>
                  <a:lnTo>
                    <a:pt x="3162" y="113"/>
                  </a:lnTo>
                  <a:lnTo>
                    <a:pt x="3165" y="113"/>
                  </a:lnTo>
                  <a:lnTo>
                    <a:pt x="3170" y="110"/>
                  </a:lnTo>
                  <a:lnTo>
                    <a:pt x="3173" y="107"/>
                  </a:lnTo>
                  <a:lnTo>
                    <a:pt x="3179" y="103"/>
                  </a:lnTo>
                  <a:lnTo>
                    <a:pt x="3184" y="102"/>
                  </a:lnTo>
                  <a:lnTo>
                    <a:pt x="3190" y="99"/>
                  </a:lnTo>
                  <a:lnTo>
                    <a:pt x="3187" y="96"/>
                  </a:lnTo>
                  <a:lnTo>
                    <a:pt x="3190" y="94"/>
                  </a:lnTo>
                  <a:lnTo>
                    <a:pt x="3193" y="94"/>
                  </a:lnTo>
                  <a:lnTo>
                    <a:pt x="3196" y="92"/>
                  </a:lnTo>
                  <a:lnTo>
                    <a:pt x="3198" y="92"/>
                  </a:lnTo>
                  <a:lnTo>
                    <a:pt x="3201" y="91"/>
                  </a:lnTo>
                  <a:lnTo>
                    <a:pt x="3204" y="90"/>
                  </a:lnTo>
                  <a:lnTo>
                    <a:pt x="3209" y="86"/>
                  </a:lnTo>
                  <a:lnTo>
                    <a:pt x="3213" y="86"/>
                  </a:lnTo>
                  <a:lnTo>
                    <a:pt x="3215" y="86"/>
                  </a:lnTo>
                  <a:lnTo>
                    <a:pt x="3219" y="81"/>
                  </a:lnTo>
                  <a:lnTo>
                    <a:pt x="3228" y="78"/>
                  </a:lnTo>
                  <a:lnTo>
                    <a:pt x="3231" y="77"/>
                  </a:lnTo>
                  <a:lnTo>
                    <a:pt x="3239" y="70"/>
                  </a:lnTo>
                  <a:lnTo>
                    <a:pt x="3241" y="68"/>
                  </a:lnTo>
                  <a:lnTo>
                    <a:pt x="3242" y="65"/>
                  </a:lnTo>
                  <a:lnTo>
                    <a:pt x="3236" y="62"/>
                  </a:lnTo>
                  <a:lnTo>
                    <a:pt x="3236" y="59"/>
                  </a:lnTo>
                  <a:lnTo>
                    <a:pt x="3233" y="60"/>
                  </a:lnTo>
                  <a:lnTo>
                    <a:pt x="3231" y="62"/>
                  </a:lnTo>
                  <a:lnTo>
                    <a:pt x="3230" y="57"/>
                  </a:lnTo>
                  <a:lnTo>
                    <a:pt x="3226" y="57"/>
                  </a:lnTo>
                  <a:lnTo>
                    <a:pt x="3224" y="55"/>
                  </a:lnTo>
                  <a:lnTo>
                    <a:pt x="3226" y="55"/>
                  </a:lnTo>
                  <a:lnTo>
                    <a:pt x="3235" y="58"/>
                  </a:lnTo>
                  <a:lnTo>
                    <a:pt x="3238" y="59"/>
                  </a:lnTo>
                  <a:lnTo>
                    <a:pt x="3240" y="60"/>
                  </a:lnTo>
                  <a:lnTo>
                    <a:pt x="3242" y="58"/>
                  </a:lnTo>
                  <a:lnTo>
                    <a:pt x="3243" y="55"/>
                  </a:lnTo>
                  <a:lnTo>
                    <a:pt x="3243" y="52"/>
                  </a:lnTo>
                  <a:lnTo>
                    <a:pt x="3238" y="51"/>
                  </a:lnTo>
                  <a:lnTo>
                    <a:pt x="3239" y="49"/>
                  </a:lnTo>
                  <a:lnTo>
                    <a:pt x="3239" y="45"/>
                  </a:lnTo>
                  <a:lnTo>
                    <a:pt x="3235" y="43"/>
                  </a:lnTo>
                  <a:lnTo>
                    <a:pt x="3233" y="42"/>
                  </a:lnTo>
                  <a:lnTo>
                    <a:pt x="3235" y="44"/>
                  </a:lnTo>
                  <a:lnTo>
                    <a:pt x="3233" y="45"/>
                  </a:lnTo>
                  <a:lnTo>
                    <a:pt x="3231" y="48"/>
                  </a:lnTo>
                  <a:lnTo>
                    <a:pt x="3228" y="48"/>
                  </a:lnTo>
                  <a:lnTo>
                    <a:pt x="3230" y="45"/>
                  </a:lnTo>
                  <a:lnTo>
                    <a:pt x="3227" y="44"/>
                  </a:lnTo>
                  <a:lnTo>
                    <a:pt x="3228" y="42"/>
                  </a:lnTo>
                  <a:lnTo>
                    <a:pt x="3226" y="39"/>
                  </a:lnTo>
                  <a:lnTo>
                    <a:pt x="3223" y="38"/>
                  </a:lnTo>
                  <a:lnTo>
                    <a:pt x="3221" y="38"/>
                  </a:lnTo>
                  <a:lnTo>
                    <a:pt x="3217" y="39"/>
                  </a:lnTo>
                  <a:lnTo>
                    <a:pt x="3221" y="36"/>
                  </a:lnTo>
                  <a:lnTo>
                    <a:pt x="3215" y="32"/>
                  </a:lnTo>
                  <a:lnTo>
                    <a:pt x="3212" y="32"/>
                  </a:lnTo>
                  <a:lnTo>
                    <a:pt x="3209" y="30"/>
                  </a:lnTo>
                  <a:lnTo>
                    <a:pt x="3206" y="31"/>
                  </a:lnTo>
                  <a:lnTo>
                    <a:pt x="3204" y="28"/>
                  </a:lnTo>
                  <a:lnTo>
                    <a:pt x="3200" y="30"/>
                  </a:lnTo>
                  <a:lnTo>
                    <a:pt x="3198" y="28"/>
                  </a:lnTo>
                  <a:lnTo>
                    <a:pt x="3195" y="28"/>
                  </a:lnTo>
                  <a:lnTo>
                    <a:pt x="3192" y="30"/>
                  </a:lnTo>
                  <a:lnTo>
                    <a:pt x="3188" y="30"/>
                  </a:lnTo>
                  <a:lnTo>
                    <a:pt x="3185" y="28"/>
                  </a:lnTo>
                  <a:lnTo>
                    <a:pt x="3182" y="28"/>
                  </a:lnTo>
                  <a:lnTo>
                    <a:pt x="3174" y="30"/>
                  </a:lnTo>
                  <a:lnTo>
                    <a:pt x="3168" y="30"/>
                  </a:lnTo>
                  <a:lnTo>
                    <a:pt x="3163" y="28"/>
                  </a:lnTo>
                  <a:lnTo>
                    <a:pt x="3163" y="32"/>
                  </a:lnTo>
                  <a:lnTo>
                    <a:pt x="3161" y="34"/>
                  </a:lnTo>
                  <a:lnTo>
                    <a:pt x="3158" y="35"/>
                  </a:lnTo>
                  <a:lnTo>
                    <a:pt x="3153" y="35"/>
                  </a:lnTo>
                  <a:lnTo>
                    <a:pt x="3145" y="35"/>
                  </a:lnTo>
                  <a:lnTo>
                    <a:pt x="3141" y="35"/>
                  </a:lnTo>
                  <a:lnTo>
                    <a:pt x="3140" y="35"/>
                  </a:lnTo>
                  <a:lnTo>
                    <a:pt x="3144" y="34"/>
                  </a:lnTo>
                  <a:lnTo>
                    <a:pt x="3146" y="31"/>
                  </a:lnTo>
                  <a:lnTo>
                    <a:pt x="3148" y="30"/>
                  </a:lnTo>
                  <a:lnTo>
                    <a:pt x="3150" y="27"/>
                  </a:lnTo>
                  <a:lnTo>
                    <a:pt x="3154" y="25"/>
                  </a:lnTo>
                  <a:lnTo>
                    <a:pt x="3154" y="23"/>
                  </a:lnTo>
                  <a:lnTo>
                    <a:pt x="3150" y="21"/>
                  </a:lnTo>
                  <a:lnTo>
                    <a:pt x="3148" y="21"/>
                  </a:lnTo>
                  <a:lnTo>
                    <a:pt x="3145" y="21"/>
                  </a:lnTo>
                  <a:lnTo>
                    <a:pt x="3142" y="21"/>
                  </a:lnTo>
                  <a:lnTo>
                    <a:pt x="3140" y="19"/>
                  </a:lnTo>
                  <a:lnTo>
                    <a:pt x="3137" y="19"/>
                  </a:lnTo>
                  <a:lnTo>
                    <a:pt x="3134" y="22"/>
                  </a:lnTo>
                  <a:lnTo>
                    <a:pt x="3129" y="22"/>
                  </a:lnTo>
                  <a:lnTo>
                    <a:pt x="3131" y="21"/>
                  </a:lnTo>
                  <a:lnTo>
                    <a:pt x="3133" y="17"/>
                  </a:lnTo>
                  <a:lnTo>
                    <a:pt x="3125" y="18"/>
                  </a:lnTo>
                  <a:lnTo>
                    <a:pt x="3123" y="18"/>
                  </a:lnTo>
                  <a:lnTo>
                    <a:pt x="3120" y="18"/>
                  </a:lnTo>
                  <a:lnTo>
                    <a:pt x="3117" y="17"/>
                  </a:lnTo>
                  <a:lnTo>
                    <a:pt x="3111" y="19"/>
                  </a:lnTo>
                  <a:lnTo>
                    <a:pt x="3108" y="18"/>
                  </a:lnTo>
                  <a:lnTo>
                    <a:pt x="3111" y="17"/>
                  </a:lnTo>
                  <a:lnTo>
                    <a:pt x="3114" y="17"/>
                  </a:lnTo>
                  <a:lnTo>
                    <a:pt x="3116" y="16"/>
                  </a:lnTo>
                  <a:lnTo>
                    <a:pt x="3122" y="16"/>
                  </a:lnTo>
                  <a:lnTo>
                    <a:pt x="3125" y="15"/>
                  </a:lnTo>
                  <a:lnTo>
                    <a:pt x="3128" y="14"/>
                  </a:lnTo>
                  <a:lnTo>
                    <a:pt x="3131" y="12"/>
                  </a:lnTo>
                  <a:lnTo>
                    <a:pt x="3133" y="10"/>
                  </a:lnTo>
                  <a:lnTo>
                    <a:pt x="3137" y="12"/>
                  </a:lnTo>
                  <a:lnTo>
                    <a:pt x="3134" y="8"/>
                  </a:lnTo>
                  <a:lnTo>
                    <a:pt x="3132" y="6"/>
                  </a:lnTo>
                  <a:lnTo>
                    <a:pt x="3130" y="5"/>
                  </a:lnTo>
                  <a:lnTo>
                    <a:pt x="3127" y="6"/>
                  </a:lnTo>
                  <a:lnTo>
                    <a:pt x="3124" y="5"/>
                  </a:lnTo>
                  <a:lnTo>
                    <a:pt x="3119" y="4"/>
                  </a:lnTo>
                  <a:lnTo>
                    <a:pt x="3115" y="1"/>
                  </a:lnTo>
                  <a:lnTo>
                    <a:pt x="3113" y="1"/>
                  </a:lnTo>
                  <a:lnTo>
                    <a:pt x="3110" y="0"/>
                  </a:lnTo>
                  <a:lnTo>
                    <a:pt x="3107" y="0"/>
                  </a:lnTo>
                  <a:lnTo>
                    <a:pt x="3098" y="4"/>
                  </a:lnTo>
                  <a:lnTo>
                    <a:pt x="3096" y="2"/>
                  </a:lnTo>
                  <a:lnTo>
                    <a:pt x="3093" y="4"/>
                  </a:lnTo>
                  <a:lnTo>
                    <a:pt x="3090" y="6"/>
                  </a:lnTo>
                  <a:lnTo>
                    <a:pt x="3087" y="7"/>
                  </a:lnTo>
                  <a:lnTo>
                    <a:pt x="3085" y="8"/>
                  </a:lnTo>
                  <a:lnTo>
                    <a:pt x="3081" y="10"/>
                  </a:lnTo>
                  <a:lnTo>
                    <a:pt x="3079" y="10"/>
                  </a:lnTo>
                  <a:lnTo>
                    <a:pt x="3079" y="13"/>
                  </a:lnTo>
                  <a:lnTo>
                    <a:pt x="3077" y="14"/>
                  </a:lnTo>
                  <a:lnTo>
                    <a:pt x="3072" y="17"/>
                  </a:lnTo>
                  <a:lnTo>
                    <a:pt x="3071" y="21"/>
                  </a:lnTo>
                  <a:lnTo>
                    <a:pt x="3068" y="22"/>
                  </a:lnTo>
                  <a:lnTo>
                    <a:pt x="3065" y="24"/>
                  </a:lnTo>
                  <a:lnTo>
                    <a:pt x="3068" y="27"/>
                  </a:lnTo>
                  <a:lnTo>
                    <a:pt x="3070" y="27"/>
                  </a:lnTo>
                  <a:lnTo>
                    <a:pt x="3069" y="31"/>
                  </a:lnTo>
                  <a:lnTo>
                    <a:pt x="3069" y="33"/>
                  </a:lnTo>
                  <a:lnTo>
                    <a:pt x="3072" y="35"/>
                  </a:lnTo>
                  <a:lnTo>
                    <a:pt x="3084" y="38"/>
                  </a:lnTo>
                  <a:lnTo>
                    <a:pt x="3081" y="39"/>
                  </a:lnTo>
                  <a:lnTo>
                    <a:pt x="3078" y="36"/>
                  </a:lnTo>
                  <a:lnTo>
                    <a:pt x="3074" y="36"/>
                  </a:lnTo>
                  <a:lnTo>
                    <a:pt x="3072" y="36"/>
                  </a:lnTo>
                  <a:lnTo>
                    <a:pt x="3069" y="36"/>
                  </a:lnTo>
                  <a:lnTo>
                    <a:pt x="3067" y="35"/>
                  </a:lnTo>
                  <a:lnTo>
                    <a:pt x="3057" y="36"/>
                  </a:lnTo>
                  <a:lnTo>
                    <a:pt x="3054" y="35"/>
                  </a:lnTo>
                  <a:lnTo>
                    <a:pt x="3046" y="36"/>
                  </a:lnTo>
                  <a:lnTo>
                    <a:pt x="3043" y="35"/>
                  </a:lnTo>
                  <a:lnTo>
                    <a:pt x="3040" y="35"/>
                  </a:lnTo>
                  <a:lnTo>
                    <a:pt x="3040" y="38"/>
                  </a:lnTo>
                  <a:lnTo>
                    <a:pt x="3046" y="42"/>
                  </a:lnTo>
                  <a:lnTo>
                    <a:pt x="3048" y="42"/>
                  </a:lnTo>
                  <a:lnTo>
                    <a:pt x="3052" y="48"/>
                  </a:lnTo>
                  <a:lnTo>
                    <a:pt x="3052" y="48"/>
                  </a:lnTo>
                  <a:lnTo>
                    <a:pt x="3048" y="48"/>
                  </a:lnTo>
                  <a:lnTo>
                    <a:pt x="3048" y="45"/>
                  </a:lnTo>
                  <a:lnTo>
                    <a:pt x="3043" y="47"/>
                  </a:lnTo>
                  <a:lnTo>
                    <a:pt x="3040" y="43"/>
                  </a:lnTo>
                  <a:lnTo>
                    <a:pt x="3038" y="44"/>
                  </a:lnTo>
                  <a:lnTo>
                    <a:pt x="3036" y="43"/>
                  </a:lnTo>
                  <a:lnTo>
                    <a:pt x="3033" y="44"/>
                  </a:lnTo>
                  <a:lnTo>
                    <a:pt x="3027" y="45"/>
                  </a:lnTo>
                  <a:lnTo>
                    <a:pt x="3029" y="47"/>
                  </a:lnTo>
                  <a:lnTo>
                    <a:pt x="3027" y="48"/>
                  </a:lnTo>
                  <a:lnTo>
                    <a:pt x="3025" y="48"/>
                  </a:lnTo>
                  <a:lnTo>
                    <a:pt x="3021" y="48"/>
                  </a:lnTo>
                  <a:lnTo>
                    <a:pt x="3025" y="49"/>
                  </a:lnTo>
                  <a:lnTo>
                    <a:pt x="3019" y="50"/>
                  </a:lnTo>
                  <a:lnTo>
                    <a:pt x="3016" y="51"/>
                  </a:lnTo>
                  <a:lnTo>
                    <a:pt x="3018" y="49"/>
                  </a:lnTo>
                  <a:lnTo>
                    <a:pt x="3014" y="50"/>
                  </a:lnTo>
                  <a:lnTo>
                    <a:pt x="3012" y="51"/>
                  </a:lnTo>
                  <a:lnTo>
                    <a:pt x="3006" y="53"/>
                  </a:lnTo>
                  <a:lnTo>
                    <a:pt x="3009" y="50"/>
                  </a:lnTo>
                  <a:lnTo>
                    <a:pt x="3005" y="49"/>
                  </a:lnTo>
                  <a:lnTo>
                    <a:pt x="3003" y="51"/>
                  </a:lnTo>
                  <a:lnTo>
                    <a:pt x="3000" y="51"/>
                  </a:lnTo>
                  <a:lnTo>
                    <a:pt x="2994" y="53"/>
                  </a:lnTo>
                  <a:lnTo>
                    <a:pt x="3000" y="48"/>
                  </a:lnTo>
                  <a:lnTo>
                    <a:pt x="2997" y="45"/>
                  </a:lnTo>
                  <a:lnTo>
                    <a:pt x="2992" y="45"/>
                  </a:lnTo>
                  <a:lnTo>
                    <a:pt x="2989" y="47"/>
                  </a:lnTo>
                  <a:lnTo>
                    <a:pt x="2986" y="47"/>
                  </a:lnTo>
                  <a:lnTo>
                    <a:pt x="2980" y="45"/>
                  </a:lnTo>
                  <a:lnTo>
                    <a:pt x="2980" y="48"/>
                  </a:lnTo>
                  <a:lnTo>
                    <a:pt x="2977" y="47"/>
                  </a:lnTo>
                  <a:lnTo>
                    <a:pt x="2968" y="47"/>
                  </a:lnTo>
                  <a:lnTo>
                    <a:pt x="2971" y="48"/>
                  </a:lnTo>
                  <a:lnTo>
                    <a:pt x="2969" y="49"/>
                  </a:lnTo>
                  <a:lnTo>
                    <a:pt x="2963" y="48"/>
                  </a:lnTo>
                  <a:lnTo>
                    <a:pt x="2960" y="47"/>
                  </a:lnTo>
                  <a:lnTo>
                    <a:pt x="2958" y="48"/>
                  </a:lnTo>
                  <a:lnTo>
                    <a:pt x="2956" y="51"/>
                  </a:lnTo>
                  <a:lnTo>
                    <a:pt x="2959" y="52"/>
                  </a:lnTo>
                  <a:lnTo>
                    <a:pt x="2962" y="50"/>
                  </a:lnTo>
                  <a:lnTo>
                    <a:pt x="2963" y="53"/>
                  </a:lnTo>
                  <a:lnTo>
                    <a:pt x="2965" y="51"/>
                  </a:lnTo>
                  <a:lnTo>
                    <a:pt x="2968" y="52"/>
                  </a:lnTo>
                  <a:lnTo>
                    <a:pt x="2974" y="51"/>
                  </a:lnTo>
                  <a:lnTo>
                    <a:pt x="2971" y="52"/>
                  </a:lnTo>
                  <a:lnTo>
                    <a:pt x="2962" y="55"/>
                  </a:lnTo>
                  <a:lnTo>
                    <a:pt x="2946" y="57"/>
                  </a:lnTo>
                  <a:lnTo>
                    <a:pt x="2941" y="57"/>
                  </a:lnTo>
                  <a:lnTo>
                    <a:pt x="2939" y="60"/>
                  </a:lnTo>
                  <a:lnTo>
                    <a:pt x="2936" y="59"/>
                  </a:lnTo>
                  <a:lnTo>
                    <a:pt x="2931" y="60"/>
                  </a:lnTo>
                  <a:lnTo>
                    <a:pt x="2928" y="59"/>
                  </a:lnTo>
                  <a:lnTo>
                    <a:pt x="2925" y="60"/>
                  </a:lnTo>
                  <a:lnTo>
                    <a:pt x="2917" y="61"/>
                  </a:lnTo>
                  <a:lnTo>
                    <a:pt x="2917" y="64"/>
                  </a:lnTo>
                  <a:lnTo>
                    <a:pt x="2915" y="64"/>
                  </a:lnTo>
                  <a:lnTo>
                    <a:pt x="2911" y="65"/>
                  </a:lnTo>
                  <a:lnTo>
                    <a:pt x="2906" y="65"/>
                  </a:lnTo>
                  <a:lnTo>
                    <a:pt x="2903" y="65"/>
                  </a:lnTo>
                  <a:lnTo>
                    <a:pt x="2898" y="69"/>
                  </a:lnTo>
                  <a:lnTo>
                    <a:pt x="2894" y="70"/>
                  </a:lnTo>
                  <a:lnTo>
                    <a:pt x="2892" y="74"/>
                  </a:lnTo>
                  <a:lnTo>
                    <a:pt x="2889" y="75"/>
                  </a:lnTo>
                  <a:lnTo>
                    <a:pt x="2883" y="74"/>
                  </a:lnTo>
                  <a:lnTo>
                    <a:pt x="2877" y="73"/>
                  </a:lnTo>
                  <a:lnTo>
                    <a:pt x="2875" y="74"/>
                  </a:lnTo>
                  <a:lnTo>
                    <a:pt x="2876" y="75"/>
                  </a:lnTo>
                  <a:lnTo>
                    <a:pt x="2882" y="76"/>
                  </a:lnTo>
                  <a:lnTo>
                    <a:pt x="2885" y="76"/>
                  </a:lnTo>
                  <a:lnTo>
                    <a:pt x="2884" y="79"/>
                  </a:lnTo>
                  <a:lnTo>
                    <a:pt x="2881" y="77"/>
                  </a:lnTo>
                  <a:lnTo>
                    <a:pt x="2878" y="77"/>
                  </a:lnTo>
                  <a:lnTo>
                    <a:pt x="2881" y="78"/>
                  </a:lnTo>
                  <a:lnTo>
                    <a:pt x="2878" y="81"/>
                  </a:lnTo>
                  <a:lnTo>
                    <a:pt x="2877" y="83"/>
                  </a:lnTo>
                  <a:lnTo>
                    <a:pt x="2874" y="84"/>
                  </a:lnTo>
                  <a:lnTo>
                    <a:pt x="2875" y="87"/>
                  </a:lnTo>
                  <a:lnTo>
                    <a:pt x="2872" y="87"/>
                  </a:lnTo>
                  <a:lnTo>
                    <a:pt x="2869" y="85"/>
                  </a:lnTo>
                  <a:lnTo>
                    <a:pt x="2867" y="85"/>
                  </a:lnTo>
                  <a:lnTo>
                    <a:pt x="2865" y="83"/>
                  </a:lnTo>
                  <a:lnTo>
                    <a:pt x="2863" y="85"/>
                  </a:lnTo>
                  <a:lnTo>
                    <a:pt x="2860" y="86"/>
                  </a:lnTo>
                  <a:lnTo>
                    <a:pt x="2863" y="87"/>
                  </a:lnTo>
                  <a:lnTo>
                    <a:pt x="2872" y="90"/>
                  </a:lnTo>
                  <a:lnTo>
                    <a:pt x="2872" y="92"/>
                  </a:lnTo>
                  <a:lnTo>
                    <a:pt x="2875" y="93"/>
                  </a:lnTo>
                  <a:lnTo>
                    <a:pt x="2877" y="94"/>
                  </a:lnTo>
                  <a:lnTo>
                    <a:pt x="2876" y="96"/>
                  </a:lnTo>
                  <a:lnTo>
                    <a:pt x="2874" y="96"/>
                  </a:lnTo>
                  <a:lnTo>
                    <a:pt x="2872" y="94"/>
                  </a:lnTo>
                  <a:lnTo>
                    <a:pt x="2868" y="92"/>
                  </a:lnTo>
                  <a:lnTo>
                    <a:pt x="2866" y="93"/>
                  </a:lnTo>
                  <a:lnTo>
                    <a:pt x="2863" y="93"/>
                  </a:lnTo>
                  <a:lnTo>
                    <a:pt x="2866" y="94"/>
                  </a:lnTo>
                  <a:lnTo>
                    <a:pt x="2863" y="95"/>
                  </a:lnTo>
                  <a:lnTo>
                    <a:pt x="2865" y="98"/>
                  </a:lnTo>
                  <a:lnTo>
                    <a:pt x="2871" y="98"/>
                  </a:lnTo>
                  <a:lnTo>
                    <a:pt x="2873" y="100"/>
                  </a:lnTo>
                  <a:lnTo>
                    <a:pt x="2874" y="102"/>
                  </a:lnTo>
                  <a:lnTo>
                    <a:pt x="2880" y="103"/>
                  </a:lnTo>
                  <a:lnTo>
                    <a:pt x="2876" y="103"/>
                  </a:lnTo>
                  <a:lnTo>
                    <a:pt x="2878" y="108"/>
                  </a:lnTo>
                  <a:lnTo>
                    <a:pt x="2877" y="108"/>
                  </a:lnTo>
                  <a:lnTo>
                    <a:pt x="2876" y="108"/>
                  </a:lnTo>
                  <a:lnTo>
                    <a:pt x="2874" y="108"/>
                  </a:lnTo>
                  <a:lnTo>
                    <a:pt x="2863" y="108"/>
                  </a:lnTo>
                  <a:lnTo>
                    <a:pt x="2859" y="109"/>
                  </a:lnTo>
                  <a:lnTo>
                    <a:pt x="2857" y="109"/>
                  </a:lnTo>
                  <a:lnTo>
                    <a:pt x="2855" y="112"/>
                  </a:lnTo>
                  <a:lnTo>
                    <a:pt x="2851" y="112"/>
                  </a:lnTo>
                  <a:lnTo>
                    <a:pt x="2849" y="112"/>
                  </a:lnTo>
                  <a:lnTo>
                    <a:pt x="2847" y="111"/>
                  </a:lnTo>
                  <a:lnTo>
                    <a:pt x="2843" y="111"/>
                  </a:lnTo>
                  <a:lnTo>
                    <a:pt x="2838" y="112"/>
                  </a:lnTo>
                  <a:lnTo>
                    <a:pt x="2832" y="112"/>
                  </a:lnTo>
                  <a:lnTo>
                    <a:pt x="2826" y="113"/>
                  </a:lnTo>
                  <a:lnTo>
                    <a:pt x="2815" y="113"/>
                  </a:lnTo>
                  <a:lnTo>
                    <a:pt x="2806" y="113"/>
                  </a:lnTo>
                  <a:lnTo>
                    <a:pt x="2800" y="113"/>
                  </a:lnTo>
                  <a:lnTo>
                    <a:pt x="2798" y="115"/>
                  </a:lnTo>
                  <a:lnTo>
                    <a:pt x="2795" y="115"/>
                  </a:lnTo>
                  <a:lnTo>
                    <a:pt x="2792" y="116"/>
                  </a:lnTo>
                  <a:lnTo>
                    <a:pt x="2789" y="118"/>
                  </a:lnTo>
                  <a:lnTo>
                    <a:pt x="2787" y="120"/>
                  </a:lnTo>
                  <a:lnTo>
                    <a:pt x="2784" y="124"/>
                  </a:lnTo>
                  <a:lnTo>
                    <a:pt x="2788" y="125"/>
                  </a:lnTo>
                  <a:lnTo>
                    <a:pt x="2784" y="126"/>
                  </a:lnTo>
                  <a:lnTo>
                    <a:pt x="2788" y="129"/>
                  </a:lnTo>
                  <a:lnTo>
                    <a:pt x="2790" y="130"/>
                  </a:lnTo>
                  <a:lnTo>
                    <a:pt x="2791" y="133"/>
                  </a:lnTo>
                  <a:lnTo>
                    <a:pt x="2790" y="136"/>
                  </a:lnTo>
                  <a:lnTo>
                    <a:pt x="2789" y="138"/>
                  </a:lnTo>
                  <a:lnTo>
                    <a:pt x="2791" y="141"/>
                  </a:lnTo>
                  <a:lnTo>
                    <a:pt x="2791" y="144"/>
                  </a:lnTo>
                  <a:lnTo>
                    <a:pt x="2797" y="147"/>
                  </a:lnTo>
                  <a:lnTo>
                    <a:pt x="2805" y="149"/>
                  </a:lnTo>
                  <a:lnTo>
                    <a:pt x="2807" y="150"/>
                  </a:lnTo>
                  <a:lnTo>
                    <a:pt x="2811" y="150"/>
                  </a:lnTo>
                  <a:lnTo>
                    <a:pt x="2812" y="153"/>
                  </a:lnTo>
                  <a:lnTo>
                    <a:pt x="2812" y="155"/>
                  </a:lnTo>
                  <a:lnTo>
                    <a:pt x="2815" y="156"/>
                  </a:lnTo>
                  <a:lnTo>
                    <a:pt x="2817" y="161"/>
                  </a:lnTo>
                  <a:lnTo>
                    <a:pt x="2817" y="162"/>
                  </a:lnTo>
                  <a:lnTo>
                    <a:pt x="2809" y="164"/>
                  </a:lnTo>
                  <a:lnTo>
                    <a:pt x="2804" y="164"/>
                  </a:lnTo>
                  <a:lnTo>
                    <a:pt x="2798" y="162"/>
                  </a:lnTo>
                  <a:lnTo>
                    <a:pt x="2796" y="160"/>
                  </a:lnTo>
                  <a:lnTo>
                    <a:pt x="2791" y="156"/>
                  </a:lnTo>
                  <a:lnTo>
                    <a:pt x="2789" y="154"/>
                  </a:lnTo>
                  <a:lnTo>
                    <a:pt x="2787" y="153"/>
                  </a:lnTo>
                  <a:lnTo>
                    <a:pt x="2781" y="152"/>
                  </a:lnTo>
                  <a:lnTo>
                    <a:pt x="2778" y="150"/>
                  </a:lnTo>
                  <a:lnTo>
                    <a:pt x="2775" y="149"/>
                  </a:lnTo>
                  <a:lnTo>
                    <a:pt x="2772" y="147"/>
                  </a:lnTo>
                  <a:lnTo>
                    <a:pt x="2766" y="147"/>
                  </a:lnTo>
                  <a:lnTo>
                    <a:pt x="2760" y="146"/>
                  </a:lnTo>
                  <a:lnTo>
                    <a:pt x="2760" y="147"/>
                  </a:lnTo>
                  <a:lnTo>
                    <a:pt x="2754" y="147"/>
                  </a:lnTo>
                  <a:lnTo>
                    <a:pt x="2752" y="149"/>
                  </a:lnTo>
                  <a:lnTo>
                    <a:pt x="2749" y="152"/>
                  </a:lnTo>
                  <a:lnTo>
                    <a:pt x="2746" y="151"/>
                  </a:lnTo>
                  <a:lnTo>
                    <a:pt x="2745" y="154"/>
                  </a:lnTo>
                  <a:lnTo>
                    <a:pt x="2747" y="154"/>
                  </a:lnTo>
                  <a:lnTo>
                    <a:pt x="2750" y="154"/>
                  </a:lnTo>
                  <a:lnTo>
                    <a:pt x="2753" y="154"/>
                  </a:lnTo>
                  <a:lnTo>
                    <a:pt x="2755" y="156"/>
                  </a:lnTo>
                  <a:lnTo>
                    <a:pt x="2755" y="159"/>
                  </a:lnTo>
                  <a:lnTo>
                    <a:pt x="2749" y="161"/>
                  </a:lnTo>
                  <a:lnTo>
                    <a:pt x="2747" y="161"/>
                  </a:lnTo>
                  <a:lnTo>
                    <a:pt x="2741" y="158"/>
                  </a:lnTo>
                  <a:lnTo>
                    <a:pt x="2737" y="155"/>
                  </a:lnTo>
                  <a:lnTo>
                    <a:pt x="2735" y="155"/>
                  </a:lnTo>
                  <a:lnTo>
                    <a:pt x="2729" y="158"/>
                  </a:lnTo>
                  <a:lnTo>
                    <a:pt x="2727" y="159"/>
                  </a:lnTo>
                  <a:lnTo>
                    <a:pt x="2727" y="161"/>
                  </a:lnTo>
                  <a:lnTo>
                    <a:pt x="2729" y="167"/>
                  </a:lnTo>
                  <a:lnTo>
                    <a:pt x="2735" y="170"/>
                  </a:lnTo>
                  <a:lnTo>
                    <a:pt x="2737" y="171"/>
                  </a:lnTo>
                  <a:lnTo>
                    <a:pt x="2740" y="171"/>
                  </a:lnTo>
                  <a:lnTo>
                    <a:pt x="2746" y="175"/>
                  </a:lnTo>
                  <a:lnTo>
                    <a:pt x="2748" y="175"/>
                  </a:lnTo>
                  <a:lnTo>
                    <a:pt x="2752" y="173"/>
                  </a:lnTo>
                  <a:lnTo>
                    <a:pt x="2754" y="175"/>
                  </a:lnTo>
                  <a:lnTo>
                    <a:pt x="2757" y="176"/>
                  </a:lnTo>
                  <a:lnTo>
                    <a:pt x="2756" y="178"/>
                  </a:lnTo>
                  <a:lnTo>
                    <a:pt x="2760" y="181"/>
                  </a:lnTo>
                  <a:lnTo>
                    <a:pt x="2758" y="184"/>
                  </a:lnTo>
                  <a:lnTo>
                    <a:pt x="2762" y="182"/>
                  </a:lnTo>
                  <a:lnTo>
                    <a:pt x="2764" y="182"/>
                  </a:lnTo>
                  <a:lnTo>
                    <a:pt x="2767" y="181"/>
                  </a:lnTo>
                  <a:lnTo>
                    <a:pt x="2764" y="184"/>
                  </a:lnTo>
                  <a:lnTo>
                    <a:pt x="2758" y="185"/>
                  </a:lnTo>
                  <a:lnTo>
                    <a:pt x="2756" y="184"/>
                  </a:lnTo>
                  <a:lnTo>
                    <a:pt x="2753" y="182"/>
                  </a:lnTo>
                  <a:lnTo>
                    <a:pt x="2752" y="180"/>
                  </a:lnTo>
                  <a:lnTo>
                    <a:pt x="2748" y="178"/>
                  </a:lnTo>
                  <a:lnTo>
                    <a:pt x="2739" y="177"/>
                  </a:lnTo>
                  <a:lnTo>
                    <a:pt x="2738" y="180"/>
                  </a:lnTo>
                  <a:lnTo>
                    <a:pt x="2738" y="178"/>
                  </a:lnTo>
                  <a:lnTo>
                    <a:pt x="2735" y="177"/>
                  </a:lnTo>
                  <a:lnTo>
                    <a:pt x="2727" y="177"/>
                  </a:lnTo>
                  <a:lnTo>
                    <a:pt x="2723" y="176"/>
                  </a:lnTo>
                  <a:lnTo>
                    <a:pt x="2719" y="175"/>
                  </a:lnTo>
                  <a:lnTo>
                    <a:pt x="2715" y="173"/>
                  </a:lnTo>
                  <a:lnTo>
                    <a:pt x="2715" y="170"/>
                  </a:lnTo>
                  <a:lnTo>
                    <a:pt x="2719" y="169"/>
                  </a:lnTo>
                  <a:lnTo>
                    <a:pt x="2718" y="166"/>
                  </a:lnTo>
                  <a:lnTo>
                    <a:pt x="2715" y="163"/>
                  </a:lnTo>
                  <a:lnTo>
                    <a:pt x="2715" y="161"/>
                  </a:lnTo>
                  <a:lnTo>
                    <a:pt x="2715" y="158"/>
                  </a:lnTo>
                  <a:lnTo>
                    <a:pt x="2718" y="156"/>
                  </a:lnTo>
                  <a:lnTo>
                    <a:pt x="2721" y="149"/>
                  </a:lnTo>
                  <a:lnTo>
                    <a:pt x="2719" y="141"/>
                  </a:lnTo>
                  <a:lnTo>
                    <a:pt x="2719" y="137"/>
                  </a:lnTo>
                  <a:lnTo>
                    <a:pt x="2715" y="135"/>
                  </a:lnTo>
                  <a:lnTo>
                    <a:pt x="2713" y="135"/>
                  </a:lnTo>
                  <a:lnTo>
                    <a:pt x="2711" y="135"/>
                  </a:lnTo>
                  <a:lnTo>
                    <a:pt x="2710" y="137"/>
                  </a:lnTo>
                  <a:lnTo>
                    <a:pt x="2712" y="139"/>
                  </a:lnTo>
                  <a:lnTo>
                    <a:pt x="2713" y="149"/>
                  </a:lnTo>
                  <a:lnTo>
                    <a:pt x="2713" y="151"/>
                  </a:lnTo>
                  <a:lnTo>
                    <a:pt x="2711" y="153"/>
                  </a:lnTo>
                  <a:lnTo>
                    <a:pt x="2709" y="155"/>
                  </a:lnTo>
                  <a:lnTo>
                    <a:pt x="2705" y="156"/>
                  </a:lnTo>
                  <a:lnTo>
                    <a:pt x="2694" y="160"/>
                  </a:lnTo>
                  <a:lnTo>
                    <a:pt x="2692" y="161"/>
                  </a:lnTo>
                  <a:lnTo>
                    <a:pt x="2692" y="164"/>
                  </a:lnTo>
                  <a:lnTo>
                    <a:pt x="2689" y="167"/>
                  </a:lnTo>
                  <a:lnTo>
                    <a:pt x="2687" y="169"/>
                  </a:lnTo>
                  <a:lnTo>
                    <a:pt x="2685" y="172"/>
                  </a:lnTo>
                  <a:lnTo>
                    <a:pt x="2690" y="175"/>
                  </a:lnTo>
                  <a:lnTo>
                    <a:pt x="2693" y="178"/>
                  </a:lnTo>
                  <a:lnTo>
                    <a:pt x="2694" y="180"/>
                  </a:lnTo>
                  <a:lnTo>
                    <a:pt x="2697" y="182"/>
                  </a:lnTo>
                  <a:lnTo>
                    <a:pt x="2697" y="186"/>
                  </a:lnTo>
                  <a:lnTo>
                    <a:pt x="2702" y="190"/>
                  </a:lnTo>
                  <a:lnTo>
                    <a:pt x="2703" y="193"/>
                  </a:lnTo>
                  <a:lnTo>
                    <a:pt x="2698" y="198"/>
                  </a:lnTo>
                  <a:lnTo>
                    <a:pt x="2696" y="201"/>
                  </a:lnTo>
                  <a:lnTo>
                    <a:pt x="2694" y="206"/>
                  </a:lnTo>
                  <a:lnTo>
                    <a:pt x="2694" y="207"/>
                  </a:lnTo>
                  <a:lnTo>
                    <a:pt x="2693" y="210"/>
                  </a:lnTo>
                  <a:lnTo>
                    <a:pt x="2692" y="213"/>
                  </a:lnTo>
                  <a:lnTo>
                    <a:pt x="2693" y="215"/>
                  </a:lnTo>
                  <a:lnTo>
                    <a:pt x="2695" y="218"/>
                  </a:lnTo>
                  <a:lnTo>
                    <a:pt x="2696" y="221"/>
                  </a:lnTo>
                  <a:lnTo>
                    <a:pt x="2696" y="223"/>
                  </a:lnTo>
                  <a:lnTo>
                    <a:pt x="2695" y="227"/>
                  </a:lnTo>
                  <a:lnTo>
                    <a:pt x="2697" y="229"/>
                  </a:lnTo>
                  <a:lnTo>
                    <a:pt x="2702" y="228"/>
                  </a:lnTo>
                  <a:lnTo>
                    <a:pt x="2705" y="228"/>
                  </a:lnTo>
                  <a:lnTo>
                    <a:pt x="2707" y="229"/>
                  </a:lnTo>
                  <a:lnTo>
                    <a:pt x="2711" y="229"/>
                  </a:lnTo>
                  <a:lnTo>
                    <a:pt x="2717" y="226"/>
                  </a:lnTo>
                  <a:lnTo>
                    <a:pt x="2720" y="224"/>
                  </a:lnTo>
                  <a:lnTo>
                    <a:pt x="2722" y="226"/>
                  </a:lnTo>
                  <a:lnTo>
                    <a:pt x="2724" y="226"/>
                  </a:lnTo>
                  <a:lnTo>
                    <a:pt x="2730" y="227"/>
                  </a:lnTo>
                  <a:lnTo>
                    <a:pt x="2736" y="228"/>
                  </a:lnTo>
                  <a:lnTo>
                    <a:pt x="2738" y="230"/>
                  </a:lnTo>
                  <a:lnTo>
                    <a:pt x="2746" y="232"/>
                  </a:lnTo>
                  <a:lnTo>
                    <a:pt x="2748" y="236"/>
                  </a:lnTo>
                  <a:lnTo>
                    <a:pt x="2749" y="238"/>
                  </a:lnTo>
                  <a:lnTo>
                    <a:pt x="2749" y="240"/>
                  </a:lnTo>
                  <a:lnTo>
                    <a:pt x="2752" y="244"/>
                  </a:lnTo>
                  <a:lnTo>
                    <a:pt x="2754" y="246"/>
                  </a:lnTo>
                  <a:lnTo>
                    <a:pt x="2754" y="248"/>
                  </a:lnTo>
                  <a:lnTo>
                    <a:pt x="2748" y="249"/>
                  </a:lnTo>
                  <a:lnTo>
                    <a:pt x="2746" y="253"/>
                  </a:lnTo>
                  <a:lnTo>
                    <a:pt x="2746" y="258"/>
                  </a:lnTo>
                  <a:lnTo>
                    <a:pt x="2746" y="261"/>
                  </a:lnTo>
                  <a:lnTo>
                    <a:pt x="2752" y="261"/>
                  </a:lnTo>
                  <a:lnTo>
                    <a:pt x="2753" y="262"/>
                  </a:lnTo>
                  <a:lnTo>
                    <a:pt x="2761" y="264"/>
                  </a:lnTo>
                  <a:lnTo>
                    <a:pt x="2763" y="263"/>
                  </a:lnTo>
                  <a:lnTo>
                    <a:pt x="2766" y="265"/>
                  </a:lnTo>
                  <a:lnTo>
                    <a:pt x="2763" y="264"/>
                  </a:lnTo>
                  <a:lnTo>
                    <a:pt x="2761" y="265"/>
                  </a:lnTo>
                  <a:lnTo>
                    <a:pt x="2760" y="265"/>
                  </a:lnTo>
                  <a:lnTo>
                    <a:pt x="2757" y="265"/>
                  </a:lnTo>
                  <a:lnTo>
                    <a:pt x="2754" y="265"/>
                  </a:lnTo>
                  <a:lnTo>
                    <a:pt x="2750" y="265"/>
                  </a:lnTo>
                  <a:lnTo>
                    <a:pt x="2741" y="261"/>
                  </a:lnTo>
                  <a:lnTo>
                    <a:pt x="2743" y="258"/>
                  </a:lnTo>
                  <a:lnTo>
                    <a:pt x="2741" y="255"/>
                  </a:lnTo>
                  <a:lnTo>
                    <a:pt x="2741" y="253"/>
                  </a:lnTo>
                  <a:lnTo>
                    <a:pt x="2744" y="249"/>
                  </a:lnTo>
                  <a:lnTo>
                    <a:pt x="2741" y="247"/>
                  </a:lnTo>
                  <a:lnTo>
                    <a:pt x="2743" y="245"/>
                  </a:lnTo>
                  <a:lnTo>
                    <a:pt x="2743" y="241"/>
                  </a:lnTo>
                  <a:lnTo>
                    <a:pt x="2740" y="241"/>
                  </a:lnTo>
                  <a:lnTo>
                    <a:pt x="2737" y="238"/>
                  </a:lnTo>
                  <a:lnTo>
                    <a:pt x="2735" y="237"/>
                  </a:lnTo>
                  <a:lnTo>
                    <a:pt x="2735" y="235"/>
                  </a:lnTo>
                  <a:lnTo>
                    <a:pt x="2732" y="231"/>
                  </a:lnTo>
                  <a:lnTo>
                    <a:pt x="2728" y="231"/>
                  </a:lnTo>
                  <a:lnTo>
                    <a:pt x="2715" y="233"/>
                  </a:lnTo>
                  <a:lnTo>
                    <a:pt x="2705" y="237"/>
                  </a:lnTo>
                  <a:lnTo>
                    <a:pt x="2704" y="240"/>
                  </a:lnTo>
                  <a:lnTo>
                    <a:pt x="2704" y="243"/>
                  </a:lnTo>
                  <a:lnTo>
                    <a:pt x="2703" y="246"/>
                  </a:lnTo>
                  <a:lnTo>
                    <a:pt x="2707" y="250"/>
                  </a:lnTo>
                  <a:lnTo>
                    <a:pt x="2710" y="256"/>
                  </a:lnTo>
                  <a:lnTo>
                    <a:pt x="2709" y="260"/>
                  </a:lnTo>
                  <a:lnTo>
                    <a:pt x="2707" y="262"/>
                  </a:lnTo>
                  <a:lnTo>
                    <a:pt x="2703" y="266"/>
                  </a:lnTo>
                  <a:lnTo>
                    <a:pt x="2700" y="267"/>
                  </a:lnTo>
                  <a:lnTo>
                    <a:pt x="2697" y="271"/>
                  </a:lnTo>
                  <a:lnTo>
                    <a:pt x="2697" y="275"/>
                  </a:lnTo>
                  <a:lnTo>
                    <a:pt x="2695" y="279"/>
                  </a:lnTo>
                  <a:lnTo>
                    <a:pt x="2693" y="280"/>
                  </a:lnTo>
                  <a:lnTo>
                    <a:pt x="2690" y="282"/>
                  </a:lnTo>
                  <a:lnTo>
                    <a:pt x="2685" y="284"/>
                  </a:lnTo>
                  <a:lnTo>
                    <a:pt x="2681" y="287"/>
                  </a:lnTo>
                  <a:lnTo>
                    <a:pt x="2679" y="287"/>
                  </a:lnTo>
                  <a:lnTo>
                    <a:pt x="2676" y="288"/>
                  </a:lnTo>
                  <a:lnTo>
                    <a:pt x="2676" y="293"/>
                  </a:lnTo>
                  <a:lnTo>
                    <a:pt x="2671" y="296"/>
                  </a:lnTo>
                  <a:lnTo>
                    <a:pt x="2668" y="296"/>
                  </a:lnTo>
                  <a:lnTo>
                    <a:pt x="2666" y="293"/>
                  </a:lnTo>
                  <a:lnTo>
                    <a:pt x="2662" y="292"/>
                  </a:lnTo>
                  <a:lnTo>
                    <a:pt x="2656" y="292"/>
                  </a:lnTo>
                  <a:lnTo>
                    <a:pt x="2649" y="293"/>
                  </a:lnTo>
                  <a:lnTo>
                    <a:pt x="2641" y="290"/>
                  </a:lnTo>
                  <a:lnTo>
                    <a:pt x="2635" y="289"/>
                  </a:lnTo>
                  <a:lnTo>
                    <a:pt x="2633" y="288"/>
                  </a:lnTo>
                  <a:lnTo>
                    <a:pt x="2632" y="284"/>
                  </a:lnTo>
                  <a:lnTo>
                    <a:pt x="2629" y="282"/>
                  </a:lnTo>
                  <a:lnTo>
                    <a:pt x="2635" y="282"/>
                  </a:lnTo>
                  <a:lnTo>
                    <a:pt x="2637" y="283"/>
                  </a:lnTo>
                  <a:lnTo>
                    <a:pt x="2643" y="282"/>
                  </a:lnTo>
                  <a:lnTo>
                    <a:pt x="2643" y="283"/>
                  </a:lnTo>
                  <a:lnTo>
                    <a:pt x="2646" y="284"/>
                  </a:lnTo>
                  <a:lnTo>
                    <a:pt x="2649" y="286"/>
                  </a:lnTo>
                  <a:lnTo>
                    <a:pt x="2654" y="283"/>
                  </a:lnTo>
                  <a:lnTo>
                    <a:pt x="2654" y="283"/>
                  </a:lnTo>
                  <a:lnTo>
                    <a:pt x="2656" y="282"/>
                  </a:lnTo>
                  <a:lnTo>
                    <a:pt x="2660" y="281"/>
                  </a:lnTo>
                  <a:lnTo>
                    <a:pt x="2668" y="279"/>
                  </a:lnTo>
                  <a:lnTo>
                    <a:pt x="2671" y="276"/>
                  </a:lnTo>
                  <a:lnTo>
                    <a:pt x="2672" y="274"/>
                  </a:lnTo>
                  <a:lnTo>
                    <a:pt x="2671" y="271"/>
                  </a:lnTo>
                  <a:lnTo>
                    <a:pt x="2673" y="271"/>
                  </a:lnTo>
                  <a:lnTo>
                    <a:pt x="2677" y="270"/>
                  </a:lnTo>
                  <a:lnTo>
                    <a:pt x="2677" y="266"/>
                  </a:lnTo>
                  <a:lnTo>
                    <a:pt x="2680" y="263"/>
                  </a:lnTo>
                  <a:lnTo>
                    <a:pt x="2686" y="261"/>
                  </a:lnTo>
                  <a:lnTo>
                    <a:pt x="2686" y="258"/>
                  </a:lnTo>
                  <a:lnTo>
                    <a:pt x="2687" y="256"/>
                  </a:lnTo>
                  <a:lnTo>
                    <a:pt x="2686" y="253"/>
                  </a:lnTo>
                  <a:lnTo>
                    <a:pt x="2686" y="250"/>
                  </a:lnTo>
                  <a:lnTo>
                    <a:pt x="2690" y="245"/>
                  </a:lnTo>
                  <a:lnTo>
                    <a:pt x="2693" y="244"/>
                  </a:lnTo>
                  <a:lnTo>
                    <a:pt x="2693" y="241"/>
                  </a:lnTo>
                  <a:lnTo>
                    <a:pt x="2687" y="238"/>
                  </a:lnTo>
                  <a:lnTo>
                    <a:pt x="2681" y="235"/>
                  </a:lnTo>
                  <a:lnTo>
                    <a:pt x="2679" y="232"/>
                  </a:lnTo>
                  <a:lnTo>
                    <a:pt x="2677" y="227"/>
                  </a:lnTo>
                  <a:lnTo>
                    <a:pt x="2679" y="224"/>
                  </a:lnTo>
                  <a:lnTo>
                    <a:pt x="2678" y="222"/>
                  </a:lnTo>
                  <a:lnTo>
                    <a:pt x="2679" y="219"/>
                  </a:lnTo>
                  <a:lnTo>
                    <a:pt x="2678" y="216"/>
                  </a:lnTo>
                  <a:lnTo>
                    <a:pt x="2679" y="213"/>
                  </a:lnTo>
                  <a:lnTo>
                    <a:pt x="2680" y="211"/>
                  </a:lnTo>
                  <a:lnTo>
                    <a:pt x="2678" y="206"/>
                  </a:lnTo>
                  <a:lnTo>
                    <a:pt x="2678" y="204"/>
                  </a:lnTo>
                  <a:lnTo>
                    <a:pt x="2678" y="202"/>
                  </a:lnTo>
                  <a:lnTo>
                    <a:pt x="2678" y="198"/>
                  </a:lnTo>
                  <a:lnTo>
                    <a:pt x="2680" y="196"/>
                  </a:lnTo>
                  <a:lnTo>
                    <a:pt x="2681" y="194"/>
                  </a:lnTo>
                  <a:lnTo>
                    <a:pt x="2680" y="192"/>
                  </a:lnTo>
                  <a:lnTo>
                    <a:pt x="2683" y="186"/>
                  </a:lnTo>
                  <a:lnTo>
                    <a:pt x="2680" y="182"/>
                  </a:lnTo>
                  <a:lnTo>
                    <a:pt x="2679" y="180"/>
                  </a:lnTo>
                  <a:lnTo>
                    <a:pt x="2677" y="178"/>
                  </a:lnTo>
                  <a:lnTo>
                    <a:pt x="2671" y="175"/>
                  </a:lnTo>
                  <a:lnTo>
                    <a:pt x="2669" y="171"/>
                  </a:lnTo>
                  <a:lnTo>
                    <a:pt x="2668" y="169"/>
                  </a:lnTo>
                  <a:lnTo>
                    <a:pt x="2673" y="166"/>
                  </a:lnTo>
                  <a:lnTo>
                    <a:pt x="2676" y="163"/>
                  </a:lnTo>
                  <a:lnTo>
                    <a:pt x="2676" y="161"/>
                  </a:lnTo>
                  <a:lnTo>
                    <a:pt x="2678" y="159"/>
                  </a:lnTo>
                  <a:lnTo>
                    <a:pt x="2678" y="156"/>
                  </a:lnTo>
                  <a:lnTo>
                    <a:pt x="2680" y="154"/>
                  </a:lnTo>
                  <a:lnTo>
                    <a:pt x="2683" y="149"/>
                  </a:lnTo>
                  <a:lnTo>
                    <a:pt x="2681" y="145"/>
                  </a:lnTo>
                  <a:lnTo>
                    <a:pt x="2681" y="141"/>
                  </a:lnTo>
                  <a:lnTo>
                    <a:pt x="2680" y="137"/>
                  </a:lnTo>
                  <a:lnTo>
                    <a:pt x="2671" y="135"/>
                  </a:lnTo>
                  <a:lnTo>
                    <a:pt x="2669" y="136"/>
                  </a:lnTo>
                  <a:lnTo>
                    <a:pt x="2666" y="134"/>
                  </a:lnTo>
                  <a:lnTo>
                    <a:pt x="2663" y="133"/>
                  </a:lnTo>
                  <a:lnTo>
                    <a:pt x="2660" y="134"/>
                  </a:lnTo>
                  <a:lnTo>
                    <a:pt x="2646" y="134"/>
                  </a:lnTo>
                  <a:lnTo>
                    <a:pt x="2637" y="134"/>
                  </a:lnTo>
                  <a:lnTo>
                    <a:pt x="2641" y="133"/>
                  </a:lnTo>
                  <a:lnTo>
                    <a:pt x="2637" y="132"/>
                  </a:lnTo>
                  <a:lnTo>
                    <a:pt x="2635" y="132"/>
                  </a:lnTo>
                  <a:lnTo>
                    <a:pt x="2634" y="135"/>
                  </a:lnTo>
                  <a:lnTo>
                    <a:pt x="2630" y="137"/>
                  </a:lnTo>
                  <a:lnTo>
                    <a:pt x="2629" y="141"/>
                  </a:lnTo>
                  <a:lnTo>
                    <a:pt x="2628" y="143"/>
                  </a:lnTo>
                  <a:lnTo>
                    <a:pt x="2627" y="149"/>
                  </a:lnTo>
                  <a:lnTo>
                    <a:pt x="2624" y="159"/>
                  </a:lnTo>
                  <a:lnTo>
                    <a:pt x="2620" y="164"/>
                  </a:lnTo>
                  <a:lnTo>
                    <a:pt x="2611" y="170"/>
                  </a:lnTo>
                  <a:lnTo>
                    <a:pt x="2603" y="175"/>
                  </a:lnTo>
                  <a:lnTo>
                    <a:pt x="2600" y="176"/>
                  </a:lnTo>
                  <a:lnTo>
                    <a:pt x="2598" y="181"/>
                  </a:lnTo>
                  <a:lnTo>
                    <a:pt x="2600" y="179"/>
                  </a:lnTo>
                  <a:lnTo>
                    <a:pt x="2600" y="182"/>
                  </a:lnTo>
                  <a:lnTo>
                    <a:pt x="2596" y="185"/>
                  </a:lnTo>
                  <a:lnTo>
                    <a:pt x="2599" y="187"/>
                  </a:lnTo>
                  <a:lnTo>
                    <a:pt x="2604" y="186"/>
                  </a:lnTo>
                  <a:lnTo>
                    <a:pt x="2607" y="187"/>
                  </a:lnTo>
                  <a:lnTo>
                    <a:pt x="2605" y="193"/>
                  </a:lnTo>
                  <a:lnTo>
                    <a:pt x="2605" y="196"/>
                  </a:lnTo>
                  <a:lnTo>
                    <a:pt x="2603" y="201"/>
                  </a:lnTo>
                  <a:lnTo>
                    <a:pt x="2607" y="204"/>
                  </a:lnTo>
                  <a:lnTo>
                    <a:pt x="2605" y="206"/>
                  </a:lnTo>
                  <a:lnTo>
                    <a:pt x="2602" y="206"/>
                  </a:lnTo>
                  <a:lnTo>
                    <a:pt x="2600" y="207"/>
                  </a:lnTo>
                  <a:lnTo>
                    <a:pt x="2599" y="213"/>
                  </a:lnTo>
                  <a:lnTo>
                    <a:pt x="2599" y="215"/>
                  </a:lnTo>
                  <a:lnTo>
                    <a:pt x="2602" y="218"/>
                  </a:lnTo>
                  <a:lnTo>
                    <a:pt x="2601" y="215"/>
                  </a:lnTo>
                  <a:lnTo>
                    <a:pt x="2603" y="214"/>
                  </a:lnTo>
                  <a:lnTo>
                    <a:pt x="2605" y="215"/>
                  </a:lnTo>
                  <a:lnTo>
                    <a:pt x="2609" y="215"/>
                  </a:lnTo>
                  <a:lnTo>
                    <a:pt x="2611" y="218"/>
                  </a:lnTo>
                  <a:lnTo>
                    <a:pt x="2615" y="219"/>
                  </a:lnTo>
                  <a:lnTo>
                    <a:pt x="2617" y="219"/>
                  </a:lnTo>
                  <a:lnTo>
                    <a:pt x="2617" y="221"/>
                  </a:lnTo>
                  <a:lnTo>
                    <a:pt x="2617" y="223"/>
                  </a:lnTo>
                  <a:lnTo>
                    <a:pt x="2618" y="227"/>
                  </a:lnTo>
                  <a:lnTo>
                    <a:pt x="2624" y="232"/>
                  </a:lnTo>
                  <a:lnTo>
                    <a:pt x="2626" y="233"/>
                  </a:lnTo>
                  <a:lnTo>
                    <a:pt x="2629" y="232"/>
                  </a:lnTo>
                  <a:lnTo>
                    <a:pt x="2632" y="232"/>
                  </a:lnTo>
                  <a:lnTo>
                    <a:pt x="2629" y="233"/>
                  </a:lnTo>
                  <a:lnTo>
                    <a:pt x="2629" y="237"/>
                  </a:lnTo>
                  <a:lnTo>
                    <a:pt x="2627" y="241"/>
                  </a:lnTo>
                  <a:lnTo>
                    <a:pt x="2625" y="245"/>
                  </a:lnTo>
                  <a:lnTo>
                    <a:pt x="2625" y="247"/>
                  </a:lnTo>
                  <a:lnTo>
                    <a:pt x="2624" y="247"/>
                  </a:lnTo>
                  <a:lnTo>
                    <a:pt x="2621" y="249"/>
                  </a:lnTo>
                  <a:lnTo>
                    <a:pt x="2619" y="248"/>
                  </a:lnTo>
                  <a:lnTo>
                    <a:pt x="2618" y="245"/>
                  </a:lnTo>
                  <a:lnTo>
                    <a:pt x="2612" y="243"/>
                  </a:lnTo>
                  <a:lnTo>
                    <a:pt x="2604" y="237"/>
                  </a:lnTo>
                  <a:lnTo>
                    <a:pt x="2603" y="235"/>
                  </a:lnTo>
                  <a:lnTo>
                    <a:pt x="2598" y="233"/>
                  </a:lnTo>
                  <a:lnTo>
                    <a:pt x="2592" y="231"/>
                  </a:lnTo>
                  <a:lnTo>
                    <a:pt x="2586" y="229"/>
                  </a:lnTo>
                  <a:lnTo>
                    <a:pt x="2584" y="228"/>
                  </a:lnTo>
                  <a:lnTo>
                    <a:pt x="2586" y="228"/>
                  </a:lnTo>
                  <a:lnTo>
                    <a:pt x="2581" y="227"/>
                  </a:lnTo>
                  <a:lnTo>
                    <a:pt x="2575" y="224"/>
                  </a:lnTo>
                  <a:lnTo>
                    <a:pt x="2574" y="227"/>
                  </a:lnTo>
                  <a:lnTo>
                    <a:pt x="2573" y="227"/>
                  </a:lnTo>
                  <a:lnTo>
                    <a:pt x="2572" y="226"/>
                  </a:lnTo>
                  <a:lnTo>
                    <a:pt x="2573" y="222"/>
                  </a:lnTo>
                  <a:lnTo>
                    <a:pt x="2565" y="219"/>
                  </a:lnTo>
                  <a:lnTo>
                    <a:pt x="2550" y="214"/>
                  </a:lnTo>
                  <a:lnTo>
                    <a:pt x="2539" y="213"/>
                  </a:lnTo>
                  <a:lnTo>
                    <a:pt x="2533" y="213"/>
                  </a:lnTo>
                  <a:lnTo>
                    <a:pt x="2527" y="212"/>
                  </a:lnTo>
                  <a:lnTo>
                    <a:pt x="2519" y="210"/>
                  </a:lnTo>
                  <a:lnTo>
                    <a:pt x="2516" y="211"/>
                  </a:lnTo>
                  <a:lnTo>
                    <a:pt x="2516" y="213"/>
                  </a:lnTo>
                  <a:lnTo>
                    <a:pt x="2513" y="214"/>
                  </a:lnTo>
                  <a:lnTo>
                    <a:pt x="2510" y="214"/>
                  </a:lnTo>
                  <a:lnTo>
                    <a:pt x="2509" y="218"/>
                  </a:lnTo>
                  <a:lnTo>
                    <a:pt x="2510" y="220"/>
                  </a:lnTo>
                  <a:lnTo>
                    <a:pt x="2514" y="223"/>
                  </a:lnTo>
                  <a:lnTo>
                    <a:pt x="2516" y="229"/>
                  </a:lnTo>
                  <a:lnTo>
                    <a:pt x="2519" y="228"/>
                  </a:lnTo>
                  <a:lnTo>
                    <a:pt x="2519" y="231"/>
                  </a:lnTo>
                  <a:lnTo>
                    <a:pt x="2517" y="233"/>
                  </a:lnTo>
                  <a:lnTo>
                    <a:pt x="2515" y="237"/>
                  </a:lnTo>
                  <a:lnTo>
                    <a:pt x="2511" y="238"/>
                  </a:lnTo>
                  <a:lnTo>
                    <a:pt x="2509" y="238"/>
                  </a:lnTo>
                  <a:lnTo>
                    <a:pt x="2506" y="238"/>
                  </a:lnTo>
                  <a:lnTo>
                    <a:pt x="2502" y="239"/>
                  </a:lnTo>
                  <a:lnTo>
                    <a:pt x="2506" y="243"/>
                  </a:lnTo>
                  <a:lnTo>
                    <a:pt x="2505" y="245"/>
                  </a:lnTo>
                  <a:lnTo>
                    <a:pt x="2502" y="247"/>
                  </a:lnTo>
                  <a:lnTo>
                    <a:pt x="2499" y="246"/>
                  </a:lnTo>
                  <a:lnTo>
                    <a:pt x="2497" y="246"/>
                  </a:lnTo>
                  <a:lnTo>
                    <a:pt x="2493" y="244"/>
                  </a:lnTo>
                  <a:lnTo>
                    <a:pt x="2493" y="240"/>
                  </a:lnTo>
                  <a:lnTo>
                    <a:pt x="2496" y="238"/>
                  </a:lnTo>
                  <a:lnTo>
                    <a:pt x="2498" y="238"/>
                  </a:lnTo>
                  <a:lnTo>
                    <a:pt x="2497" y="235"/>
                  </a:lnTo>
                  <a:lnTo>
                    <a:pt x="2493" y="233"/>
                  </a:lnTo>
                  <a:lnTo>
                    <a:pt x="2491" y="232"/>
                  </a:lnTo>
                  <a:lnTo>
                    <a:pt x="2493" y="231"/>
                  </a:lnTo>
                  <a:lnTo>
                    <a:pt x="2491" y="231"/>
                  </a:lnTo>
                  <a:lnTo>
                    <a:pt x="2489" y="231"/>
                  </a:lnTo>
                  <a:lnTo>
                    <a:pt x="2485" y="232"/>
                  </a:lnTo>
                  <a:lnTo>
                    <a:pt x="2483" y="233"/>
                  </a:lnTo>
                  <a:lnTo>
                    <a:pt x="2483" y="237"/>
                  </a:lnTo>
                  <a:lnTo>
                    <a:pt x="2481" y="233"/>
                  </a:lnTo>
                  <a:lnTo>
                    <a:pt x="2479" y="237"/>
                  </a:lnTo>
                  <a:lnTo>
                    <a:pt x="2473" y="238"/>
                  </a:lnTo>
                  <a:lnTo>
                    <a:pt x="2471" y="240"/>
                  </a:lnTo>
                  <a:lnTo>
                    <a:pt x="2468" y="241"/>
                  </a:lnTo>
                  <a:lnTo>
                    <a:pt x="2465" y="241"/>
                  </a:lnTo>
                  <a:lnTo>
                    <a:pt x="2459" y="239"/>
                  </a:lnTo>
                  <a:lnTo>
                    <a:pt x="2455" y="240"/>
                  </a:lnTo>
                  <a:lnTo>
                    <a:pt x="2451" y="239"/>
                  </a:lnTo>
                  <a:lnTo>
                    <a:pt x="2449" y="240"/>
                  </a:lnTo>
                  <a:lnTo>
                    <a:pt x="2444" y="241"/>
                  </a:lnTo>
                  <a:lnTo>
                    <a:pt x="2438" y="245"/>
                  </a:lnTo>
                  <a:lnTo>
                    <a:pt x="2437" y="245"/>
                  </a:lnTo>
                  <a:lnTo>
                    <a:pt x="2437" y="248"/>
                  </a:lnTo>
                  <a:lnTo>
                    <a:pt x="2436" y="250"/>
                  </a:lnTo>
                  <a:lnTo>
                    <a:pt x="2430" y="248"/>
                  </a:lnTo>
                  <a:lnTo>
                    <a:pt x="2428" y="249"/>
                  </a:lnTo>
                  <a:lnTo>
                    <a:pt x="2425" y="248"/>
                  </a:lnTo>
                  <a:lnTo>
                    <a:pt x="2423" y="249"/>
                  </a:lnTo>
                  <a:lnTo>
                    <a:pt x="2422" y="249"/>
                  </a:lnTo>
                  <a:lnTo>
                    <a:pt x="2420" y="248"/>
                  </a:lnTo>
                  <a:lnTo>
                    <a:pt x="2414" y="248"/>
                  </a:lnTo>
                  <a:lnTo>
                    <a:pt x="2415" y="246"/>
                  </a:lnTo>
                  <a:lnTo>
                    <a:pt x="2421" y="246"/>
                  </a:lnTo>
                  <a:lnTo>
                    <a:pt x="2423" y="245"/>
                  </a:lnTo>
                  <a:lnTo>
                    <a:pt x="2422" y="243"/>
                  </a:lnTo>
                  <a:lnTo>
                    <a:pt x="2420" y="239"/>
                  </a:lnTo>
                  <a:lnTo>
                    <a:pt x="2423" y="233"/>
                  </a:lnTo>
                  <a:lnTo>
                    <a:pt x="2421" y="232"/>
                  </a:lnTo>
                  <a:lnTo>
                    <a:pt x="2427" y="232"/>
                  </a:lnTo>
                  <a:lnTo>
                    <a:pt x="2429" y="231"/>
                  </a:lnTo>
                  <a:lnTo>
                    <a:pt x="2427" y="231"/>
                  </a:lnTo>
                  <a:lnTo>
                    <a:pt x="2421" y="231"/>
                  </a:lnTo>
                  <a:lnTo>
                    <a:pt x="2415" y="233"/>
                  </a:lnTo>
                  <a:lnTo>
                    <a:pt x="2405" y="238"/>
                  </a:lnTo>
                  <a:lnTo>
                    <a:pt x="2403" y="240"/>
                  </a:lnTo>
                  <a:lnTo>
                    <a:pt x="2406" y="239"/>
                  </a:lnTo>
                  <a:lnTo>
                    <a:pt x="2405" y="245"/>
                  </a:lnTo>
                  <a:lnTo>
                    <a:pt x="2402" y="247"/>
                  </a:lnTo>
                  <a:lnTo>
                    <a:pt x="2399" y="247"/>
                  </a:lnTo>
                  <a:lnTo>
                    <a:pt x="2400" y="244"/>
                  </a:lnTo>
                  <a:lnTo>
                    <a:pt x="2399" y="241"/>
                  </a:lnTo>
                  <a:lnTo>
                    <a:pt x="2394" y="243"/>
                  </a:lnTo>
                  <a:lnTo>
                    <a:pt x="2391" y="244"/>
                  </a:lnTo>
                  <a:lnTo>
                    <a:pt x="2386" y="246"/>
                  </a:lnTo>
                  <a:lnTo>
                    <a:pt x="2383" y="246"/>
                  </a:lnTo>
                  <a:lnTo>
                    <a:pt x="2380" y="246"/>
                  </a:lnTo>
                  <a:lnTo>
                    <a:pt x="2378" y="248"/>
                  </a:lnTo>
                  <a:lnTo>
                    <a:pt x="2372" y="250"/>
                  </a:lnTo>
                  <a:lnTo>
                    <a:pt x="2370" y="254"/>
                  </a:lnTo>
                  <a:lnTo>
                    <a:pt x="2369" y="253"/>
                  </a:lnTo>
                  <a:lnTo>
                    <a:pt x="2364" y="255"/>
                  </a:lnTo>
                  <a:lnTo>
                    <a:pt x="2359" y="257"/>
                  </a:lnTo>
                  <a:lnTo>
                    <a:pt x="2353" y="258"/>
                  </a:lnTo>
                  <a:lnTo>
                    <a:pt x="2354" y="261"/>
                  </a:lnTo>
                  <a:lnTo>
                    <a:pt x="2356" y="263"/>
                  </a:lnTo>
                  <a:lnTo>
                    <a:pt x="2354" y="262"/>
                  </a:lnTo>
                  <a:lnTo>
                    <a:pt x="2351" y="262"/>
                  </a:lnTo>
                  <a:lnTo>
                    <a:pt x="2348" y="263"/>
                  </a:lnTo>
                  <a:lnTo>
                    <a:pt x="2345" y="262"/>
                  </a:lnTo>
                  <a:lnTo>
                    <a:pt x="2343" y="263"/>
                  </a:lnTo>
                  <a:lnTo>
                    <a:pt x="2340" y="264"/>
                  </a:lnTo>
                  <a:lnTo>
                    <a:pt x="2340" y="266"/>
                  </a:lnTo>
                  <a:lnTo>
                    <a:pt x="2339" y="270"/>
                  </a:lnTo>
                  <a:lnTo>
                    <a:pt x="2339" y="272"/>
                  </a:lnTo>
                  <a:lnTo>
                    <a:pt x="2338" y="278"/>
                  </a:lnTo>
                  <a:lnTo>
                    <a:pt x="2336" y="281"/>
                  </a:lnTo>
                  <a:lnTo>
                    <a:pt x="2334" y="280"/>
                  </a:lnTo>
                  <a:lnTo>
                    <a:pt x="2322" y="282"/>
                  </a:lnTo>
                  <a:lnTo>
                    <a:pt x="2320" y="283"/>
                  </a:lnTo>
                  <a:lnTo>
                    <a:pt x="2321" y="281"/>
                  </a:lnTo>
                  <a:lnTo>
                    <a:pt x="2316" y="282"/>
                  </a:lnTo>
                  <a:lnTo>
                    <a:pt x="2312" y="280"/>
                  </a:lnTo>
                  <a:lnTo>
                    <a:pt x="2310" y="276"/>
                  </a:lnTo>
                  <a:lnTo>
                    <a:pt x="2310" y="274"/>
                  </a:lnTo>
                  <a:lnTo>
                    <a:pt x="2301" y="271"/>
                  </a:lnTo>
                  <a:lnTo>
                    <a:pt x="2300" y="269"/>
                  </a:lnTo>
                  <a:lnTo>
                    <a:pt x="2301" y="266"/>
                  </a:lnTo>
                  <a:lnTo>
                    <a:pt x="2302" y="265"/>
                  </a:lnTo>
                  <a:lnTo>
                    <a:pt x="2305" y="264"/>
                  </a:lnTo>
                  <a:lnTo>
                    <a:pt x="2305" y="262"/>
                  </a:lnTo>
                  <a:lnTo>
                    <a:pt x="2308" y="261"/>
                  </a:lnTo>
                  <a:lnTo>
                    <a:pt x="2319" y="258"/>
                  </a:lnTo>
                  <a:lnTo>
                    <a:pt x="2325" y="258"/>
                  </a:lnTo>
                  <a:lnTo>
                    <a:pt x="2322" y="253"/>
                  </a:lnTo>
                  <a:lnTo>
                    <a:pt x="2320" y="250"/>
                  </a:lnTo>
                  <a:lnTo>
                    <a:pt x="2318" y="249"/>
                  </a:lnTo>
                  <a:lnTo>
                    <a:pt x="2314" y="247"/>
                  </a:lnTo>
                  <a:lnTo>
                    <a:pt x="2314" y="244"/>
                  </a:lnTo>
                  <a:lnTo>
                    <a:pt x="2306" y="241"/>
                  </a:lnTo>
                  <a:lnTo>
                    <a:pt x="2301" y="241"/>
                  </a:lnTo>
                  <a:lnTo>
                    <a:pt x="2289" y="243"/>
                  </a:lnTo>
                  <a:lnTo>
                    <a:pt x="2286" y="241"/>
                  </a:lnTo>
                  <a:lnTo>
                    <a:pt x="2284" y="240"/>
                  </a:lnTo>
                  <a:lnTo>
                    <a:pt x="2282" y="239"/>
                  </a:lnTo>
                  <a:lnTo>
                    <a:pt x="2278" y="240"/>
                  </a:lnTo>
                  <a:lnTo>
                    <a:pt x="2284" y="244"/>
                  </a:lnTo>
                  <a:lnTo>
                    <a:pt x="2286" y="245"/>
                  </a:lnTo>
                  <a:lnTo>
                    <a:pt x="2289" y="247"/>
                  </a:lnTo>
                  <a:lnTo>
                    <a:pt x="2291" y="248"/>
                  </a:lnTo>
                  <a:lnTo>
                    <a:pt x="2289" y="252"/>
                  </a:lnTo>
                  <a:lnTo>
                    <a:pt x="2291" y="254"/>
                  </a:lnTo>
                  <a:lnTo>
                    <a:pt x="2291" y="256"/>
                  </a:lnTo>
                  <a:lnTo>
                    <a:pt x="2289" y="260"/>
                  </a:lnTo>
                  <a:lnTo>
                    <a:pt x="2288" y="262"/>
                  </a:lnTo>
                  <a:lnTo>
                    <a:pt x="2285" y="267"/>
                  </a:lnTo>
                  <a:lnTo>
                    <a:pt x="2284" y="270"/>
                  </a:lnTo>
                  <a:lnTo>
                    <a:pt x="2284" y="273"/>
                  </a:lnTo>
                  <a:lnTo>
                    <a:pt x="2289" y="274"/>
                  </a:lnTo>
                  <a:lnTo>
                    <a:pt x="2292" y="275"/>
                  </a:lnTo>
                  <a:lnTo>
                    <a:pt x="2293" y="279"/>
                  </a:lnTo>
                  <a:lnTo>
                    <a:pt x="2294" y="281"/>
                  </a:lnTo>
                  <a:lnTo>
                    <a:pt x="2293" y="284"/>
                  </a:lnTo>
                  <a:lnTo>
                    <a:pt x="2292" y="290"/>
                  </a:lnTo>
                  <a:lnTo>
                    <a:pt x="2289" y="293"/>
                  </a:lnTo>
                  <a:lnTo>
                    <a:pt x="2288" y="296"/>
                  </a:lnTo>
                  <a:lnTo>
                    <a:pt x="2289" y="298"/>
                  </a:lnTo>
                  <a:lnTo>
                    <a:pt x="2289" y="301"/>
                  </a:lnTo>
                  <a:lnTo>
                    <a:pt x="2289" y="304"/>
                  </a:lnTo>
                  <a:lnTo>
                    <a:pt x="2288" y="301"/>
                  </a:lnTo>
                  <a:lnTo>
                    <a:pt x="2287" y="298"/>
                  </a:lnTo>
                  <a:lnTo>
                    <a:pt x="2284" y="297"/>
                  </a:lnTo>
                  <a:lnTo>
                    <a:pt x="2282" y="297"/>
                  </a:lnTo>
                  <a:lnTo>
                    <a:pt x="2278" y="300"/>
                  </a:lnTo>
                  <a:lnTo>
                    <a:pt x="2279" y="297"/>
                  </a:lnTo>
                  <a:lnTo>
                    <a:pt x="2283" y="296"/>
                  </a:lnTo>
                  <a:lnTo>
                    <a:pt x="2280" y="293"/>
                  </a:lnTo>
                  <a:lnTo>
                    <a:pt x="2276" y="291"/>
                  </a:lnTo>
                  <a:lnTo>
                    <a:pt x="2270" y="291"/>
                  </a:lnTo>
                  <a:lnTo>
                    <a:pt x="2267" y="290"/>
                  </a:lnTo>
                  <a:lnTo>
                    <a:pt x="2265" y="289"/>
                  </a:lnTo>
                  <a:lnTo>
                    <a:pt x="2261" y="289"/>
                  </a:lnTo>
                  <a:lnTo>
                    <a:pt x="2257" y="295"/>
                  </a:lnTo>
                  <a:lnTo>
                    <a:pt x="2251" y="299"/>
                  </a:lnTo>
                  <a:lnTo>
                    <a:pt x="2249" y="300"/>
                  </a:lnTo>
                  <a:lnTo>
                    <a:pt x="2246" y="300"/>
                  </a:lnTo>
                  <a:lnTo>
                    <a:pt x="2243" y="301"/>
                  </a:lnTo>
                  <a:lnTo>
                    <a:pt x="2237" y="306"/>
                  </a:lnTo>
                  <a:lnTo>
                    <a:pt x="2232" y="309"/>
                  </a:lnTo>
                  <a:lnTo>
                    <a:pt x="2229" y="312"/>
                  </a:lnTo>
                  <a:lnTo>
                    <a:pt x="2228" y="314"/>
                  </a:lnTo>
                  <a:lnTo>
                    <a:pt x="2234" y="322"/>
                  </a:lnTo>
                  <a:lnTo>
                    <a:pt x="2236" y="323"/>
                  </a:lnTo>
                  <a:lnTo>
                    <a:pt x="2237" y="325"/>
                  </a:lnTo>
                  <a:lnTo>
                    <a:pt x="2238" y="327"/>
                  </a:lnTo>
                  <a:lnTo>
                    <a:pt x="2238" y="330"/>
                  </a:lnTo>
                  <a:lnTo>
                    <a:pt x="2240" y="333"/>
                  </a:lnTo>
                  <a:lnTo>
                    <a:pt x="2240" y="333"/>
                  </a:lnTo>
                  <a:lnTo>
                    <a:pt x="2235" y="333"/>
                  </a:lnTo>
                  <a:lnTo>
                    <a:pt x="2233" y="331"/>
                  </a:lnTo>
                  <a:lnTo>
                    <a:pt x="2228" y="333"/>
                  </a:lnTo>
                  <a:lnTo>
                    <a:pt x="2225" y="332"/>
                  </a:lnTo>
                  <a:lnTo>
                    <a:pt x="2223" y="331"/>
                  </a:lnTo>
                  <a:lnTo>
                    <a:pt x="2217" y="329"/>
                  </a:lnTo>
                  <a:lnTo>
                    <a:pt x="2215" y="329"/>
                  </a:lnTo>
                  <a:lnTo>
                    <a:pt x="2211" y="329"/>
                  </a:lnTo>
                  <a:lnTo>
                    <a:pt x="2209" y="330"/>
                  </a:lnTo>
                  <a:lnTo>
                    <a:pt x="2206" y="331"/>
                  </a:lnTo>
                  <a:lnTo>
                    <a:pt x="2207" y="329"/>
                  </a:lnTo>
                  <a:lnTo>
                    <a:pt x="2210" y="326"/>
                  </a:lnTo>
                  <a:lnTo>
                    <a:pt x="2207" y="326"/>
                  </a:lnTo>
                  <a:lnTo>
                    <a:pt x="2205" y="326"/>
                  </a:lnTo>
                  <a:lnTo>
                    <a:pt x="2200" y="322"/>
                  </a:lnTo>
                  <a:lnTo>
                    <a:pt x="2192" y="318"/>
                  </a:lnTo>
                  <a:lnTo>
                    <a:pt x="2190" y="321"/>
                  </a:lnTo>
                  <a:lnTo>
                    <a:pt x="2189" y="323"/>
                  </a:lnTo>
                  <a:lnTo>
                    <a:pt x="2184" y="326"/>
                  </a:lnTo>
                  <a:lnTo>
                    <a:pt x="2186" y="329"/>
                  </a:lnTo>
                  <a:lnTo>
                    <a:pt x="2194" y="337"/>
                  </a:lnTo>
                  <a:lnTo>
                    <a:pt x="2197" y="338"/>
                  </a:lnTo>
                  <a:lnTo>
                    <a:pt x="2202" y="337"/>
                  </a:lnTo>
                  <a:lnTo>
                    <a:pt x="2206" y="339"/>
                  </a:lnTo>
                  <a:lnTo>
                    <a:pt x="2205" y="341"/>
                  </a:lnTo>
                  <a:lnTo>
                    <a:pt x="2206" y="344"/>
                  </a:lnTo>
                  <a:lnTo>
                    <a:pt x="2205" y="347"/>
                  </a:lnTo>
                  <a:lnTo>
                    <a:pt x="2201" y="347"/>
                  </a:lnTo>
                  <a:lnTo>
                    <a:pt x="2199" y="349"/>
                  </a:lnTo>
                  <a:lnTo>
                    <a:pt x="2197" y="349"/>
                  </a:lnTo>
                  <a:lnTo>
                    <a:pt x="2193" y="348"/>
                  </a:lnTo>
                  <a:lnTo>
                    <a:pt x="2190" y="347"/>
                  </a:lnTo>
                  <a:lnTo>
                    <a:pt x="2188" y="347"/>
                  </a:lnTo>
                  <a:lnTo>
                    <a:pt x="2184" y="346"/>
                  </a:lnTo>
                  <a:lnTo>
                    <a:pt x="2181" y="343"/>
                  </a:lnTo>
                  <a:lnTo>
                    <a:pt x="2180" y="341"/>
                  </a:lnTo>
                  <a:lnTo>
                    <a:pt x="2177" y="340"/>
                  </a:lnTo>
                  <a:lnTo>
                    <a:pt x="2175" y="338"/>
                  </a:lnTo>
                  <a:lnTo>
                    <a:pt x="2169" y="339"/>
                  </a:lnTo>
                  <a:lnTo>
                    <a:pt x="2164" y="335"/>
                  </a:lnTo>
                  <a:lnTo>
                    <a:pt x="2161" y="333"/>
                  </a:lnTo>
                  <a:lnTo>
                    <a:pt x="2163" y="331"/>
                  </a:lnTo>
                  <a:lnTo>
                    <a:pt x="2164" y="329"/>
                  </a:lnTo>
                  <a:lnTo>
                    <a:pt x="2161" y="329"/>
                  </a:lnTo>
                  <a:lnTo>
                    <a:pt x="2163" y="326"/>
                  </a:lnTo>
                  <a:lnTo>
                    <a:pt x="2160" y="324"/>
                  </a:lnTo>
                  <a:lnTo>
                    <a:pt x="2160" y="323"/>
                  </a:lnTo>
                  <a:lnTo>
                    <a:pt x="2158" y="317"/>
                  </a:lnTo>
                  <a:lnTo>
                    <a:pt x="2156" y="315"/>
                  </a:lnTo>
                  <a:lnTo>
                    <a:pt x="2158" y="314"/>
                  </a:lnTo>
                  <a:lnTo>
                    <a:pt x="2160" y="310"/>
                  </a:lnTo>
                  <a:lnTo>
                    <a:pt x="2159" y="305"/>
                  </a:lnTo>
                  <a:lnTo>
                    <a:pt x="2163" y="307"/>
                  </a:lnTo>
                  <a:lnTo>
                    <a:pt x="2163" y="305"/>
                  </a:lnTo>
                  <a:lnTo>
                    <a:pt x="2159" y="303"/>
                  </a:lnTo>
                  <a:lnTo>
                    <a:pt x="2159" y="300"/>
                  </a:lnTo>
                  <a:lnTo>
                    <a:pt x="2157" y="298"/>
                  </a:lnTo>
                  <a:lnTo>
                    <a:pt x="2154" y="297"/>
                  </a:lnTo>
                  <a:lnTo>
                    <a:pt x="2151" y="296"/>
                  </a:lnTo>
                  <a:lnTo>
                    <a:pt x="2149" y="296"/>
                  </a:lnTo>
                  <a:lnTo>
                    <a:pt x="2146" y="293"/>
                  </a:lnTo>
                  <a:lnTo>
                    <a:pt x="2141" y="293"/>
                  </a:lnTo>
                  <a:lnTo>
                    <a:pt x="2143" y="292"/>
                  </a:lnTo>
                  <a:lnTo>
                    <a:pt x="2146" y="292"/>
                  </a:lnTo>
                  <a:lnTo>
                    <a:pt x="2140" y="289"/>
                  </a:lnTo>
                  <a:lnTo>
                    <a:pt x="2137" y="289"/>
                  </a:lnTo>
                  <a:lnTo>
                    <a:pt x="2139" y="288"/>
                  </a:lnTo>
                  <a:lnTo>
                    <a:pt x="2142" y="289"/>
                  </a:lnTo>
                  <a:lnTo>
                    <a:pt x="2139" y="288"/>
                  </a:lnTo>
                  <a:lnTo>
                    <a:pt x="2138" y="288"/>
                  </a:lnTo>
                  <a:lnTo>
                    <a:pt x="2134" y="288"/>
                  </a:lnTo>
                  <a:lnTo>
                    <a:pt x="2140" y="287"/>
                  </a:lnTo>
                  <a:lnTo>
                    <a:pt x="2138" y="286"/>
                  </a:lnTo>
                  <a:lnTo>
                    <a:pt x="2134" y="284"/>
                  </a:lnTo>
                  <a:lnTo>
                    <a:pt x="2132" y="282"/>
                  </a:lnTo>
                  <a:lnTo>
                    <a:pt x="2130" y="281"/>
                  </a:lnTo>
                  <a:lnTo>
                    <a:pt x="2131" y="278"/>
                  </a:lnTo>
                  <a:lnTo>
                    <a:pt x="2127" y="276"/>
                  </a:lnTo>
                  <a:lnTo>
                    <a:pt x="2125" y="275"/>
                  </a:lnTo>
                  <a:lnTo>
                    <a:pt x="2122" y="275"/>
                  </a:lnTo>
                  <a:lnTo>
                    <a:pt x="2125" y="274"/>
                  </a:lnTo>
                  <a:lnTo>
                    <a:pt x="2132" y="275"/>
                  </a:lnTo>
                  <a:lnTo>
                    <a:pt x="2134" y="275"/>
                  </a:lnTo>
                  <a:lnTo>
                    <a:pt x="2134" y="279"/>
                  </a:lnTo>
                  <a:lnTo>
                    <a:pt x="2140" y="283"/>
                  </a:lnTo>
                  <a:lnTo>
                    <a:pt x="2142" y="284"/>
                  </a:lnTo>
                  <a:lnTo>
                    <a:pt x="2146" y="282"/>
                  </a:lnTo>
                  <a:lnTo>
                    <a:pt x="2148" y="284"/>
                  </a:lnTo>
                  <a:lnTo>
                    <a:pt x="2154" y="286"/>
                  </a:lnTo>
                  <a:lnTo>
                    <a:pt x="2157" y="287"/>
                  </a:lnTo>
                  <a:lnTo>
                    <a:pt x="2159" y="288"/>
                  </a:lnTo>
                  <a:lnTo>
                    <a:pt x="2163" y="287"/>
                  </a:lnTo>
                  <a:lnTo>
                    <a:pt x="2169" y="291"/>
                  </a:lnTo>
                  <a:lnTo>
                    <a:pt x="2183" y="293"/>
                  </a:lnTo>
                  <a:lnTo>
                    <a:pt x="2193" y="295"/>
                  </a:lnTo>
                  <a:lnTo>
                    <a:pt x="2195" y="296"/>
                  </a:lnTo>
                  <a:lnTo>
                    <a:pt x="2198" y="297"/>
                  </a:lnTo>
                  <a:lnTo>
                    <a:pt x="2205" y="299"/>
                  </a:lnTo>
                  <a:lnTo>
                    <a:pt x="2212" y="300"/>
                  </a:lnTo>
                  <a:lnTo>
                    <a:pt x="2218" y="298"/>
                  </a:lnTo>
                  <a:lnTo>
                    <a:pt x="2220" y="298"/>
                  </a:lnTo>
                  <a:lnTo>
                    <a:pt x="2224" y="298"/>
                  </a:lnTo>
                  <a:lnTo>
                    <a:pt x="2226" y="296"/>
                  </a:lnTo>
                  <a:lnTo>
                    <a:pt x="2233" y="295"/>
                  </a:lnTo>
                  <a:lnTo>
                    <a:pt x="2235" y="292"/>
                  </a:lnTo>
                  <a:lnTo>
                    <a:pt x="2237" y="291"/>
                  </a:lnTo>
                  <a:lnTo>
                    <a:pt x="2249" y="282"/>
                  </a:lnTo>
                  <a:lnTo>
                    <a:pt x="2250" y="279"/>
                  </a:lnTo>
                  <a:lnTo>
                    <a:pt x="2250" y="278"/>
                  </a:lnTo>
                  <a:lnTo>
                    <a:pt x="2251" y="275"/>
                  </a:lnTo>
                  <a:lnTo>
                    <a:pt x="2250" y="273"/>
                  </a:lnTo>
                  <a:lnTo>
                    <a:pt x="2248" y="270"/>
                  </a:lnTo>
                  <a:lnTo>
                    <a:pt x="2246" y="267"/>
                  </a:lnTo>
                  <a:lnTo>
                    <a:pt x="2246" y="262"/>
                  </a:lnTo>
                  <a:lnTo>
                    <a:pt x="2243" y="261"/>
                  </a:lnTo>
                  <a:lnTo>
                    <a:pt x="2241" y="260"/>
                  </a:lnTo>
                  <a:lnTo>
                    <a:pt x="2237" y="260"/>
                  </a:lnTo>
                  <a:lnTo>
                    <a:pt x="2236" y="257"/>
                  </a:lnTo>
                  <a:lnTo>
                    <a:pt x="2233" y="254"/>
                  </a:lnTo>
                  <a:lnTo>
                    <a:pt x="2231" y="252"/>
                  </a:lnTo>
                  <a:lnTo>
                    <a:pt x="2227" y="253"/>
                  </a:lnTo>
                  <a:lnTo>
                    <a:pt x="2225" y="253"/>
                  </a:lnTo>
                  <a:lnTo>
                    <a:pt x="2214" y="246"/>
                  </a:lnTo>
                  <a:lnTo>
                    <a:pt x="2211" y="246"/>
                  </a:lnTo>
                  <a:lnTo>
                    <a:pt x="2202" y="239"/>
                  </a:lnTo>
                  <a:lnTo>
                    <a:pt x="2200" y="238"/>
                  </a:lnTo>
                  <a:lnTo>
                    <a:pt x="2194" y="236"/>
                  </a:lnTo>
                  <a:lnTo>
                    <a:pt x="2186" y="230"/>
                  </a:lnTo>
                  <a:lnTo>
                    <a:pt x="2184" y="230"/>
                  </a:lnTo>
                  <a:lnTo>
                    <a:pt x="2181" y="228"/>
                  </a:lnTo>
                  <a:lnTo>
                    <a:pt x="2178" y="228"/>
                  </a:lnTo>
                  <a:lnTo>
                    <a:pt x="2175" y="227"/>
                  </a:lnTo>
                  <a:lnTo>
                    <a:pt x="2169" y="224"/>
                  </a:lnTo>
                  <a:lnTo>
                    <a:pt x="2167" y="224"/>
                  </a:lnTo>
                  <a:lnTo>
                    <a:pt x="2164" y="226"/>
                  </a:lnTo>
                  <a:lnTo>
                    <a:pt x="2161" y="226"/>
                  </a:lnTo>
                  <a:lnTo>
                    <a:pt x="2156" y="223"/>
                  </a:lnTo>
                  <a:lnTo>
                    <a:pt x="2150" y="223"/>
                  </a:lnTo>
                  <a:lnTo>
                    <a:pt x="2144" y="223"/>
                  </a:lnTo>
                  <a:lnTo>
                    <a:pt x="2144" y="227"/>
                  </a:lnTo>
                  <a:lnTo>
                    <a:pt x="2141" y="229"/>
                  </a:lnTo>
                  <a:lnTo>
                    <a:pt x="2139" y="229"/>
                  </a:lnTo>
                  <a:lnTo>
                    <a:pt x="2137" y="232"/>
                  </a:lnTo>
                  <a:lnTo>
                    <a:pt x="2137" y="229"/>
                  </a:lnTo>
                  <a:lnTo>
                    <a:pt x="2140" y="229"/>
                  </a:lnTo>
                  <a:lnTo>
                    <a:pt x="2142" y="227"/>
                  </a:lnTo>
                  <a:lnTo>
                    <a:pt x="2143" y="224"/>
                  </a:lnTo>
                  <a:lnTo>
                    <a:pt x="2140" y="224"/>
                  </a:lnTo>
                  <a:lnTo>
                    <a:pt x="2143" y="222"/>
                  </a:lnTo>
                  <a:lnTo>
                    <a:pt x="2140" y="221"/>
                  </a:lnTo>
                  <a:lnTo>
                    <a:pt x="2138" y="221"/>
                  </a:lnTo>
                  <a:lnTo>
                    <a:pt x="2135" y="223"/>
                  </a:lnTo>
                  <a:lnTo>
                    <a:pt x="2137" y="221"/>
                  </a:lnTo>
                  <a:lnTo>
                    <a:pt x="2133" y="221"/>
                  </a:lnTo>
                  <a:lnTo>
                    <a:pt x="2131" y="219"/>
                  </a:lnTo>
                  <a:lnTo>
                    <a:pt x="2127" y="220"/>
                  </a:lnTo>
                  <a:lnTo>
                    <a:pt x="2129" y="218"/>
                  </a:lnTo>
                  <a:lnTo>
                    <a:pt x="2123" y="215"/>
                  </a:lnTo>
                  <a:lnTo>
                    <a:pt x="2124" y="213"/>
                  </a:lnTo>
                  <a:lnTo>
                    <a:pt x="2127" y="215"/>
                  </a:lnTo>
                  <a:lnTo>
                    <a:pt x="2135" y="216"/>
                  </a:lnTo>
                  <a:lnTo>
                    <a:pt x="2138" y="214"/>
                  </a:lnTo>
                  <a:lnTo>
                    <a:pt x="2135" y="212"/>
                  </a:lnTo>
                  <a:lnTo>
                    <a:pt x="2130" y="212"/>
                  </a:lnTo>
                  <a:lnTo>
                    <a:pt x="2127" y="210"/>
                  </a:lnTo>
                  <a:lnTo>
                    <a:pt x="2124" y="209"/>
                  </a:lnTo>
                  <a:lnTo>
                    <a:pt x="2122" y="209"/>
                  </a:lnTo>
                  <a:lnTo>
                    <a:pt x="2124" y="211"/>
                  </a:lnTo>
                  <a:lnTo>
                    <a:pt x="2121" y="211"/>
                  </a:lnTo>
                  <a:lnTo>
                    <a:pt x="2118" y="213"/>
                  </a:lnTo>
                  <a:lnTo>
                    <a:pt x="2116" y="214"/>
                  </a:lnTo>
                  <a:lnTo>
                    <a:pt x="2113" y="216"/>
                  </a:lnTo>
                  <a:lnTo>
                    <a:pt x="2115" y="213"/>
                  </a:lnTo>
                  <a:lnTo>
                    <a:pt x="2107" y="212"/>
                  </a:lnTo>
                  <a:lnTo>
                    <a:pt x="2105" y="211"/>
                  </a:lnTo>
                  <a:lnTo>
                    <a:pt x="2103" y="214"/>
                  </a:lnTo>
                  <a:lnTo>
                    <a:pt x="2101" y="211"/>
                  </a:lnTo>
                  <a:lnTo>
                    <a:pt x="2099" y="210"/>
                  </a:lnTo>
                  <a:lnTo>
                    <a:pt x="2099" y="212"/>
                  </a:lnTo>
                  <a:lnTo>
                    <a:pt x="2098" y="214"/>
                  </a:lnTo>
                  <a:lnTo>
                    <a:pt x="2096" y="214"/>
                  </a:lnTo>
                  <a:lnTo>
                    <a:pt x="2096" y="213"/>
                  </a:lnTo>
                  <a:lnTo>
                    <a:pt x="2092" y="213"/>
                  </a:lnTo>
                  <a:lnTo>
                    <a:pt x="2089" y="213"/>
                  </a:lnTo>
                  <a:lnTo>
                    <a:pt x="2092" y="212"/>
                  </a:lnTo>
                  <a:lnTo>
                    <a:pt x="2091" y="209"/>
                  </a:lnTo>
                  <a:lnTo>
                    <a:pt x="2088" y="210"/>
                  </a:lnTo>
                  <a:lnTo>
                    <a:pt x="2089" y="206"/>
                  </a:lnTo>
                  <a:lnTo>
                    <a:pt x="2087" y="206"/>
                  </a:lnTo>
                  <a:lnTo>
                    <a:pt x="2083" y="205"/>
                  </a:lnTo>
                  <a:lnTo>
                    <a:pt x="2078" y="204"/>
                  </a:lnTo>
                  <a:lnTo>
                    <a:pt x="2081" y="203"/>
                  </a:lnTo>
                  <a:lnTo>
                    <a:pt x="2092" y="205"/>
                  </a:lnTo>
                  <a:lnTo>
                    <a:pt x="2098" y="205"/>
                  </a:lnTo>
                  <a:lnTo>
                    <a:pt x="2101" y="203"/>
                  </a:lnTo>
                  <a:lnTo>
                    <a:pt x="2104" y="201"/>
                  </a:lnTo>
                  <a:lnTo>
                    <a:pt x="2109" y="199"/>
                  </a:lnTo>
                  <a:lnTo>
                    <a:pt x="2110" y="197"/>
                  </a:lnTo>
                  <a:lnTo>
                    <a:pt x="2101" y="193"/>
                  </a:lnTo>
                  <a:lnTo>
                    <a:pt x="2099" y="194"/>
                  </a:lnTo>
                  <a:lnTo>
                    <a:pt x="2097" y="194"/>
                  </a:lnTo>
                  <a:lnTo>
                    <a:pt x="2099" y="193"/>
                  </a:lnTo>
                  <a:lnTo>
                    <a:pt x="2099" y="190"/>
                  </a:lnTo>
                  <a:lnTo>
                    <a:pt x="2096" y="189"/>
                  </a:lnTo>
                  <a:lnTo>
                    <a:pt x="2092" y="192"/>
                  </a:lnTo>
                  <a:lnTo>
                    <a:pt x="2092" y="188"/>
                  </a:lnTo>
                  <a:lnTo>
                    <a:pt x="2089" y="189"/>
                  </a:lnTo>
                  <a:lnTo>
                    <a:pt x="2087" y="190"/>
                  </a:lnTo>
                  <a:lnTo>
                    <a:pt x="2088" y="187"/>
                  </a:lnTo>
                  <a:lnTo>
                    <a:pt x="2084" y="186"/>
                  </a:lnTo>
                  <a:lnTo>
                    <a:pt x="2082" y="185"/>
                  </a:lnTo>
                  <a:lnTo>
                    <a:pt x="2079" y="186"/>
                  </a:lnTo>
                  <a:lnTo>
                    <a:pt x="2077" y="188"/>
                  </a:lnTo>
                  <a:lnTo>
                    <a:pt x="2075" y="190"/>
                  </a:lnTo>
                  <a:lnTo>
                    <a:pt x="2075" y="194"/>
                  </a:lnTo>
                  <a:lnTo>
                    <a:pt x="2072" y="196"/>
                  </a:lnTo>
                  <a:lnTo>
                    <a:pt x="2071" y="199"/>
                  </a:lnTo>
                  <a:lnTo>
                    <a:pt x="2071" y="196"/>
                  </a:lnTo>
                  <a:lnTo>
                    <a:pt x="2073" y="194"/>
                  </a:lnTo>
                  <a:lnTo>
                    <a:pt x="2069" y="195"/>
                  </a:lnTo>
                  <a:lnTo>
                    <a:pt x="2071" y="192"/>
                  </a:lnTo>
                  <a:lnTo>
                    <a:pt x="2073" y="189"/>
                  </a:lnTo>
                  <a:lnTo>
                    <a:pt x="2066" y="192"/>
                  </a:lnTo>
                  <a:lnTo>
                    <a:pt x="2064" y="192"/>
                  </a:lnTo>
                  <a:lnTo>
                    <a:pt x="2066" y="190"/>
                  </a:lnTo>
                  <a:lnTo>
                    <a:pt x="2070" y="189"/>
                  </a:lnTo>
                  <a:lnTo>
                    <a:pt x="2066" y="188"/>
                  </a:lnTo>
                  <a:lnTo>
                    <a:pt x="2069" y="186"/>
                  </a:lnTo>
                  <a:lnTo>
                    <a:pt x="2071" y="187"/>
                  </a:lnTo>
                  <a:lnTo>
                    <a:pt x="2075" y="185"/>
                  </a:lnTo>
                  <a:lnTo>
                    <a:pt x="2074" y="181"/>
                  </a:lnTo>
                  <a:lnTo>
                    <a:pt x="2071" y="182"/>
                  </a:lnTo>
                  <a:lnTo>
                    <a:pt x="2072" y="180"/>
                  </a:lnTo>
                  <a:lnTo>
                    <a:pt x="2069" y="180"/>
                  </a:lnTo>
                  <a:lnTo>
                    <a:pt x="2066" y="180"/>
                  </a:lnTo>
                  <a:lnTo>
                    <a:pt x="2064" y="179"/>
                  </a:lnTo>
                  <a:lnTo>
                    <a:pt x="2061" y="181"/>
                  </a:lnTo>
                  <a:lnTo>
                    <a:pt x="2058" y="181"/>
                  </a:lnTo>
                  <a:lnTo>
                    <a:pt x="2058" y="185"/>
                  </a:lnTo>
                  <a:lnTo>
                    <a:pt x="2062" y="187"/>
                  </a:lnTo>
                  <a:lnTo>
                    <a:pt x="2058" y="188"/>
                  </a:lnTo>
                  <a:lnTo>
                    <a:pt x="2056" y="189"/>
                  </a:lnTo>
                  <a:lnTo>
                    <a:pt x="2057" y="192"/>
                  </a:lnTo>
                  <a:lnTo>
                    <a:pt x="2055" y="192"/>
                  </a:lnTo>
                  <a:lnTo>
                    <a:pt x="2056" y="195"/>
                  </a:lnTo>
                  <a:lnTo>
                    <a:pt x="2054" y="195"/>
                  </a:lnTo>
                  <a:lnTo>
                    <a:pt x="2048" y="197"/>
                  </a:lnTo>
                  <a:lnTo>
                    <a:pt x="2049" y="195"/>
                  </a:lnTo>
                  <a:lnTo>
                    <a:pt x="2049" y="193"/>
                  </a:lnTo>
                  <a:lnTo>
                    <a:pt x="2048" y="189"/>
                  </a:lnTo>
                  <a:lnTo>
                    <a:pt x="2050" y="188"/>
                  </a:lnTo>
                  <a:lnTo>
                    <a:pt x="2049" y="182"/>
                  </a:lnTo>
                  <a:lnTo>
                    <a:pt x="2047" y="185"/>
                  </a:lnTo>
                  <a:lnTo>
                    <a:pt x="2041" y="189"/>
                  </a:lnTo>
                  <a:lnTo>
                    <a:pt x="2040" y="192"/>
                  </a:lnTo>
                  <a:lnTo>
                    <a:pt x="2038" y="194"/>
                  </a:lnTo>
                  <a:lnTo>
                    <a:pt x="2036" y="196"/>
                  </a:lnTo>
                  <a:lnTo>
                    <a:pt x="2035" y="199"/>
                  </a:lnTo>
                  <a:lnTo>
                    <a:pt x="2032" y="202"/>
                  </a:lnTo>
                  <a:lnTo>
                    <a:pt x="2029" y="203"/>
                  </a:lnTo>
                  <a:lnTo>
                    <a:pt x="2027" y="203"/>
                  </a:lnTo>
                  <a:lnTo>
                    <a:pt x="2028" y="201"/>
                  </a:lnTo>
                  <a:lnTo>
                    <a:pt x="2029" y="197"/>
                  </a:lnTo>
                  <a:lnTo>
                    <a:pt x="2031" y="195"/>
                  </a:lnTo>
                  <a:lnTo>
                    <a:pt x="2029" y="195"/>
                  </a:lnTo>
                  <a:lnTo>
                    <a:pt x="2030" y="193"/>
                  </a:lnTo>
                  <a:lnTo>
                    <a:pt x="2038" y="187"/>
                  </a:lnTo>
                  <a:lnTo>
                    <a:pt x="2038" y="185"/>
                  </a:lnTo>
                  <a:lnTo>
                    <a:pt x="2036" y="185"/>
                  </a:lnTo>
                  <a:lnTo>
                    <a:pt x="2032" y="184"/>
                  </a:lnTo>
                  <a:lnTo>
                    <a:pt x="2031" y="187"/>
                  </a:lnTo>
                  <a:lnTo>
                    <a:pt x="2029" y="184"/>
                  </a:lnTo>
                  <a:lnTo>
                    <a:pt x="2027" y="184"/>
                  </a:lnTo>
                  <a:lnTo>
                    <a:pt x="2024" y="182"/>
                  </a:lnTo>
                  <a:lnTo>
                    <a:pt x="2021" y="182"/>
                  </a:lnTo>
                  <a:lnTo>
                    <a:pt x="2023" y="185"/>
                  </a:lnTo>
                  <a:lnTo>
                    <a:pt x="2020" y="186"/>
                  </a:lnTo>
                  <a:lnTo>
                    <a:pt x="2018" y="187"/>
                  </a:lnTo>
                  <a:lnTo>
                    <a:pt x="2020" y="188"/>
                  </a:lnTo>
                  <a:lnTo>
                    <a:pt x="2023" y="190"/>
                  </a:lnTo>
                  <a:lnTo>
                    <a:pt x="2018" y="190"/>
                  </a:lnTo>
                  <a:lnTo>
                    <a:pt x="2015" y="193"/>
                  </a:lnTo>
                  <a:lnTo>
                    <a:pt x="2019" y="195"/>
                  </a:lnTo>
                  <a:lnTo>
                    <a:pt x="2014" y="194"/>
                  </a:lnTo>
                  <a:lnTo>
                    <a:pt x="2011" y="195"/>
                  </a:lnTo>
                  <a:lnTo>
                    <a:pt x="2009" y="196"/>
                  </a:lnTo>
                  <a:lnTo>
                    <a:pt x="2007" y="199"/>
                  </a:lnTo>
                  <a:lnTo>
                    <a:pt x="2005" y="199"/>
                  </a:lnTo>
                  <a:lnTo>
                    <a:pt x="2004" y="203"/>
                  </a:lnTo>
                  <a:lnTo>
                    <a:pt x="2003" y="205"/>
                  </a:lnTo>
                  <a:lnTo>
                    <a:pt x="2006" y="206"/>
                  </a:lnTo>
                  <a:lnTo>
                    <a:pt x="2006" y="206"/>
                  </a:lnTo>
                  <a:lnTo>
                    <a:pt x="2003" y="207"/>
                  </a:lnTo>
                  <a:lnTo>
                    <a:pt x="2002" y="206"/>
                  </a:lnTo>
                  <a:lnTo>
                    <a:pt x="2001" y="206"/>
                  </a:lnTo>
                  <a:lnTo>
                    <a:pt x="1999" y="203"/>
                  </a:lnTo>
                  <a:lnTo>
                    <a:pt x="1997" y="204"/>
                  </a:lnTo>
                  <a:lnTo>
                    <a:pt x="1992" y="205"/>
                  </a:lnTo>
                  <a:lnTo>
                    <a:pt x="1996" y="204"/>
                  </a:lnTo>
                  <a:lnTo>
                    <a:pt x="1999" y="202"/>
                  </a:lnTo>
                  <a:lnTo>
                    <a:pt x="1993" y="201"/>
                  </a:lnTo>
                  <a:lnTo>
                    <a:pt x="1990" y="201"/>
                  </a:lnTo>
                  <a:lnTo>
                    <a:pt x="1993" y="203"/>
                  </a:lnTo>
                  <a:lnTo>
                    <a:pt x="1989" y="202"/>
                  </a:lnTo>
                  <a:lnTo>
                    <a:pt x="1988" y="199"/>
                  </a:lnTo>
                  <a:lnTo>
                    <a:pt x="1985" y="198"/>
                  </a:lnTo>
                  <a:lnTo>
                    <a:pt x="1984" y="202"/>
                  </a:lnTo>
                  <a:lnTo>
                    <a:pt x="1980" y="198"/>
                  </a:lnTo>
                  <a:lnTo>
                    <a:pt x="1976" y="201"/>
                  </a:lnTo>
                  <a:lnTo>
                    <a:pt x="1978" y="203"/>
                  </a:lnTo>
                  <a:lnTo>
                    <a:pt x="1981" y="205"/>
                  </a:lnTo>
                  <a:lnTo>
                    <a:pt x="1984" y="205"/>
                  </a:lnTo>
                  <a:lnTo>
                    <a:pt x="1987" y="204"/>
                  </a:lnTo>
                  <a:lnTo>
                    <a:pt x="1984" y="205"/>
                  </a:lnTo>
                  <a:lnTo>
                    <a:pt x="1987" y="206"/>
                  </a:lnTo>
                  <a:lnTo>
                    <a:pt x="1987" y="206"/>
                  </a:lnTo>
                  <a:lnTo>
                    <a:pt x="1985" y="207"/>
                  </a:lnTo>
                  <a:lnTo>
                    <a:pt x="1985" y="211"/>
                  </a:lnTo>
                  <a:lnTo>
                    <a:pt x="1986" y="213"/>
                  </a:lnTo>
                  <a:lnTo>
                    <a:pt x="1985" y="211"/>
                  </a:lnTo>
                  <a:lnTo>
                    <a:pt x="1982" y="209"/>
                  </a:lnTo>
                  <a:lnTo>
                    <a:pt x="1979" y="206"/>
                  </a:lnTo>
                  <a:lnTo>
                    <a:pt x="1976" y="206"/>
                  </a:lnTo>
                  <a:lnTo>
                    <a:pt x="1976" y="211"/>
                  </a:lnTo>
                  <a:lnTo>
                    <a:pt x="1973" y="212"/>
                  </a:lnTo>
                  <a:lnTo>
                    <a:pt x="1971" y="210"/>
                  </a:lnTo>
                  <a:lnTo>
                    <a:pt x="1973" y="207"/>
                  </a:lnTo>
                  <a:lnTo>
                    <a:pt x="1971" y="209"/>
                  </a:lnTo>
                  <a:lnTo>
                    <a:pt x="1969" y="212"/>
                  </a:lnTo>
                  <a:lnTo>
                    <a:pt x="1967" y="213"/>
                  </a:lnTo>
                  <a:lnTo>
                    <a:pt x="1967" y="216"/>
                  </a:lnTo>
                  <a:lnTo>
                    <a:pt x="1970" y="219"/>
                  </a:lnTo>
                  <a:lnTo>
                    <a:pt x="1967" y="218"/>
                  </a:lnTo>
                  <a:lnTo>
                    <a:pt x="1964" y="219"/>
                  </a:lnTo>
                  <a:lnTo>
                    <a:pt x="1962" y="222"/>
                  </a:lnTo>
                  <a:lnTo>
                    <a:pt x="1959" y="224"/>
                  </a:lnTo>
                  <a:lnTo>
                    <a:pt x="1959" y="223"/>
                  </a:lnTo>
                  <a:lnTo>
                    <a:pt x="1961" y="221"/>
                  </a:lnTo>
                  <a:lnTo>
                    <a:pt x="1964" y="215"/>
                  </a:lnTo>
                  <a:lnTo>
                    <a:pt x="1963" y="213"/>
                  </a:lnTo>
                  <a:lnTo>
                    <a:pt x="1964" y="210"/>
                  </a:lnTo>
                  <a:lnTo>
                    <a:pt x="1963" y="207"/>
                  </a:lnTo>
                  <a:lnTo>
                    <a:pt x="1962" y="210"/>
                  </a:lnTo>
                  <a:lnTo>
                    <a:pt x="1959" y="212"/>
                  </a:lnTo>
                  <a:lnTo>
                    <a:pt x="1959" y="211"/>
                  </a:lnTo>
                  <a:lnTo>
                    <a:pt x="1956" y="213"/>
                  </a:lnTo>
                  <a:lnTo>
                    <a:pt x="1958" y="216"/>
                  </a:lnTo>
                  <a:lnTo>
                    <a:pt x="1959" y="216"/>
                  </a:lnTo>
                  <a:lnTo>
                    <a:pt x="1955" y="216"/>
                  </a:lnTo>
                  <a:lnTo>
                    <a:pt x="1955" y="219"/>
                  </a:lnTo>
                  <a:lnTo>
                    <a:pt x="1953" y="221"/>
                  </a:lnTo>
                  <a:lnTo>
                    <a:pt x="1955" y="215"/>
                  </a:lnTo>
                  <a:lnTo>
                    <a:pt x="1955" y="213"/>
                  </a:lnTo>
                  <a:lnTo>
                    <a:pt x="1953" y="212"/>
                  </a:lnTo>
                  <a:lnTo>
                    <a:pt x="1950" y="212"/>
                  </a:lnTo>
                  <a:lnTo>
                    <a:pt x="1947" y="213"/>
                  </a:lnTo>
                  <a:lnTo>
                    <a:pt x="1945" y="215"/>
                  </a:lnTo>
                  <a:lnTo>
                    <a:pt x="1945" y="218"/>
                  </a:lnTo>
                  <a:lnTo>
                    <a:pt x="1949" y="218"/>
                  </a:lnTo>
                  <a:lnTo>
                    <a:pt x="1945" y="219"/>
                  </a:lnTo>
                  <a:lnTo>
                    <a:pt x="1946" y="222"/>
                  </a:lnTo>
                  <a:lnTo>
                    <a:pt x="1950" y="222"/>
                  </a:lnTo>
                  <a:lnTo>
                    <a:pt x="1951" y="224"/>
                  </a:lnTo>
                  <a:lnTo>
                    <a:pt x="1949" y="222"/>
                  </a:lnTo>
                  <a:lnTo>
                    <a:pt x="1945" y="222"/>
                  </a:lnTo>
                  <a:lnTo>
                    <a:pt x="1944" y="219"/>
                  </a:lnTo>
                  <a:lnTo>
                    <a:pt x="1941" y="218"/>
                  </a:lnTo>
                  <a:lnTo>
                    <a:pt x="1938" y="219"/>
                  </a:lnTo>
                  <a:lnTo>
                    <a:pt x="1939" y="221"/>
                  </a:lnTo>
                  <a:lnTo>
                    <a:pt x="1945" y="224"/>
                  </a:lnTo>
                  <a:lnTo>
                    <a:pt x="1943" y="223"/>
                  </a:lnTo>
                  <a:lnTo>
                    <a:pt x="1939" y="223"/>
                  </a:lnTo>
                  <a:lnTo>
                    <a:pt x="1938" y="226"/>
                  </a:lnTo>
                  <a:lnTo>
                    <a:pt x="1938" y="224"/>
                  </a:lnTo>
                  <a:lnTo>
                    <a:pt x="1937" y="221"/>
                  </a:lnTo>
                  <a:lnTo>
                    <a:pt x="1935" y="220"/>
                  </a:lnTo>
                  <a:lnTo>
                    <a:pt x="1932" y="226"/>
                  </a:lnTo>
                  <a:lnTo>
                    <a:pt x="1933" y="228"/>
                  </a:lnTo>
                  <a:lnTo>
                    <a:pt x="1928" y="228"/>
                  </a:lnTo>
                  <a:lnTo>
                    <a:pt x="1925" y="230"/>
                  </a:lnTo>
                  <a:lnTo>
                    <a:pt x="1925" y="233"/>
                  </a:lnTo>
                  <a:lnTo>
                    <a:pt x="1927" y="233"/>
                  </a:lnTo>
                  <a:lnTo>
                    <a:pt x="1927" y="236"/>
                  </a:lnTo>
                  <a:lnTo>
                    <a:pt x="1924" y="236"/>
                  </a:lnTo>
                  <a:lnTo>
                    <a:pt x="1922" y="236"/>
                  </a:lnTo>
                  <a:lnTo>
                    <a:pt x="1927" y="239"/>
                  </a:lnTo>
                  <a:lnTo>
                    <a:pt x="1921" y="237"/>
                  </a:lnTo>
                  <a:lnTo>
                    <a:pt x="1918" y="238"/>
                  </a:lnTo>
                  <a:lnTo>
                    <a:pt x="1912" y="239"/>
                  </a:lnTo>
                  <a:lnTo>
                    <a:pt x="1912" y="241"/>
                  </a:lnTo>
                  <a:lnTo>
                    <a:pt x="1913" y="244"/>
                  </a:lnTo>
                  <a:lnTo>
                    <a:pt x="1919" y="244"/>
                  </a:lnTo>
                  <a:lnTo>
                    <a:pt x="1922" y="244"/>
                  </a:lnTo>
                  <a:lnTo>
                    <a:pt x="1928" y="244"/>
                  </a:lnTo>
                  <a:lnTo>
                    <a:pt x="1924" y="245"/>
                  </a:lnTo>
                  <a:lnTo>
                    <a:pt x="1921" y="246"/>
                  </a:lnTo>
                  <a:lnTo>
                    <a:pt x="1921" y="247"/>
                  </a:lnTo>
                  <a:lnTo>
                    <a:pt x="1924" y="249"/>
                  </a:lnTo>
                  <a:lnTo>
                    <a:pt x="1921" y="247"/>
                  </a:lnTo>
                  <a:lnTo>
                    <a:pt x="1921" y="246"/>
                  </a:lnTo>
                  <a:lnTo>
                    <a:pt x="1919" y="246"/>
                  </a:lnTo>
                  <a:lnTo>
                    <a:pt x="1916" y="247"/>
                  </a:lnTo>
                  <a:lnTo>
                    <a:pt x="1913" y="245"/>
                  </a:lnTo>
                  <a:lnTo>
                    <a:pt x="1910" y="245"/>
                  </a:lnTo>
                  <a:lnTo>
                    <a:pt x="1911" y="248"/>
                  </a:lnTo>
                  <a:lnTo>
                    <a:pt x="1915" y="250"/>
                  </a:lnTo>
                  <a:lnTo>
                    <a:pt x="1911" y="248"/>
                  </a:lnTo>
                  <a:lnTo>
                    <a:pt x="1908" y="247"/>
                  </a:lnTo>
                  <a:lnTo>
                    <a:pt x="1911" y="248"/>
                  </a:lnTo>
                  <a:lnTo>
                    <a:pt x="1910" y="250"/>
                  </a:lnTo>
                  <a:lnTo>
                    <a:pt x="1913" y="253"/>
                  </a:lnTo>
                  <a:lnTo>
                    <a:pt x="1910" y="253"/>
                  </a:lnTo>
                  <a:lnTo>
                    <a:pt x="1911" y="255"/>
                  </a:lnTo>
                  <a:lnTo>
                    <a:pt x="1909" y="254"/>
                  </a:lnTo>
                  <a:lnTo>
                    <a:pt x="1910" y="257"/>
                  </a:lnTo>
                  <a:lnTo>
                    <a:pt x="1908" y="254"/>
                  </a:lnTo>
                  <a:lnTo>
                    <a:pt x="1908" y="257"/>
                  </a:lnTo>
                  <a:lnTo>
                    <a:pt x="1910" y="258"/>
                  </a:lnTo>
                  <a:lnTo>
                    <a:pt x="1908" y="257"/>
                  </a:lnTo>
                  <a:lnTo>
                    <a:pt x="1908" y="257"/>
                  </a:lnTo>
                  <a:lnTo>
                    <a:pt x="1907" y="255"/>
                  </a:lnTo>
                  <a:lnTo>
                    <a:pt x="1905" y="249"/>
                  </a:lnTo>
                  <a:lnTo>
                    <a:pt x="1902" y="249"/>
                  </a:lnTo>
                  <a:lnTo>
                    <a:pt x="1901" y="253"/>
                  </a:lnTo>
                  <a:lnTo>
                    <a:pt x="1899" y="252"/>
                  </a:lnTo>
                  <a:lnTo>
                    <a:pt x="1896" y="252"/>
                  </a:lnTo>
                  <a:lnTo>
                    <a:pt x="1895" y="254"/>
                  </a:lnTo>
                  <a:lnTo>
                    <a:pt x="1899" y="253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3" y="255"/>
                  </a:lnTo>
                  <a:lnTo>
                    <a:pt x="1901" y="255"/>
                  </a:lnTo>
                  <a:lnTo>
                    <a:pt x="1893" y="257"/>
                  </a:lnTo>
                  <a:lnTo>
                    <a:pt x="1890" y="257"/>
                  </a:lnTo>
                  <a:lnTo>
                    <a:pt x="1890" y="261"/>
                  </a:lnTo>
                  <a:lnTo>
                    <a:pt x="1887" y="262"/>
                  </a:lnTo>
                  <a:lnTo>
                    <a:pt x="1890" y="263"/>
                  </a:lnTo>
                  <a:lnTo>
                    <a:pt x="1896" y="258"/>
                  </a:lnTo>
                  <a:lnTo>
                    <a:pt x="1899" y="260"/>
                  </a:lnTo>
                  <a:lnTo>
                    <a:pt x="1901" y="262"/>
                  </a:lnTo>
                  <a:lnTo>
                    <a:pt x="1899" y="261"/>
                  </a:lnTo>
                  <a:lnTo>
                    <a:pt x="1896" y="261"/>
                  </a:lnTo>
                  <a:lnTo>
                    <a:pt x="1899" y="262"/>
                  </a:lnTo>
                  <a:lnTo>
                    <a:pt x="1896" y="262"/>
                  </a:lnTo>
                  <a:lnTo>
                    <a:pt x="1893" y="263"/>
                  </a:lnTo>
                  <a:lnTo>
                    <a:pt x="1896" y="265"/>
                  </a:lnTo>
                  <a:lnTo>
                    <a:pt x="1901" y="265"/>
                  </a:lnTo>
                  <a:lnTo>
                    <a:pt x="1899" y="266"/>
                  </a:lnTo>
                  <a:lnTo>
                    <a:pt x="1900" y="269"/>
                  </a:lnTo>
                  <a:lnTo>
                    <a:pt x="1898" y="269"/>
                  </a:lnTo>
                  <a:lnTo>
                    <a:pt x="1895" y="266"/>
                  </a:lnTo>
                  <a:lnTo>
                    <a:pt x="1893" y="265"/>
                  </a:lnTo>
                  <a:lnTo>
                    <a:pt x="1890" y="266"/>
                  </a:lnTo>
                  <a:lnTo>
                    <a:pt x="1893" y="265"/>
                  </a:lnTo>
                  <a:lnTo>
                    <a:pt x="1890" y="264"/>
                  </a:lnTo>
                  <a:lnTo>
                    <a:pt x="1887" y="266"/>
                  </a:lnTo>
                  <a:lnTo>
                    <a:pt x="1890" y="267"/>
                  </a:lnTo>
                  <a:lnTo>
                    <a:pt x="1890" y="267"/>
                  </a:lnTo>
                  <a:lnTo>
                    <a:pt x="1887" y="267"/>
                  </a:lnTo>
                  <a:lnTo>
                    <a:pt x="1882" y="272"/>
                  </a:lnTo>
                  <a:lnTo>
                    <a:pt x="1887" y="271"/>
                  </a:lnTo>
                  <a:lnTo>
                    <a:pt x="1887" y="272"/>
                  </a:lnTo>
                  <a:lnTo>
                    <a:pt x="1893" y="270"/>
                  </a:lnTo>
                  <a:lnTo>
                    <a:pt x="1895" y="272"/>
                  </a:lnTo>
                  <a:lnTo>
                    <a:pt x="1900" y="272"/>
                  </a:lnTo>
                  <a:lnTo>
                    <a:pt x="1898" y="272"/>
                  </a:lnTo>
                  <a:lnTo>
                    <a:pt x="1896" y="275"/>
                  </a:lnTo>
                  <a:lnTo>
                    <a:pt x="1894" y="273"/>
                  </a:lnTo>
                  <a:lnTo>
                    <a:pt x="1891" y="273"/>
                  </a:lnTo>
                  <a:lnTo>
                    <a:pt x="1890" y="273"/>
                  </a:lnTo>
                  <a:lnTo>
                    <a:pt x="1890" y="272"/>
                  </a:lnTo>
                  <a:lnTo>
                    <a:pt x="1884" y="274"/>
                  </a:lnTo>
                  <a:lnTo>
                    <a:pt x="1882" y="275"/>
                  </a:lnTo>
                  <a:lnTo>
                    <a:pt x="1884" y="276"/>
                  </a:lnTo>
                  <a:lnTo>
                    <a:pt x="1882" y="276"/>
                  </a:lnTo>
                  <a:lnTo>
                    <a:pt x="1879" y="278"/>
                  </a:lnTo>
                  <a:lnTo>
                    <a:pt x="1876" y="278"/>
                  </a:lnTo>
                  <a:lnTo>
                    <a:pt x="1874" y="279"/>
                  </a:lnTo>
                  <a:lnTo>
                    <a:pt x="1870" y="280"/>
                  </a:lnTo>
                  <a:lnTo>
                    <a:pt x="1876" y="282"/>
                  </a:lnTo>
                  <a:lnTo>
                    <a:pt x="1874" y="282"/>
                  </a:lnTo>
                  <a:lnTo>
                    <a:pt x="1870" y="283"/>
                  </a:lnTo>
                  <a:lnTo>
                    <a:pt x="1874" y="283"/>
                  </a:lnTo>
                  <a:lnTo>
                    <a:pt x="1870" y="283"/>
                  </a:lnTo>
                  <a:lnTo>
                    <a:pt x="1871" y="284"/>
                  </a:lnTo>
                  <a:lnTo>
                    <a:pt x="1874" y="284"/>
                  </a:lnTo>
                  <a:lnTo>
                    <a:pt x="1871" y="284"/>
                  </a:lnTo>
                  <a:lnTo>
                    <a:pt x="1868" y="284"/>
                  </a:lnTo>
                  <a:lnTo>
                    <a:pt x="1869" y="286"/>
                  </a:lnTo>
                  <a:lnTo>
                    <a:pt x="1866" y="286"/>
                  </a:lnTo>
                  <a:lnTo>
                    <a:pt x="1867" y="288"/>
                  </a:lnTo>
                  <a:lnTo>
                    <a:pt x="1869" y="288"/>
                  </a:lnTo>
                  <a:lnTo>
                    <a:pt x="1873" y="289"/>
                  </a:lnTo>
                  <a:lnTo>
                    <a:pt x="1869" y="288"/>
                  </a:lnTo>
                  <a:lnTo>
                    <a:pt x="1867" y="290"/>
                  </a:lnTo>
                  <a:lnTo>
                    <a:pt x="1864" y="288"/>
                  </a:lnTo>
                  <a:lnTo>
                    <a:pt x="1865" y="291"/>
                  </a:lnTo>
                  <a:lnTo>
                    <a:pt x="1865" y="293"/>
                  </a:lnTo>
                  <a:lnTo>
                    <a:pt x="1870" y="293"/>
                  </a:lnTo>
                  <a:lnTo>
                    <a:pt x="1868" y="293"/>
                  </a:lnTo>
                  <a:lnTo>
                    <a:pt x="1865" y="296"/>
                  </a:lnTo>
                  <a:lnTo>
                    <a:pt x="1868" y="295"/>
                  </a:lnTo>
                  <a:lnTo>
                    <a:pt x="1870" y="295"/>
                  </a:lnTo>
                  <a:lnTo>
                    <a:pt x="1874" y="295"/>
                  </a:lnTo>
                  <a:lnTo>
                    <a:pt x="1879" y="293"/>
                  </a:lnTo>
                  <a:lnTo>
                    <a:pt x="1875" y="296"/>
                  </a:lnTo>
                  <a:lnTo>
                    <a:pt x="1871" y="297"/>
                  </a:lnTo>
                  <a:lnTo>
                    <a:pt x="1873" y="297"/>
                  </a:lnTo>
                  <a:lnTo>
                    <a:pt x="1874" y="297"/>
                  </a:lnTo>
                  <a:lnTo>
                    <a:pt x="1875" y="297"/>
                  </a:lnTo>
                  <a:lnTo>
                    <a:pt x="1873" y="297"/>
                  </a:lnTo>
                  <a:lnTo>
                    <a:pt x="1870" y="298"/>
                  </a:lnTo>
                  <a:lnTo>
                    <a:pt x="1869" y="296"/>
                  </a:lnTo>
                  <a:lnTo>
                    <a:pt x="1864" y="297"/>
                  </a:lnTo>
                  <a:lnTo>
                    <a:pt x="1861" y="298"/>
                  </a:lnTo>
                  <a:lnTo>
                    <a:pt x="1859" y="300"/>
                  </a:lnTo>
                  <a:lnTo>
                    <a:pt x="1864" y="299"/>
                  </a:lnTo>
                  <a:lnTo>
                    <a:pt x="1862" y="301"/>
                  </a:lnTo>
                  <a:lnTo>
                    <a:pt x="1864" y="303"/>
                  </a:lnTo>
                  <a:lnTo>
                    <a:pt x="1861" y="301"/>
                  </a:lnTo>
                  <a:lnTo>
                    <a:pt x="1859" y="303"/>
                  </a:lnTo>
                  <a:lnTo>
                    <a:pt x="1858" y="308"/>
                  </a:lnTo>
                  <a:lnTo>
                    <a:pt x="1856" y="308"/>
                  </a:lnTo>
                  <a:lnTo>
                    <a:pt x="1854" y="310"/>
                  </a:lnTo>
                  <a:lnTo>
                    <a:pt x="1858" y="310"/>
                  </a:lnTo>
                  <a:lnTo>
                    <a:pt x="1858" y="314"/>
                  </a:lnTo>
                  <a:lnTo>
                    <a:pt x="1856" y="313"/>
                  </a:lnTo>
                  <a:lnTo>
                    <a:pt x="1853" y="310"/>
                  </a:lnTo>
                  <a:lnTo>
                    <a:pt x="1854" y="313"/>
                  </a:lnTo>
                  <a:lnTo>
                    <a:pt x="1851" y="315"/>
                  </a:lnTo>
                  <a:lnTo>
                    <a:pt x="1852" y="318"/>
                  </a:lnTo>
                  <a:lnTo>
                    <a:pt x="1854" y="316"/>
                  </a:lnTo>
                  <a:lnTo>
                    <a:pt x="1854" y="320"/>
                  </a:lnTo>
                  <a:lnTo>
                    <a:pt x="1857" y="320"/>
                  </a:lnTo>
                  <a:lnTo>
                    <a:pt x="1862" y="316"/>
                  </a:lnTo>
                  <a:lnTo>
                    <a:pt x="1859" y="318"/>
                  </a:lnTo>
                  <a:lnTo>
                    <a:pt x="1853" y="322"/>
                  </a:lnTo>
                  <a:lnTo>
                    <a:pt x="1851" y="322"/>
                  </a:lnTo>
                  <a:lnTo>
                    <a:pt x="1854" y="321"/>
                  </a:lnTo>
                  <a:lnTo>
                    <a:pt x="1849" y="320"/>
                  </a:lnTo>
                  <a:lnTo>
                    <a:pt x="1847" y="323"/>
                  </a:lnTo>
                  <a:lnTo>
                    <a:pt x="1849" y="322"/>
                  </a:lnTo>
                  <a:lnTo>
                    <a:pt x="1847" y="323"/>
                  </a:lnTo>
                  <a:lnTo>
                    <a:pt x="1844" y="323"/>
                  </a:lnTo>
                  <a:lnTo>
                    <a:pt x="1842" y="325"/>
                  </a:lnTo>
                  <a:lnTo>
                    <a:pt x="1844" y="325"/>
                  </a:lnTo>
                  <a:lnTo>
                    <a:pt x="1840" y="326"/>
                  </a:lnTo>
                  <a:lnTo>
                    <a:pt x="1842" y="327"/>
                  </a:lnTo>
                  <a:lnTo>
                    <a:pt x="1844" y="326"/>
                  </a:lnTo>
                  <a:lnTo>
                    <a:pt x="1850" y="324"/>
                  </a:lnTo>
                  <a:lnTo>
                    <a:pt x="1852" y="324"/>
                  </a:lnTo>
                  <a:lnTo>
                    <a:pt x="1849" y="324"/>
                  </a:lnTo>
                  <a:lnTo>
                    <a:pt x="1847" y="325"/>
                  </a:lnTo>
                  <a:lnTo>
                    <a:pt x="1844" y="327"/>
                  </a:lnTo>
                  <a:lnTo>
                    <a:pt x="1847" y="327"/>
                  </a:lnTo>
                  <a:lnTo>
                    <a:pt x="1841" y="330"/>
                  </a:lnTo>
                  <a:lnTo>
                    <a:pt x="1842" y="332"/>
                  </a:lnTo>
                  <a:lnTo>
                    <a:pt x="1845" y="332"/>
                  </a:lnTo>
                  <a:lnTo>
                    <a:pt x="1843" y="335"/>
                  </a:lnTo>
                  <a:lnTo>
                    <a:pt x="1844" y="335"/>
                  </a:lnTo>
                  <a:lnTo>
                    <a:pt x="1843" y="335"/>
                  </a:lnTo>
                  <a:lnTo>
                    <a:pt x="1840" y="338"/>
                  </a:lnTo>
                  <a:lnTo>
                    <a:pt x="1838" y="334"/>
                  </a:lnTo>
                  <a:lnTo>
                    <a:pt x="1832" y="334"/>
                  </a:lnTo>
                  <a:lnTo>
                    <a:pt x="1833" y="337"/>
                  </a:lnTo>
                  <a:lnTo>
                    <a:pt x="1831" y="337"/>
                  </a:lnTo>
                  <a:lnTo>
                    <a:pt x="1827" y="339"/>
                  </a:lnTo>
                  <a:lnTo>
                    <a:pt x="1827" y="341"/>
                  </a:lnTo>
                  <a:lnTo>
                    <a:pt x="1824" y="341"/>
                  </a:lnTo>
                  <a:lnTo>
                    <a:pt x="1823" y="344"/>
                  </a:lnTo>
                  <a:lnTo>
                    <a:pt x="1822" y="347"/>
                  </a:lnTo>
                  <a:lnTo>
                    <a:pt x="1824" y="346"/>
                  </a:lnTo>
                  <a:lnTo>
                    <a:pt x="1822" y="347"/>
                  </a:lnTo>
                  <a:lnTo>
                    <a:pt x="1822" y="348"/>
                  </a:lnTo>
                  <a:lnTo>
                    <a:pt x="1824" y="347"/>
                  </a:lnTo>
                  <a:lnTo>
                    <a:pt x="1816" y="350"/>
                  </a:lnTo>
                  <a:lnTo>
                    <a:pt x="1819" y="350"/>
                  </a:lnTo>
                  <a:lnTo>
                    <a:pt x="1816" y="352"/>
                  </a:lnTo>
                  <a:lnTo>
                    <a:pt x="1822" y="351"/>
                  </a:lnTo>
                  <a:lnTo>
                    <a:pt x="1822" y="351"/>
                  </a:lnTo>
                  <a:lnTo>
                    <a:pt x="1819" y="353"/>
                  </a:lnTo>
                  <a:lnTo>
                    <a:pt x="1822" y="357"/>
                  </a:lnTo>
                  <a:lnTo>
                    <a:pt x="1828" y="355"/>
                  </a:lnTo>
                  <a:lnTo>
                    <a:pt x="1831" y="352"/>
                  </a:lnTo>
                  <a:lnTo>
                    <a:pt x="1834" y="351"/>
                  </a:lnTo>
                  <a:lnTo>
                    <a:pt x="1836" y="349"/>
                  </a:lnTo>
                  <a:lnTo>
                    <a:pt x="1834" y="348"/>
                  </a:lnTo>
                  <a:lnTo>
                    <a:pt x="1832" y="349"/>
                  </a:lnTo>
                  <a:lnTo>
                    <a:pt x="1840" y="344"/>
                  </a:lnTo>
                  <a:lnTo>
                    <a:pt x="1843" y="344"/>
                  </a:lnTo>
                  <a:lnTo>
                    <a:pt x="1842" y="346"/>
                  </a:lnTo>
                  <a:lnTo>
                    <a:pt x="1840" y="346"/>
                  </a:lnTo>
                  <a:lnTo>
                    <a:pt x="1838" y="349"/>
                  </a:lnTo>
                  <a:lnTo>
                    <a:pt x="1840" y="350"/>
                  </a:lnTo>
                  <a:lnTo>
                    <a:pt x="1838" y="351"/>
                  </a:lnTo>
                  <a:lnTo>
                    <a:pt x="1834" y="352"/>
                  </a:lnTo>
                  <a:lnTo>
                    <a:pt x="1832" y="355"/>
                  </a:lnTo>
                  <a:lnTo>
                    <a:pt x="1835" y="355"/>
                  </a:lnTo>
                  <a:lnTo>
                    <a:pt x="1834" y="357"/>
                  </a:lnTo>
                  <a:lnTo>
                    <a:pt x="1824" y="357"/>
                  </a:lnTo>
                  <a:lnTo>
                    <a:pt x="1824" y="360"/>
                  </a:lnTo>
                  <a:lnTo>
                    <a:pt x="1822" y="359"/>
                  </a:lnTo>
                  <a:lnTo>
                    <a:pt x="1819" y="360"/>
                  </a:lnTo>
                  <a:lnTo>
                    <a:pt x="1822" y="358"/>
                  </a:lnTo>
                  <a:lnTo>
                    <a:pt x="1822" y="357"/>
                  </a:lnTo>
                  <a:lnTo>
                    <a:pt x="1817" y="353"/>
                  </a:lnTo>
                  <a:lnTo>
                    <a:pt x="1815" y="356"/>
                  </a:lnTo>
                  <a:lnTo>
                    <a:pt x="1811" y="357"/>
                  </a:lnTo>
                  <a:lnTo>
                    <a:pt x="1815" y="357"/>
                  </a:lnTo>
                  <a:lnTo>
                    <a:pt x="1811" y="359"/>
                  </a:lnTo>
                  <a:lnTo>
                    <a:pt x="1815" y="359"/>
                  </a:lnTo>
                  <a:lnTo>
                    <a:pt x="1811" y="359"/>
                  </a:lnTo>
                  <a:lnTo>
                    <a:pt x="1809" y="361"/>
                  </a:lnTo>
                  <a:lnTo>
                    <a:pt x="1810" y="358"/>
                  </a:lnTo>
                  <a:lnTo>
                    <a:pt x="1805" y="358"/>
                  </a:lnTo>
                  <a:lnTo>
                    <a:pt x="1804" y="360"/>
                  </a:lnTo>
                  <a:lnTo>
                    <a:pt x="1804" y="363"/>
                  </a:lnTo>
                  <a:lnTo>
                    <a:pt x="1806" y="363"/>
                  </a:lnTo>
                  <a:lnTo>
                    <a:pt x="1801" y="364"/>
                  </a:lnTo>
                  <a:lnTo>
                    <a:pt x="1797" y="365"/>
                  </a:lnTo>
                  <a:lnTo>
                    <a:pt x="1800" y="366"/>
                  </a:lnTo>
                  <a:lnTo>
                    <a:pt x="1802" y="366"/>
                  </a:lnTo>
                  <a:lnTo>
                    <a:pt x="1801" y="369"/>
                  </a:lnTo>
                  <a:lnTo>
                    <a:pt x="1805" y="370"/>
                  </a:lnTo>
                  <a:lnTo>
                    <a:pt x="1801" y="369"/>
                  </a:lnTo>
                  <a:lnTo>
                    <a:pt x="1799" y="367"/>
                  </a:lnTo>
                  <a:lnTo>
                    <a:pt x="1797" y="365"/>
                  </a:lnTo>
                  <a:lnTo>
                    <a:pt x="1794" y="365"/>
                  </a:lnTo>
                  <a:lnTo>
                    <a:pt x="1798" y="370"/>
                  </a:lnTo>
                  <a:lnTo>
                    <a:pt x="1800" y="372"/>
                  </a:lnTo>
                  <a:lnTo>
                    <a:pt x="1801" y="373"/>
                  </a:lnTo>
                  <a:lnTo>
                    <a:pt x="1802" y="373"/>
                  </a:lnTo>
                  <a:lnTo>
                    <a:pt x="1802" y="374"/>
                  </a:lnTo>
                  <a:lnTo>
                    <a:pt x="1801" y="373"/>
                  </a:lnTo>
                  <a:lnTo>
                    <a:pt x="1797" y="370"/>
                  </a:lnTo>
                  <a:lnTo>
                    <a:pt x="1794" y="367"/>
                  </a:lnTo>
                  <a:lnTo>
                    <a:pt x="1792" y="368"/>
                  </a:lnTo>
                  <a:lnTo>
                    <a:pt x="1788" y="367"/>
                  </a:lnTo>
                  <a:lnTo>
                    <a:pt x="1787" y="367"/>
                  </a:lnTo>
                  <a:lnTo>
                    <a:pt x="1784" y="367"/>
                  </a:lnTo>
                  <a:lnTo>
                    <a:pt x="1781" y="368"/>
                  </a:lnTo>
                  <a:lnTo>
                    <a:pt x="1784" y="370"/>
                  </a:lnTo>
                  <a:lnTo>
                    <a:pt x="1781" y="370"/>
                  </a:lnTo>
                  <a:lnTo>
                    <a:pt x="1784" y="373"/>
                  </a:lnTo>
                  <a:lnTo>
                    <a:pt x="1789" y="372"/>
                  </a:lnTo>
                  <a:lnTo>
                    <a:pt x="1787" y="373"/>
                  </a:lnTo>
                  <a:lnTo>
                    <a:pt x="1790" y="373"/>
                  </a:lnTo>
                  <a:lnTo>
                    <a:pt x="1794" y="372"/>
                  </a:lnTo>
                  <a:lnTo>
                    <a:pt x="1789" y="374"/>
                  </a:lnTo>
                  <a:lnTo>
                    <a:pt x="1791" y="376"/>
                  </a:lnTo>
                  <a:lnTo>
                    <a:pt x="1791" y="376"/>
                  </a:lnTo>
                  <a:lnTo>
                    <a:pt x="1788" y="376"/>
                  </a:lnTo>
                  <a:lnTo>
                    <a:pt x="1785" y="375"/>
                  </a:lnTo>
                  <a:lnTo>
                    <a:pt x="1782" y="375"/>
                  </a:lnTo>
                  <a:lnTo>
                    <a:pt x="1780" y="375"/>
                  </a:lnTo>
                  <a:lnTo>
                    <a:pt x="1776" y="375"/>
                  </a:lnTo>
                  <a:lnTo>
                    <a:pt x="1771" y="375"/>
                  </a:lnTo>
                  <a:lnTo>
                    <a:pt x="1774" y="376"/>
                  </a:lnTo>
                  <a:lnTo>
                    <a:pt x="1771" y="378"/>
                  </a:lnTo>
                  <a:lnTo>
                    <a:pt x="1775" y="378"/>
                  </a:lnTo>
                  <a:lnTo>
                    <a:pt x="1777" y="378"/>
                  </a:lnTo>
                  <a:lnTo>
                    <a:pt x="1780" y="380"/>
                  </a:lnTo>
                  <a:lnTo>
                    <a:pt x="1782" y="382"/>
                  </a:lnTo>
                  <a:lnTo>
                    <a:pt x="1785" y="382"/>
                  </a:lnTo>
                  <a:lnTo>
                    <a:pt x="1782" y="382"/>
                  </a:lnTo>
                  <a:lnTo>
                    <a:pt x="1781" y="385"/>
                  </a:lnTo>
                  <a:lnTo>
                    <a:pt x="1784" y="385"/>
                  </a:lnTo>
                  <a:lnTo>
                    <a:pt x="1781" y="386"/>
                  </a:lnTo>
                  <a:lnTo>
                    <a:pt x="1781" y="385"/>
                  </a:lnTo>
                  <a:lnTo>
                    <a:pt x="1781" y="383"/>
                  </a:lnTo>
                  <a:lnTo>
                    <a:pt x="1780" y="381"/>
                  </a:lnTo>
                  <a:lnTo>
                    <a:pt x="1777" y="378"/>
                  </a:lnTo>
                  <a:lnTo>
                    <a:pt x="1774" y="380"/>
                  </a:lnTo>
                  <a:lnTo>
                    <a:pt x="1774" y="382"/>
                  </a:lnTo>
                  <a:lnTo>
                    <a:pt x="1775" y="384"/>
                  </a:lnTo>
                  <a:lnTo>
                    <a:pt x="1773" y="381"/>
                  </a:lnTo>
                  <a:lnTo>
                    <a:pt x="1770" y="381"/>
                  </a:lnTo>
                  <a:lnTo>
                    <a:pt x="1767" y="383"/>
                  </a:lnTo>
                  <a:lnTo>
                    <a:pt x="1768" y="385"/>
                  </a:lnTo>
                  <a:lnTo>
                    <a:pt x="1772" y="386"/>
                  </a:lnTo>
                  <a:lnTo>
                    <a:pt x="1766" y="386"/>
                  </a:lnTo>
                  <a:lnTo>
                    <a:pt x="1765" y="384"/>
                  </a:lnTo>
                  <a:lnTo>
                    <a:pt x="1759" y="385"/>
                  </a:lnTo>
                  <a:lnTo>
                    <a:pt x="1760" y="387"/>
                  </a:lnTo>
                  <a:lnTo>
                    <a:pt x="1758" y="385"/>
                  </a:lnTo>
                  <a:lnTo>
                    <a:pt x="1756" y="386"/>
                  </a:lnTo>
                  <a:lnTo>
                    <a:pt x="1758" y="387"/>
                  </a:lnTo>
                  <a:lnTo>
                    <a:pt x="1756" y="390"/>
                  </a:lnTo>
                  <a:lnTo>
                    <a:pt x="1758" y="390"/>
                  </a:lnTo>
                  <a:lnTo>
                    <a:pt x="1764" y="390"/>
                  </a:lnTo>
                  <a:lnTo>
                    <a:pt x="1770" y="391"/>
                  </a:lnTo>
                  <a:lnTo>
                    <a:pt x="1775" y="391"/>
                  </a:lnTo>
                  <a:lnTo>
                    <a:pt x="1777" y="391"/>
                  </a:lnTo>
                  <a:lnTo>
                    <a:pt x="1775" y="392"/>
                  </a:lnTo>
                  <a:lnTo>
                    <a:pt x="1772" y="392"/>
                  </a:lnTo>
                  <a:lnTo>
                    <a:pt x="1766" y="393"/>
                  </a:lnTo>
                  <a:lnTo>
                    <a:pt x="1764" y="392"/>
                  </a:lnTo>
                  <a:lnTo>
                    <a:pt x="1760" y="390"/>
                  </a:lnTo>
                  <a:lnTo>
                    <a:pt x="1758" y="391"/>
                  </a:lnTo>
                  <a:lnTo>
                    <a:pt x="1756" y="392"/>
                  </a:lnTo>
                  <a:lnTo>
                    <a:pt x="1754" y="395"/>
                  </a:lnTo>
                  <a:lnTo>
                    <a:pt x="1756" y="397"/>
                  </a:lnTo>
                  <a:lnTo>
                    <a:pt x="1759" y="395"/>
                  </a:lnTo>
                  <a:lnTo>
                    <a:pt x="1754" y="397"/>
                  </a:lnTo>
                  <a:lnTo>
                    <a:pt x="1756" y="397"/>
                  </a:lnTo>
                  <a:lnTo>
                    <a:pt x="1759" y="397"/>
                  </a:lnTo>
                  <a:lnTo>
                    <a:pt x="1756" y="397"/>
                  </a:lnTo>
                  <a:lnTo>
                    <a:pt x="1759" y="398"/>
                  </a:lnTo>
                  <a:lnTo>
                    <a:pt x="1757" y="399"/>
                  </a:lnTo>
                  <a:lnTo>
                    <a:pt x="1762" y="400"/>
                  </a:lnTo>
                  <a:lnTo>
                    <a:pt x="1765" y="400"/>
                  </a:lnTo>
                  <a:lnTo>
                    <a:pt x="1762" y="400"/>
                  </a:lnTo>
                  <a:lnTo>
                    <a:pt x="1759" y="399"/>
                  </a:lnTo>
                  <a:lnTo>
                    <a:pt x="1754" y="401"/>
                  </a:lnTo>
                  <a:lnTo>
                    <a:pt x="1756" y="401"/>
                  </a:lnTo>
                  <a:lnTo>
                    <a:pt x="1762" y="401"/>
                  </a:lnTo>
                  <a:lnTo>
                    <a:pt x="1757" y="402"/>
                  </a:lnTo>
                  <a:lnTo>
                    <a:pt x="1754" y="403"/>
                  </a:lnTo>
                  <a:lnTo>
                    <a:pt x="1756" y="404"/>
                  </a:lnTo>
                  <a:lnTo>
                    <a:pt x="1759" y="408"/>
                  </a:lnTo>
                  <a:lnTo>
                    <a:pt x="1765" y="404"/>
                  </a:lnTo>
                  <a:lnTo>
                    <a:pt x="1771" y="404"/>
                  </a:lnTo>
                  <a:lnTo>
                    <a:pt x="1773" y="407"/>
                  </a:lnTo>
                  <a:lnTo>
                    <a:pt x="1776" y="402"/>
                  </a:lnTo>
                  <a:lnTo>
                    <a:pt x="1775" y="404"/>
                  </a:lnTo>
                  <a:lnTo>
                    <a:pt x="1776" y="404"/>
                  </a:lnTo>
                  <a:lnTo>
                    <a:pt x="1782" y="404"/>
                  </a:lnTo>
                  <a:lnTo>
                    <a:pt x="1780" y="406"/>
                  </a:lnTo>
                  <a:lnTo>
                    <a:pt x="1783" y="406"/>
                  </a:lnTo>
                  <a:lnTo>
                    <a:pt x="1785" y="406"/>
                  </a:lnTo>
                  <a:lnTo>
                    <a:pt x="1784" y="403"/>
                  </a:lnTo>
                  <a:lnTo>
                    <a:pt x="1787" y="401"/>
                  </a:lnTo>
                  <a:lnTo>
                    <a:pt x="1785" y="403"/>
                  </a:lnTo>
                  <a:lnTo>
                    <a:pt x="1787" y="404"/>
                  </a:lnTo>
                  <a:lnTo>
                    <a:pt x="1788" y="404"/>
                  </a:lnTo>
                  <a:lnTo>
                    <a:pt x="1790" y="404"/>
                  </a:lnTo>
                  <a:lnTo>
                    <a:pt x="1788" y="407"/>
                  </a:lnTo>
                  <a:lnTo>
                    <a:pt x="1784" y="406"/>
                  </a:lnTo>
                  <a:lnTo>
                    <a:pt x="1781" y="408"/>
                  </a:lnTo>
                  <a:lnTo>
                    <a:pt x="1782" y="410"/>
                  </a:lnTo>
                  <a:lnTo>
                    <a:pt x="1780" y="410"/>
                  </a:lnTo>
                  <a:lnTo>
                    <a:pt x="1780" y="408"/>
                  </a:lnTo>
                  <a:lnTo>
                    <a:pt x="1777" y="406"/>
                  </a:lnTo>
                  <a:lnTo>
                    <a:pt x="1774" y="407"/>
                  </a:lnTo>
                  <a:lnTo>
                    <a:pt x="1764" y="407"/>
                  </a:lnTo>
                  <a:lnTo>
                    <a:pt x="1756" y="409"/>
                  </a:lnTo>
                  <a:lnTo>
                    <a:pt x="1755" y="412"/>
                  </a:lnTo>
                  <a:lnTo>
                    <a:pt x="1757" y="412"/>
                  </a:lnTo>
                  <a:lnTo>
                    <a:pt x="1760" y="412"/>
                  </a:lnTo>
                  <a:lnTo>
                    <a:pt x="1758" y="414"/>
                  </a:lnTo>
                  <a:lnTo>
                    <a:pt x="1759" y="416"/>
                  </a:lnTo>
                  <a:lnTo>
                    <a:pt x="1757" y="415"/>
                  </a:lnTo>
                  <a:lnTo>
                    <a:pt x="1754" y="414"/>
                  </a:lnTo>
                  <a:lnTo>
                    <a:pt x="1756" y="416"/>
                  </a:lnTo>
                  <a:lnTo>
                    <a:pt x="1757" y="418"/>
                  </a:lnTo>
                  <a:lnTo>
                    <a:pt x="1762" y="416"/>
                  </a:lnTo>
                  <a:lnTo>
                    <a:pt x="1764" y="416"/>
                  </a:lnTo>
                  <a:lnTo>
                    <a:pt x="1764" y="418"/>
                  </a:lnTo>
                  <a:lnTo>
                    <a:pt x="1763" y="419"/>
                  </a:lnTo>
                  <a:lnTo>
                    <a:pt x="1763" y="419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58" y="419"/>
                  </a:lnTo>
                  <a:lnTo>
                    <a:pt x="1756" y="421"/>
                  </a:lnTo>
                  <a:lnTo>
                    <a:pt x="1757" y="425"/>
                  </a:lnTo>
                  <a:lnTo>
                    <a:pt x="1759" y="426"/>
                  </a:lnTo>
                  <a:lnTo>
                    <a:pt x="1762" y="424"/>
                  </a:lnTo>
                  <a:lnTo>
                    <a:pt x="1762" y="426"/>
                  </a:lnTo>
                  <a:lnTo>
                    <a:pt x="1764" y="426"/>
                  </a:lnTo>
                  <a:lnTo>
                    <a:pt x="1764" y="429"/>
                  </a:lnTo>
                  <a:lnTo>
                    <a:pt x="1765" y="429"/>
                  </a:lnTo>
                  <a:lnTo>
                    <a:pt x="1767" y="425"/>
                  </a:lnTo>
                  <a:lnTo>
                    <a:pt x="1770" y="424"/>
                  </a:lnTo>
                  <a:lnTo>
                    <a:pt x="1772" y="421"/>
                  </a:lnTo>
                  <a:lnTo>
                    <a:pt x="1774" y="420"/>
                  </a:lnTo>
                  <a:lnTo>
                    <a:pt x="1780" y="420"/>
                  </a:lnTo>
                  <a:lnTo>
                    <a:pt x="1777" y="421"/>
                  </a:lnTo>
                  <a:lnTo>
                    <a:pt x="1775" y="426"/>
                  </a:lnTo>
                  <a:lnTo>
                    <a:pt x="1775" y="424"/>
                  </a:lnTo>
                  <a:lnTo>
                    <a:pt x="1775" y="421"/>
                  </a:lnTo>
                  <a:lnTo>
                    <a:pt x="1773" y="423"/>
                  </a:lnTo>
                  <a:lnTo>
                    <a:pt x="1770" y="425"/>
                  </a:lnTo>
                  <a:lnTo>
                    <a:pt x="1770" y="427"/>
                  </a:lnTo>
                  <a:lnTo>
                    <a:pt x="1766" y="429"/>
                  </a:lnTo>
                  <a:lnTo>
                    <a:pt x="1767" y="430"/>
                  </a:lnTo>
                  <a:lnTo>
                    <a:pt x="1764" y="432"/>
                  </a:lnTo>
                  <a:lnTo>
                    <a:pt x="1763" y="433"/>
                  </a:lnTo>
                  <a:lnTo>
                    <a:pt x="1766" y="434"/>
                  </a:lnTo>
                  <a:lnTo>
                    <a:pt x="1768" y="435"/>
                  </a:lnTo>
                  <a:lnTo>
                    <a:pt x="1771" y="433"/>
                  </a:lnTo>
                  <a:lnTo>
                    <a:pt x="1768" y="435"/>
                  </a:lnTo>
                  <a:lnTo>
                    <a:pt x="1766" y="435"/>
                  </a:lnTo>
                  <a:lnTo>
                    <a:pt x="1765" y="437"/>
                  </a:lnTo>
                  <a:lnTo>
                    <a:pt x="1762" y="436"/>
                  </a:lnTo>
                  <a:lnTo>
                    <a:pt x="1762" y="438"/>
                  </a:lnTo>
                  <a:lnTo>
                    <a:pt x="1758" y="440"/>
                  </a:lnTo>
                  <a:lnTo>
                    <a:pt x="1760" y="437"/>
                  </a:lnTo>
                  <a:lnTo>
                    <a:pt x="1758" y="437"/>
                  </a:lnTo>
                  <a:lnTo>
                    <a:pt x="1757" y="440"/>
                  </a:lnTo>
                  <a:lnTo>
                    <a:pt x="1758" y="443"/>
                  </a:lnTo>
                  <a:lnTo>
                    <a:pt x="1759" y="444"/>
                  </a:lnTo>
                  <a:lnTo>
                    <a:pt x="1762" y="442"/>
                  </a:lnTo>
                  <a:lnTo>
                    <a:pt x="1763" y="444"/>
                  </a:lnTo>
                  <a:lnTo>
                    <a:pt x="1765" y="443"/>
                  </a:lnTo>
                  <a:lnTo>
                    <a:pt x="1764" y="441"/>
                  </a:lnTo>
                  <a:lnTo>
                    <a:pt x="1770" y="441"/>
                  </a:lnTo>
                  <a:lnTo>
                    <a:pt x="1766" y="441"/>
                  </a:lnTo>
                  <a:lnTo>
                    <a:pt x="1770" y="442"/>
                  </a:lnTo>
                  <a:lnTo>
                    <a:pt x="1771" y="440"/>
                  </a:lnTo>
                  <a:lnTo>
                    <a:pt x="1771" y="437"/>
                  </a:lnTo>
                  <a:lnTo>
                    <a:pt x="1774" y="438"/>
                  </a:lnTo>
                  <a:lnTo>
                    <a:pt x="1771" y="440"/>
                  </a:lnTo>
                  <a:lnTo>
                    <a:pt x="1770" y="442"/>
                  </a:lnTo>
                  <a:lnTo>
                    <a:pt x="1768" y="442"/>
                  </a:lnTo>
                  <a:lnTo>
                    <a:pt x="1771" y="443"/>
                  </a:lnTo>
                  <a:lnTo>
                    <a:pt x="1770" y="444"/>
                  </a:lnTo>
                  <a:lnTo>
                    <a:pt x="1772" y="444"/>
                  </a:lnTo>
                  <a:lnTo>
                    <a:pt x="1770" y="445"/>
                  </a:lnTo>
                  <a:lnTo>
                    <a:pt x="1766" y="447"/>
                  </a:lnTo>
                  <a:lnTo>
                    <a:pt x="1767" y="450"/>
                  </a:lnTo>
                  <a:lnTo>
                    <a:pt x="1768" y="452"/>
                  </a:lnTo>
                  <a:lnTo>
                    <a:pt x="1771" y="450"/>
                  </a:lnTo>
                  <a:lnTo>
                    <a:pt x="1774" y="449"/>
                  </a:lnTo>
                  <a:lnTo>
                    <a:pt x="1771" y="450"/>
                  </a:lnTo>
                  <a:lnTo>
                    <a:pt x="1770" y="453"/>
                  </a:lnTo>
                  <a:lnTo>
                    <a:pt x="1767" y="452"/>
                  </a:lnTo>
                  <a:lnTo>
                    <a:pt x="1765" y="452"/>
                  </a:lnTo>
                  <a:lnTo>
                    <a:pt x="1763" y="450"/>
                  </a:lnTo>
                  <a:lnTo>
                    <a:pt x="1762" y="452"/>
                  </a:lnTo>
                  <a:lnTo>
                    <a:pt x="1760" y="455"/>
                  </a:lnTo>
                  <a:lnTo>
                    <a:pt x="1760" y="457"/>
                  </a:lnTo>
                  <a:lnTo>
                    <a:pt x="1763" y="460"/>
                  </a:lnTo>
                  <a:lnTo>
                    <a:pt x="1766" y="461"/>
                  </a:lnTo>
                  <a:lnTo>
                    <a:pt x="1768" y="463"/>
                  </a:lnTo>
                  <a:lnTo>
                    <a:pt x="1772" y="463"/>
                  </a:lnTo>
                  <a:lnTo>
                    <a:pt x="1772" y="464"/>
                  </a:lnTo>
                  <a:lnTo>
                    <a:pt x="1779" y="466"/>
                  </a:lnTo>
                  <a:lnTo>
                    <a:pt x="1780" y="464"/>
                  </a:lnTo>
                  <a:lnTo>
                    <a:pt x="1777" y="466"/>
                  </a:lnTo>
                  <a:lnTo>
                    <a:pt x="1775" y="469"/>
                  </a:lnTo>
                  <a:lnTo>
                    <a:pt x="1781" y="468"/>
                  </a:lnTo>
                  <a:lnTo>
                    <a:pt x="1784" y="469"/>
                  </a:lnTo>
                  <a:lnTo>
                    <a:pt x="1788" y="470"/>
                  </a:lnTo>
                  <a:lnTo>
                    <a:pt x="1789" y="470"/>
                  </a:lnTo>
                  <a:lnTo>
                    <a:pt x="1794" y="468"/>
                  </a:lnTo>
                  <a:lnTo>
                    <a:pt x="1796" y="467"/>
                  </a:lnTo>
                  <a:lnTo>
                    <a:pt x="1797" y="467"/>
                  </a:lnTo>
                  <a:lnTo>
                    <a:pt x="1802" y="464"/>
                  </a:lnTo>
                  <a:lnTo>
                    <a:pt x="1805" y="461"/>
                  </a:lnTo>
                  <a:lnTo>
                    <a:pt x="1814" y="454"/>
                  </a:lnTo>
                  <a:lnTo>
                    <a:pt x="1815" y="452"/>
                  </a:lnTo>
                  <a:lnTo>
                    <a:pt x="1817" y="451"/>
                  </a:lnTo>
                  <a:lnTo>
                    <a:pt x="1817" y="449"/>
                  </a:lnTo>
                  <a:lnTo>
                    <a:pt x="1817" y="447"/>
                  </a:lnTo>
                  <a:lnTo>
                    <a:pt x="1817" y="449"/>
                  </a:lnTo>
                  <a:lnTo>
                    <a:pt x="1819" y="450"/>
                  </a:lnTo>
                  <a:lnTo>
                    <a:pt x="1822" y="451"/>
                  </a:lnTo>
                  <a:lnTo>
                    <a:pt x="1823" y="449"/>
                  </a:lnTo>
                  <a:lnTo>
                    <a:pt x="1825" y="447"/>
                  </a:lnTo>
                  <a:lnTo>
                    <a:pt x="1827" y="445"/>
                  </a:lnTo>
                  <a:lnTo>
                    <a:pt x="1828" y="442"/>
                  </a:lnTo>
                  <a:lnTo>
                    <a:pt x="1826" y="440"/>
                  </a:lnTo>
                  <a:lnTo>
                    <a:pt x="1827" y="437"/>
                  </a:lnTo>
                  <a:lnTo>
                    <a:pt x="1831" y="438"/>
                  </a:lnTo>
                  <a:lnTo>
                    <a:pt x="1830" y="436"/>
                  </a:lnTo>
                  <a:lnTo>
                    <a:pt x="1828" y="434"/>
                  </a:lnTo>
                  <a:lnTo>
                    <a:pt x="1831" y="432"/>
                  </a:lnTo>
                  <a:lnTo>
                    <a:pt x="1833" y="433"/>
                  </a:lnTo>
                  <a:lnTo>
                    <a:pt x="1831" y="436"/>
                  </a:lnTo>
                  <a:lnTo>
                    <a:pt x="1832" y="440"/>
                  </a:lnTo>
                  <a:lnTo>
                    <a:pt x="1832" y="443"/>
                  </a:lnTo>
                  <a:lnTo>
                    <a:pt x="1832" y="445"/>
                  </a:lnTo>
                  <a:lnTo>
                    <a:pt x="1834" y="445"/>
                  </a:lnTo>
                  <a:lnTo>
                    <a:pt x="1838" y="446"/>
                  </a:lnTo>
                  <a:lnTo>
                    <a:pt x="1839" y="449"/>
                  </a:lnTo>
                  <a:lnTo>
                    <a:pt x="1838" y="451"/>
                  </a:lnTo>
                  <a:lnTo>
                    <a:pt x="1839" y="453"/>
                  </a:lnTo>
                  <a:lnTo>
                    <a:pt x="1839" y="457"/>
                  </a:lnTo>
                  <a:lnTo>
                    <a:pt x="1840" y="461"/>
                  </a:lnTo>
                  <a:lnTo>
                    <a:pt x="1842" y="464"/>
                  </a:lnTo>
                  <a:lnTo>
                    <a:pt x="1843" y="461"/>
                  </a:lnTo>
                  <a:lnTo>
                    <a:pt x="1843" y="464"/>
                  </a:lnTo>
                  <a:lnTo>
                    <a:pt x="1845" y="463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8" y="467"/>
                  </a:lnTo>
                  <a:lnTo>
                    <a:pt x="1847" y="469"/>
                  </a:lnTo>
                  <a:lnTo>
                    <a:pt x="1845" y="474"/>
                  </a:lnTo>
                  <a:lnTo>
                    <a:pt x="1848" y="474"/>
                  </a:lnTo>
                  <a:lnTo>
                    <a:pt x="1848" y="477"/>
                  </a:lnTo>
                  <a:lnTo>
                    <a:pt x="1849" y="478"/>
                  </a:lnTo>
                  <a:lnTo>
                    <a:pt x="1848" y="481"/>
                  </a:lnTo>
                  <a:lnTo>
                    <a:pt x="1851" y="481"/>
                  </a:lnTo>
                  <a:lnTo>
                    <a:pt x="1852" y="487"/>
                  </a:lnTo>
                  <a:lnTo>
                    <a:pt x="1853" y="489"/>
                  </a:lnTo>
                  <a:lnTo>
                    <a:pt x="1856" y="492"/>
                  </a:lnTo>
                  <a:lnTo>
                    <a:pt x="1856" y="492"/>
                  </a:lnTo>
                  <a:lnTo>
                    <a:pt x="1857" y="493"/>
                  </a:lnTo>
                  <a:lnTo>
                    <a:pt x="1859" y="496"/>
                  </a:lnTo>
                  <a:lnTo>
                    <a:pt x="1861" y="496"/>
                  </a:lnTo>
                  <a:lnTo>
                    <a:pt x="1862" y="498"/>
                  </a:lnTo>
                  <a:lnTo>
                    <a:pt x="1861" y="501"/>
                  </a:lnTo>
                  <a:lnTo>
                    <a:pt x="1859" y="500"/>
                  </a:lnTo>
                  <a:lnTo>
                    <a:pt x="1860" y="505"/>
                  </a:lnTo>
                  <a:lnTo>
                    <a:pt x="1858" y="504"/>
                  </a:lnTo>
                  <a:lnTo>
                    <a:pt x="1858" y="506"/>
                  </a:lnTo>
                  <a:lnTo>
                    <a:pt x="1859" y="509"/>
                  </a:lnTo>
                  <a:lnTo>
                    <a:pt x="1861" y="514"/>
                  </a:lnTo>
                  <a:lnTo>
                    <a:pt x="1862" y="517"/>
                  </a:lnTo>
                  <a:lnTo>
                    <a:pt x="1862" y="519"/>
                  </a:lnTo>
                  <a:lnTo>
                    <a:pt x="1865" y="521"/>
                  </a:lnTo>
                  <a:lnTo>
                    <a:pt x="1868" y="522"/>
                  </a:lnTo>
                  <a:lnTo>
                    <a:pt x="1874" y="520"/>
                  </a:lnTo>
                  <a:lnTo>
                    <a:pt x="1879" y="521"/>
                  </a:lnTo>
                  <a:lnTo>
                    <a:pt x="1882" y="518"/>
                  </a:lnTo>
                  <a:lnTo>
                    <a:pt x="1879" y="515"/>
                  </a:lnTo>
                  <a:lnTo>
                    <a:pt x="1879" y="512"/>
                  </a:lnTo>
                  <a:lnTo>
                    <a:pt x="1882" y="511"/>
                  </a:lnTo>
                  <a:lnTo>
                    <a:pt x="1884" y="509"/>
                  </a:lnTo>
                  <a:lnTo>
                    <a:pt x="1886" y="510"/>
                  </a:lnTo>
                  <a:lnTo>
                    <a:pt x="1886" y="506"/>
                  </a:lnTo>
                  <a:lnTo>
                    <a:pt x="1890" y="506"/>
                  </a:lnTo>
                  <a:lnTo>
                    <a:pt x="1895" y="506"/>
                  </a:lnTo>
                  <a:lnTo>
                    <a:pt x="1899" y="505"/>
                  </a:lnTo>
                  <a:lnTo>
                    <a:pt x="1900" y="505"/>
                  </a:lnTo>
                  <a:lnTo>
                    <a:pt x="1902" y="508"/>
                  </a:lnTo>
                  <a:lnTo>
                    <a:pt x="1904" y="505"/>
                  </a:lnTo>
                  <a:lnTo>
                    <a:pt x="1905" y="501"/>
                  </a:lnTo>
                  <a:lnTo>
                    <a:pt x="1909" y="496"/>
                  </a:lnTo>
                  <a:lnTo>
                    <a:pt x="1910" y="491"/>
                  </a:lnTo>
                  <a:lnTo>
                    <a:pt x="1910" y="491"/>
                  </a:lnTo>
                  <a:lnTo>
                    <a:pt x="1911" y="487"/>
                  </a:lnTo>
                  <a:lnTo>
                    <a:pt x="1911" y="487"/>
                  </a:lnTo>
                  <a:lnTo>
                    <a:pt x="1910" y="485"/>
                  </a:lnTo>
                  <a:lnTo>
                    <a:pt x="1912" y="483"/>
                  </a:lnTo>
                  <a:lnTo>
                    <a:pt x="1913" y="475"/>
                  </a:lnTo>
                  <a:lnTo>
                    <a:pt x="1911" y="472"/>
                  </a:lnTo>
                  <a:lnTo>
                    <a:pt x="1915" y="472"/>
                  </a:lnTo>
                  <a:lnTo>
                    <a:pt x="1913" y="470"/>
                  </a:lnTo>
                  <a:lnTo>
                    <a:pt x="1915" y="462"/>
                  </a:lnTo>
                  <a:lnTo>
                    <a:pt x="1910" y="461"/>
                  </a:lnTo>
                  <a:lnTo>
                    <a:pt x="1912" y="461"/>
                  </a:lnTo>
                  <a:lnTo>
                    <a:pt x="1916" y="461"/>
                  </a:lnTo>
                  <a:lnTo>
                    <a:pt x="1915" y="459"/>
                  </a:lnTo>
                  <a:lnTo>
                    <a:pt x="1912" y="458"/>
                  </a:lnTo>
                  <a:lnTo>
                    <a:pt x="1912" y="458"/>
                  </a:lnTo>
                  <a:lnTo>
                    <a:pt x="1918" y="458"/>
                  </a:lnTo>
                  <a:lnTo>
                    <a:pt x="1919" y="455"/>
                  </a:lnTo>
                  <a:lnTo>
                    <a:pt x="1921" y="455"/>
                  </a:lnTo>
                  <a:lnTo>
                    <a:pt x="1925" y="454"/>
                  </a:lnTo>
                  <a:lnTo>
                    <a:pt x="1927" y="452"/>
                  </a:lnTo>
                  <a:lnTo>
                    <a:pt x="1926" y="451"/>
                  </a:lnTo>
                  <a:lnTo>
                    <a:pt x="1927" y="449"/>
                  </a:lnTo>
                  <a:lnTo>
                    <a:pt x="1929" y="454"/>
                  </a:lnTo>
                  <a:lnTo>
                    <a:pt x="1930" y="451"/>
                  </a:lnTo>
                  <a:lnTo>
                    <a:pt x="1935" y="447"/>
                  </a:lnTo>
                  <a:lnTo>
                    <a:pt x="1937" y="447"/>
                  </a:lnTo>
                  <a:lnTo>
                    <a:pt x="1936" y="444"/>
                  </a:lnTo>
                  <a:lnTo>
                    <a:pt x="1938" y="446"/>
                  </a:lnTo>
                  <a:lnTo>
                    <a:pt x="1939" y="445"/>
                  </a:lnTo>
                  <a:lnTo>
                    <a:pt x="1938" y="443"/>
                  </a:lnTo>
                  <a:lnTo>
                    <a:pt x="1936" y="443"/>
                  </a:lnTo>
                  <a:lnTo>
                    <a:pt x="1934" y="444"/>
                  </a:lnTo>
                  <a:lnTo>
                    <a:pt x="1933" y="441"/>
                  </a:lnTo>
                  <a:lnTo>
                    <a:pt x="1936" y="443"/>
                  </a:lnTo>
                  <a:lnTo>
                    <a:pt x="1938" y="440"/>
                  </a:lnTo>
                  <a:lnTo>
                    <a:pt x="1941" y="438"/>
                  </a:lnTo>
                  <a:lnTo>
                    <a:pt x="1942" y="436"/>
                  </a:lnTo>
                  <a:lnTo>
                    <a:pt x="1944" y="435"/>
                  </a:lnTo>
                  <a:lnTo>
                    <a:pt x="1945" y="433"/>
                  </a:lnTo>
                  <a:lnTo>
                    <a:pt x="1943" y="429"/>
                  </a:lnTo>
                  <a:lnTo>
                    <a:pt x="1941" y="427"/>
                  </a:lnTo>
                  <a:lnTo>
                    <a:pt x="1939" y="427"/>
                  </a:lnTo>
                  <a:lnTo>
                    <a:pt x="1938" y="426"/>
                  </a:lnTo>
                  <a:lnTo>
                    <a:pt x="1937" y="423"/>
                  </a:lnTo>
                  <a:lnTo>
                    <a:pt x="1935" y="423"/>
                  </a:lnTo>
                  <a:lnTo>
                    <a:pt x="1929" y="418"/>
                  </a:lnTo>
                  <a:lnTo>
                    <a:pt x="1927" y="418"/>
                  </a:lnTo>
                  <a:lnTo>
                    <a:pt x="1924" y="417"/>
                  </a:lnTo>
                  <a:lnTo>
                    <a:pt x="1920" y="416"/>
                  </a:lnTo>
                  <a:lnTo>
                    <a:pt x="1921" y="414"/>
                  </a:lnTo>
                  <a:lnTo>
                    <a:pt x="1919" y="410"/>
                  </a:lnTo>
                  <a:lnTo>
                    <a:pt x="1920" y="408"/>
                  </a:lnTo>
                  <a:lnTo>
                    <a:pt x="1920" y="403"/>
                  </a:lnTo>
                  <a:lnTo>
                    <a:pt x="1919" y="401"/>
                  </a:lnTo>
                  <a:lnTo>
                    <a:pt x="1920" y="398"/>
                  </a:lnTo>
                  <a:lnTo>
                    <a:pt x="1921" y="397"/>
                  </a:lnTo>
                  <a:lnTo>
                    <a:pt x="1920" y="394"/>
                  </a:lnTo>
                  <a:lnTo>
                    <a:pt x="1922" y="393"/>
                  </a:lnTo>
                  <a:lnTo>
                    <a:pt x="1922" y="391"/>
                  </a:lnTo>
                  <a:lnTo>
                    <a:pt x="1926" y="383"/>
                  </a:lnTo>
                  <a:lnTo>
                    <a:pt x="1924" y="382"/>
                  </a:lnTo>
                  <a:lnTo>
                    <a:pt x="1924" y="377"/>
                  </a:lnTo>
                  <a:lnTo>
                    <a:pt x="1925" y="378"/>
                  </a:lnTo>
                  <a:lnTo>
                    <a:pt x="1927" y="377"/>
                  </a:lnTo>
                  <a:lnTo>
                    <a:pt x="1930" y="376"/>
                  </a:lnTo>
                  <a:lnTo>
                    <a:pt x="1932" y="373"/>
                  </a:lnTo>
                  <a:lnTo>
                    <a:pt x="1929" y="369"/>
                  </a:lnTo>
                  <a:lnTo>
                    <a:pt x="1928" y="368"/>
                  </a:lnTo>
                  <a:lnTo>
                    <a:pt x="1928" y="365"/>
                  </a:lnTo>
                  <a:lnTo>
                    <a:pt x="1930" y="369"/>
                  </a:lnTo>
                  <a:lnTo>
                    <a:pt x="1933" y="370"/>
                  </a:lnTo>
                  <a:lnTo>
                    <a:pt x="1937" y="368"/>
                  </a:lnTo>
                  <a:lnTo>
                    <a:pt x="1937" y="366"/>
                  </a:lnTo>
                  <a:lnTo>
                    <a:pt x="1939" y="365"/>
                  </a:lnTo>
                  <a:lnTo>
                    <a:pt x="1941" y="361"/>
                  </a:lnTo>
                  <a:lnTo>
                    <a:pt x="1944" y="361"/>
                  </a:lnTo>
                  <a:lnTo>
                    <a:pt x="1943" y="360"/>
                  </a:lnTo>
                  <a:lnTo>
                    <a:pt x="1946" y="361"/>
                  </a:lnTo>
                  <a:lnTo>
                    <a:pt x="1949" y="359"/>
                  </a:lnTo>
                  <a:lnTo>
                    <a:pt x="1950" y="357"/>
                  </a:lnTo>
                  <a:lnTo>
                    <a:pt x="1951" y="357"/>
                  </a:lnTo>
                  <a:lnTo>
                    <a:pt x="1953" y="356"/>
                  </a:lnTo>
                  <a:lnTo>
                    <a:pt x="1955" y="356"/>
                  </a:lnTo>
                  <a:lnTo>
                    <a:pt x="1961" y="352"/>
                  </a:lnTo>
                  <a:lnTo>
                    <a:pt x="1963" y="350"/>
                  </a:lnTo>
                  <a:lnTo>
                    <a:pt x="1967" y="350"/>
                  </a:lnTo>
                  <a:lnTo>
                    <a:pt x="1969" y="349"/>
                  </a:lnTo>
                  <a:lnTo>
                    <a:pt x="1972" y="343"/>
                  </a:lnTo>
                  <a:lnTo>
                    <a:pt x="1975" y="341"/>
                  </a:lnTo>
                  <a:lnTo>
                    <a:pt x="1979" y="337"/>
                  </a:lnTo>
                  <a:lnTo>
                    <a:pt x="1980" y="333"/>
                  </a:lnTo>
                  <a:lnTo>
                    <a:pt x="1978" y="332"/>
                  </a:lnTo>
                  <a:lnTo>
                    <a:pt x="1975" y="330"/>
                  </a:lnTo>
                  <a:lnTo>
                    <a:pt x="1977" y="331"/>
                  </a:lnTo>
                  <a:lnTo>
                    <a:pt x="1976" y="327"/>
                  </a:lnTo>
                  <a:lnTo>
                    <a:pt x="1973" y="326"/>
                  </a:lnTo>
                  <a:lnTo>
                    <a:pt x="1976" y="326"/>
                  </a:lnTo>
                  <a:lnTo>
                    <a:pt x="1978" y="323"/>
                  </a:lnTo>
                  <a:lnTo>
                    <a:pt x="1980" y="322"/>
                  </a:lnTo>
                  <a:lnTo>
                    <a:pt x="1980" y="318"/>
                  </a:lnTo>
                  <a:lnTo>
                    <a:pt x="1982" y="316"/>
                  </a:lnTo>
                  <a:lnTo>
                    <a:pt x="1979" y="316"/>
                  </a:lnTo>
                  <a:lnTo>
                    <a:pt x="1980" y="314"/>
                  </a:lnTo>
                  <a:lnTo>
                    <a:pt x="1984" y="314"/>
                  </a:lnTo>
                  <a:lnTo>
                    <a:pt x="1986" y="314"/>
                  </a:lnTo>
                  <a:lnTo>
                    <a:pt x="1985" y="312"/>
                  </a:lnTo>
                  <a:lnTo>
                    <a:pt x="1987" y="310"/>
                  </a:lnTo>
                  <a:lnTo>
                    <a:pt x="1989" y="310"/>
                  </a:lnTo>
                  <a:lnTo>
                    <a:pt x="1992" y="309"/>
                  </a:lnTo>
                  <a:lnTo>
                    <a:pt x="1990" y="305"/>
                  </a:lnTo>
                  <a:lnTo>
                    <a:pt x="1996" y="306"/>
                  </a:lnTo>
                  <a:lnTo>
                    <a:pt x="1996" y="304"/>
                  </a:lnTo>
                  <a:lnTo>
                    <a:pt x="1998" y="306"/>
                  </a:lnTo>
                  <a:lnTo>
                    <a:pt x="2002" y="307"/>
                  </a:lnTo>
                  <a:lnTo>
                    <a:pt x="2004" y="307"/>
                  </a:lnTo>
                  <a:lnTo>
                    <a:pt x="2002" y="305"/>
                  </a:lnTo>
                  <a:lnTo>
                    <a:pt x="2005" y="306"/>
                  </a:lnTo>
                  <a:lnTo>
                    <a:pt x="2011" y="305"/>
                  </a:lnTo>
                  <a:lnTo>
                    <a:pt x="2015" y="305"/>
                  </a:lnTo>
                  <a:lnTo>
                    <a:pt x="2016" y="306"/>
                  </a:lnTo>
                  <a:lnTo>
                    <a:pt x="2021" y="306"/>
                  </a:lnTo>
                  <a:lnTo>
                    <a:pt x="2021" y="306"/>
                  </a:lnTo>
                  <a:lnTo>
                    <a:pt x="2022" y="307"/>
                  </a:lnTo>
                  <a:lnTo>
                    <a:pt x="2024" y="309"/>
                  </a:lnTo>
                  <a:lnTo>
                    <a:pt x="2027" y="309"/>
                  </a:lnTo>
                  <a:lnTo>
                    <a:pt x="2031" y="314"/>
                  </a:lnTo>
                  <a:lnTo>
                    <a:pt x="2031" y="316"/>
                  </a:lnTo>
                  <a:lnTo>
                    <a:pt x="2031" y="318"/>
                  </a:lnTo>
                  <a:lnTo>
                    <a:pt x="2030" y="321"/>
                  </a:lnTo>
                  <a:lnTo>
                    <a:pt x="2033" y="323"/>
                  </a:lnTo>
                  <a:lnTo>
                    <a:pt x="2033" y="323"/>
                  </a:lnTo>
                  <a:lnTo>
                    <a:pt x="2032" y="324"/>
                  </a:lnTo>
                  <a:lnTo>
                    <a:pt x="2030" y="324"/>
                  </a:lnTo>
                  <a:lnTo>
                    <a:pt x="2032" y="326"/>
                  </a:lnTo>
                  <a:lnTo>
                    <a:pt x="2030" y="325"/>
                  </a:lnTo>
                  <a:lnTo>
                    <a:pt x="2027" y="325"/>
                  </a:lnTo>
                  <a:lnTo>
                    <a:pt x="2023" y="326"/>
                  </a:lnTo>
                  <a:lnTo>
                    <a:pt x="2021" y="329"/>
                  </a:lnTo>
                  <a:lnTo>
                    <a:pt x="2016" y="335"/>
                  </a:lnTo>
                  <a:lnTo>
                    <a:pt x="2014" y="337"/>
                  </a:lnTo>
                  <a:lnTo>
                    <a:pt x="2013" y="340"/>
                  </a:lnTo>
                  <a:lnTo>
                    <a:pt x="2010" y="341"/>
                  </a:lnTo>
                  <a:lnTo>
                    <a:pt x="2007" y="344"/>
                  </a:lnTo>
                  <a:lnTo>
                    <a:pt x="2005" y="344"/>
                  </a:lnTo>
                  <a:lnTo>
                    <a:pt x="2005" y="347"/>
                  </a:lnTo>
                  <a:lnTo>
                    <a:pt x="2002" y="348"/>
                  </a:lnTo>
                  <a:lnTo>
                    <a:pt x="2002" y="348"/>
                  </a:lnTo>
                  <a:lnTo>
                    <a:pt x="1998" y="353"/>
                  </a:lnTo>
                  <a:lnTo>
                    <a:pt x="1995" y="351"/>
                  </a:lnTo>
                  <a:lnTo>
                    <a:pt x="1993" y="355"/>
                  </a:lnTo>
                  <a:lnTo>
                    <a:pt x="1992" y="357"/>
                  </a:lnTo>
                  <a:lnTo>
                    <a:pt x="1992" y="360"/>
                  </a:lnTo>
                  <a:lnTo>
                    <a:pt x="1992" y="361"/>
                  </a:lnTo>
                  <a:lnTo>
                    <a:pt x="1986" y="363"/>
                  </a:lnTo>
                  <a:lnTo>
                    <a:pt x="1986" y="361"/>
                  </a:lnTo>
                  <a:lnTo>
                    <a:pt x="1984" y="363"/>
                  </a:lnTo>
                  <a:lnTo>
                    <a:pt x="1980" y="360"/>
                  </a:lnTo>
                  <a:lnTo>
                    <a:pt x="1980" y="363"/>
                  </a:lnTo>
                  <a:lnTo>
                    <a:pt x="1980" y="365"/>
                  </a:lnTo>
                  <a:lnTo>
                    <a:pt x="1979" y="368"/>
                  </a:lnTo>
                  <a:lnTo>
                    <a:pt x="1976" y="370"/>
                  </a:lnTo>
                  <a:lnTo>
                    <a:pt x="1976" y="373"/>
                  </a:lnTo>
                  <a:lnTo>
                    <a:pt x="1976" y="375"/>
                  </a:lnTo>
                  <a:lnTo>
                    <a:pt x="1975" y="378"/>
                  </a:lnTo>
                  <a:lnTo>
                    <a:pt x="1976" y="381"/>
                  </a:lnTo>
                  <a:lnTo>
                    <a:pt x="1977" y="380"/>
                  </a:lnTo>
                  <a:lnTo>
                    <a:pt x="1978" y="383"/>
                  </a:lnTo>
                  <a:lnTo>
                    <a:pt x="1978" y="385"/>
                  </a:lnTo>
                  <a:lnTo>
                    <a:pt x="1977" y="387"/>
                  </a:lnTo>
                  <a:lnTo>
                    <a:pt x="1977" y="389"/>
                  </a:lnTo>
                  <a:lnTo>
                    <a:pt x="1979" y="392"/>
                  </a:lnTo>
                  <a:lnTo>
                    <a:pt x="1982" y="398"/>
                  </a:lnTo>
                  <a:lnTo>
                    <a:pt x="1980" y="397"/>
                  </a:lnTo>
                  <a:lnTo>
                    <a:pt x="1980" y="402"/>
                  </a:lnTo>
                  <a:lnTo>
                    <a:pt x="1980" y="406"/>
                  </a:lnTo>
                  <a:lnTo>
                    <a:pt x="1978" y="408"/>
                  </a:lnTo>
                  <a:lnTo>
                    <a:pt x="1979" y="410"/>
                  </a:lnTo>
                  <a:lnTo>
                    <a:pt x="1978" y="416"/>
                  </a:lnTo>
                  <a:lnTo>
                    <a:pt x="1980" y="418"/>
                  </a:lnTo>
                  <a:lnTo>
                    <a:pt x="1980" y="418"/>
                  </a:lnTo>
                  <a:lnTo>
                    <a:pt x="1982" y="417"/>
                  </a:lnTo>
                  <a:lnTo>
                    <a:pt x="1984" y="419"/>
                  </a:lnTo>
                  <a:lnTo>
                    <a:pt x="1986" y="419"/>
                  </a:lnTo>
                  <a:lnTo>
                    <a:pt x="1987" y="420"/>
                  </a:lnTo>
                  <a:lnTo>
                    <a:pt x="1989" y="421"/>
                  </a:lnTo>
                  <a:lnTo>
                    <a:pt x="1995" y="421"/>
                  </a:lnTo>
                  <a:lnTo>
                    <a:pt x="1993" y="425"/>
                  </a:lnTo>
                  <a:lnTo>
                    <a:pt x="1997" y="425"/>
                  </a:lnTo>
                  <a:lnTo>
                    <a:pt x="1999" y="423"/>
                  </a:lnTo>
                  <a:lnTo>
                    <a:pt x="1999" y="425"/>
                  </a:lnTo>
                  <a:lnTo>
                    <a:pt x="1998" y="426"/>
                  </a:lnTo>
                  <a:lnTo>
                    <a:pt x="1999" y="428"/>
                  </a:lnTo>
                  <a:lnTo>
                    <a:pt x="2003" y="428"/>
                  </a:lnTo>
                  <a:lnTo>
                    <a:pt x="2003" y="429"/>
                  </a:lnTo>
                  <a:lnTo>
                    <a:pt x="2002" y="429"/>
                  </a:lnTo>
                  <a:lnTo>
                    <a:pt x="2002" y="430"/>
                  </a:lnTo>
                  <a:lnTo>
                    <a:pt x="2004" y="429"/>
                  </a:lnTo>
                  <a:lnTo>
                    <a:pt x="2003" y="432"/>
                  </a:lnTo>
                  <a:lnTo>
                    <a:pt x="2006" y="430"/>
                  </a:lnTo>
                  <a:lnTo>
                    <a:pt x="2006" y="429"/>
                  </a:lnTo>
                  <a:lnTo>
                    <a:pt x="2010" y="430"/>
                  </a:lnTo>
                  <a:lnTo>
                    <a:pt x="2012" y="429"/>
                  </a:lnTo>
                  <a:lnTo>
                    <a:pt x="2018" y="428"/>
                  </a:lnTo>
                  <a:lnTo>
                    <a:pt x="2018" y="429"/>
                  </a:lnTo>
                  <a:lnTo>
                    <a:pt x="2020" y="429"/>
                  </a:lnTo>
                  <a:lnTo>
                    <a:pt x="2022" y="427"/>
                  </a:lnTo>
                  <a:lnTo>
                    <a:pt x="2024" y="427"/>
                  </a:lnTo>
                  <a:lnTo>
                    <a:pt x="2027" y="426"/>
                  </a:lnTo>
                  <a:lnTo>
                    <a:pt x="2030" y="426"/>
                  </a:lnTo>
                  <a:lnTo>
                    <a:pt x="2032" y="425"/>
                  </a:lnTo>
                  <a:lnTo>
                    <a:pt x="2037" y="423"/>
                  </a:lnTo>
                  <a:lnTo>
                    <a:pt x="2038" y="425"/>
                  </a:lnTo>
                  <a:lnTo>
                    <a:pt x="2039" y="423"/>
                  </a:lnTo>
                  <a:lnTo>
                    <a:pt x="2043" y="424"/>
                  </a:lnTo>
                  <a:lnTo>
                    <a:pt x="2041" y="420"/>
                  </a:lnTo>
                  <a:lnTo>
                    <a:pt x="2044" y="421"/>
                  </a:lnTo>
                  <a:lnTo>
                    <a:pt x="2046" y="421"/>
                  </a:lnTo>
                  <a:lnTo>
                    <a:pt x="2047" y="420"/>
                  </a:lnTo>
                  <a:lnTo>
                    <a:pt x="2049" y="420"/>
                  </a:lnTo>
                  <a:lnTo>
                    <a:pt x="2054" y="420"/>
                  </a:lnTo>
                  <a:lnTo>
                    <a:pt x="2057" y="418"/>
                  </a:lnTo>
                  <a:lnTo>
                    <a:pt x="2060" y="419"/>
                  </a:lnTo>
                  <a:lnTo>
                    <a:pt x="2065" y="419"/>
                  </a:lnTo>
                  <a:lnTo>
                    <a:pt x="2065" y="418"/>
                  </a:lnTo>
                  <a:lnTo>
                    <a:pt x="2069" y="419"/>
                  </a:lnTo>
                  <a:lnTo>
                    <a:pt x="2072" y="418"/>
                  </a:lnTo>
                  <a:lnTo>
                    <a:pt x="2078" y="415"/>
                  </a:lnTo>
                  <a:lnTo>
                    <a:pt x="2078" y="416"/>
                  </a:lnTo>
                  <a:lnTo>
                    <a:pt x="2078" y="418"/>
                  </a:lnTo>
                  <a:lnTo>
                    <a:pt x="2078" y="420"/>
                  </a:lnTo>
                  <a:lnTo>
                    <a:pt x="2075" y="419"/>
                  </a:lnTo>
                  <a:lnTo>
                    <a:pt x="2077" y="423"/>
                  </a:lnTo>
                  <a:lnTo>
                    <a:pt x="2082" y="426"/>
                  </a:lnTo>
                  <a:lnTo>
                    <a:pt x="2088" y="426"/>
                  </a:lnTo>
                  <a:lnTo>
                    <a:pt x="2091" y="426"/>
                  </a:lnTo>
                  <a:lnTo>
                    <a:pt x="2093" y="427"/>
                  </a:lnTo>
                  <a:lnTo>
                    <a:pt x="2096" y="429"/>
                  </a:lnTo>
                  <a:lnTo>
                    <a:pt x="2098" y="429"/>
                  </a:lnTo>
                  <a:lnTo>
                    <a:pt x="2098" y="432"/>
                  </a:lnTo>
                  <a:lnTo>
                    <a:pt x="2098" y="433"/>
                  </a:lnTo>
                  <a:lnTo>
                    <a:pt x="2084" y="429"/>
                  </a:lnTo>
                  <a:lnTo>
                    <a:pt x="2082" y="433"/>
                  </a:lnTo>
                  <a:lnTo>
                    <a:pt x="2080" y="434"/>
                  </a:lnTo>
                  <a:lnTo>
                    <a:pt x="2077" y="434"/>
                  </a:lnTo>
                  <a:lnTo>
                    <a:pt x="2074" y="434"/>
                  </a:lnTo>
                  <a:lnTo>
                    <a:pt x="2073" y="436"/>
                  </a:lnTo>
                  <a:lnTo>
                    <a:pt x="2071" y="435"/>
                  </a:lnTo>
                  <a:lnTo>
                    <a:pt x="2069" y="435"/>
                  </a:lnTo>
                  <a:lnTo>
                    <a:pt x="2069" y="437"/>
                  </a:lnTo>
                  <a:lnTo>
                    <a:pt x="2069" y="441"/>
                  </a:lnTo>
                  <a:lnTo>
                    <a:pt x="2066" y="442"/>
                  </a:lnTo>
                  <a:lnTo>
                    <a:pt x="2053" y="441"/>
                  </a:lnTo>
                  <a:lnTo>
                    <a:pt x="2050" y="440"/>
                  </a:lnTo>
                  <a:lnTo>
                    <a:pt x="2047" y="440"/>
                  </a:lnTo>
                  <a:lnTo>
                    <a:pt x="2045" y="438"/>
                  </a:lnTo>
                  <a:lnTo>
                    <a:pt x="2039" y="437"/>
                  </a:lnTo>
                  <a:lnTo>
                    <a:pt x="2037" y="438"/>
                  </a:lnTo>
                  <a:lnTo>
                    <a:pt x="2033" y="437"/>
                  </a:lnTo>
                  <a:lnTo>
                    <a:pt x="2032" y="441"/>
                  </a:lnTo>
                  <a:lnTo>
                    <a:pt x="2030" y="440"/>
                  </a:lnTo>
                  <a:lnTo>
                    <a:pt x="2024" y="440"/>
                  </a:lnTo>
                  <a:lnTo>
                    <a:pt x="2022" y="441"/>
                  </a:lnTo>
                  <a:lnTo>
                    <a:pt x="2019" y="441"/>
                  </a:lnTo>
                  <a:lnTo>
                    <a:pt x="2016" y="443"/>
                  </a:lnTo>
                  <a:lnTo>
                    <a:pt x="2014" y="442"/>
                  </a:lnTo>
                  <a:lnTo>
                    <a:pt x="2014" y="444"/>
                  </a:lnTo>
                  <a:lnTo>
                    <a:pt x="2010" y="445"/>
                  </a:lnTo>
                  <a:lnTo>
                    <a:pt x="2006" y="447"/>
                  </a:lnTo>
                  <a:lnTo>
                    <a:pt x="2005" y="450"/>
                  </a:lnTo>
                  <a:lnTo>
                    <a:pt x="2009" y="451"/>
                  </a:lnTo>
                  <a:lnTo>
                    <a:pt x="2005" y="452"/>
                  </a:lnTo>
                  <a:lnTo>
                    <a:pt x="2007" y="454"/>
                  </a:lnTo>
                  <a:lnTo>
                    <a:pt x="2010" y="455"/>
                  </a:lnTo>
                  <a:lnTo>
                    <a:pt x="2007" y="455"/>
                  </a:lnTo>
                  <a:lnTo>
                    <a:pt x="2006" y="459"/>
                  </a:lnTo>
                  <a:lnTo>
                    <a:pt x="2009" y="461"/>
                  </a:lnTo>
                  <a:lnTo>
                    <a:pt x="2010" y="463"/>
                  </a:lnTo>
                  <a:lnTo>
                    <a:pt x="2013" y="463"/>
                  </a:lnTo>
                  <a:lnTo>
                    <a:pt x="2015" y="464"/>
                  </a:lnTo>
                  <a:lnTo>
                    <a:pt x="2018" y="462"/>
                  </a:lnTo>
                  <a:lnTo>
                    <a:pt x="2021" y="464"/>
                  </a:lnTo>
                  <a:lnTo>
                    <a:pt x="2018" y="474"/>
                  </a:lnTo>
                  <a:lnTo>
                    <a:pt x="2018" y="476"/>
                  </a:lnTo>
                  <a:lnTo>
                    <a:pt x="2019" y="484"/>
                  </a:lnTo>
                  <a:lnTo>
                    <a:pt x="2016" y="487"/>
                  </a:lnTo>
                  <a:lnTo>
                    <a:pt x="2014" y="488"/>
                  </a:lnTo>
                  <a:lnTo>
                    <a:pt x="2011" y="491"/>
                  </a:lnTo>
                  <a:lnTo>
                    <a:pt x="2009" y="491"/>
                  </a:lnTo>
                  <a:lnTo>
                    <a:pt x="2003" y="487"/>
                  </a:lnTo>
                  <a:lnTo>
                    <a:pt x="2002" y="485"/>
                  </a:lnTo>
                  <a:lnTo>
                    <a:pt x="1997" y="479"/>
                  </a:lnTo>
                  <a:lnTo>
                    <a:pt x="1995" y="478"/>
                  </a:lnTo>
                  <a:lnTo>
                    <a:pt x="1993" y="475"/>
                  </a:lnTo>
                  <a:lnTo>
                    <a:pt x="1986" y="478"/>
                  </a:lnTo>
                  <a:lnTo>
                    <a:pt x="1984" y="478"/>
                  </a:lnTo>
                  <a:lnTo>
                    <a:pt x="1980" y="480"/>
                  </a:lnTo>
                  <a:lnTo>
                    <a:pt x="1979" y="484"/>
                  </a:lnTo>
                  <a:lnTo>
                    <a:pt x="1978" y="486"/>
                  </a:lnTo>
                  <a:lnTo>
                    <a:pt x="1978" y="488"/>
                  </a:lnTo>
                  <a:lnTo>
                    <a:pt x="1976" y="492"/>
                  </a:lnTo>
                  <a:lnTo>
                    <a:pt x="1973" y="494"/>
                  </a:lnTo>
                  <a:lnTo>
                    <a:pt x="1972" y="500"/>
                  </a:lnTo>
                  <a:lnTo>
                    <a:pt x="1972" y="505"/>
                  </a:lnTo>
                  <a:lnTo>
                    <a:pt x="1973" y="508"/>
                  </a:lnTo>
                  <a:lnTo>
                    <a:pt x="1973" y="512"/>
                  </a:lnTo>
                  <a:lnTo>
                    <a:pt x="1973" y="514"/>
                  </a:lnTo>
                  <a:lnTo>
                    <a:pt x="1975" y="515"/>
                  </a:lnTo>
                  <a:lnTo>
                    <a:pt x="1975" y="517"/>
                  </a:lnTo>
                  <a:lnTo>
                    <a:pt x="1975" y="517"/>
                  </a:lnTo>
                  <a:lnTo>
                    <a:pt x="1976" y="519"/>
                  </a:lnTo>
                  <a:lnTo>
                    <a:pt x="1976" y="522"/>
                  </a:lnTo>
                  <a:lnTo>
                    <a:pt x="1976" y="523"/>
                  </a:lnTo>
                  <a:lnTo>
                    <a:pt x="1975" y="526"/>
                  </a:lnTo>
                  <a:lnTo>
                    <a:pt x="1976" y="528"/>
                  </a:lnTo>
                  <a:lnTo>
                    <a:pt x="1972" y="530"/>
                  </a:lnTo>
                  <a:lnTo>
                    <a:pt x="1967" y="530"/>
                  </a:lnTo>
                  <a:lnTo>
                    <a:pt x="1967" y="530"/>
                  </a:lnTo>
                  <a:lnTo>
                    <a:pt x="1962" y="529"/>
                  </a:lnTo>
                  <a:lnTo>
                    <a:pt x="1962" y="529"/>
                  </a:lnTo>
                  <a:lnTo>
                    <a:pt x="1961" y="529"/>
                  </a:lnTo>
                  <a:lnTo>
                    <a:pt x="1959" y="529"/>
                  </a:lnTo>
                  <a:lnTo>
                    <a:pt x="1958" y="530"/>
                  </a:lnTo>
                  <a:lnTo>
                    <a:pt x="1959" y="532"/>
                  </a:lnTo>
                  <a:lnTo>
                    <a:pt x="1956" y="536"/>
                  </a:lnTo>
                  <a:lnTo>
                    <a:pt x="1953" y="538"/>
                  </a:lnTo>
                  <a:lnTo>
                    <a:pt x="1951" y="540"/>
                  </a:lnTo>
                  <a:lnTo>
                    <a:pt x="1945" y="540"/>
                  </a:lnTo>
                  <a:lnTo>
                    <a:pt x="1942" y="540"/>
                  </a:lnTo>
                  <a:lnTo>
                    <a:pt x="1941" y="539"/>
                  </a:lnTo>
                  <a:lnTo>
                    <a:pt x="1937" y="532"/>
                  </a:lnTo>
                  <a:lnTo>
                    <a:pt x="1937" y="532"/>
                  </a:lnTo>
                  <a:lnTo>
                    <a:pt x="1935" y="531"/>
                  </a:lnTo>
                  <a:lnTo>
                    <a:pt x="1929" y="531"/>
                  </a:lnTo>
                  <a:lnTo>
                    <a:pt x="1921" y="534"/>
                  </a:lnTo>
                  <a:lnTo>
                    <a:pt x="1916" y="536"/>
                  </a:lnTo>
                  <a:lnTo>
                    <a:pt x="1911" y="537"/>
                  </a:lnTo>
                  <a:lnTo>
                    <a:pt x="1910" y="538"/>
                  </a:lnTo>
                  <a:lnTo>
                    <a:pt x="1907" y="543"/>
                  </a:lnTo>
                  <a:lnTo>
                    <a:pt x="1895" y="544"/>
                  </a:lnTo>
                  <a:lnTo>
                    <a:pt x="1881" y="548"/>
                  </a:lnTo>
                  <a:lnTo>
                    <a:pt x="1879" y="548"/>
                  </a:lnTo>
                  <a:lnTo>
                    <a:pt x="1876" y="546"/>
                  </a:lnTo>
                  <a:lnTo>
                    <a:pt x="1875" y="549"/>
                  </a:lnTo>
                  <a:lnTo>
                    <a:pt x="1874" y="551"/>
                  </a:lnTo>
                  <a:lnTo>
                    <a:pt x="1877" y="549"/>
                  </a:lnTo>
                  <a:lnTo>
                    <a:pt x="1879" y="549"/>
                  </a:lnTo>
                  <a:lnTo>
                    <a:pt x="1881" y="551"/>
                  </a:lnTo>
                  <a:lnTo>
                    <a:pt x="1882" y="549"/>
                  </a:lnTo>
                  <a:lnTo>
                    <a:pt x="1882" y="549"/>
                  </a:lnTo>
                  <a:lnTo>
                    <a:pt x="1885" y="551"/>
                  </a:lnTo>
                  <a:lnTo>
                    <a:pt x="1884" y="553"/>
                  </a:lnTo>
                  <a:lnTo>
                    <a:pt x="1884" y="555"/>
                  </a:lnTo>
                  <a:lnTo>
                    <a:pt x="1882" y="553"/>
                  </a:lnTo>
                  <a:lnTo>
                    <a:pt x="1881" y="553"/>
                  </a:lnTo>
                  <a:lnTo>
                    <a:pt x="1875" y="551"/>
                  </a:lnTo>
                  <a:lnTo>
                    <a:pt x="1874" y="551"/>
                  </a:lnTo>
                  <a:lnTo>
                    <a:pt x="1874" y="549"/>
                  </a:lnTo>
                  <a:lnTo>
                    <a:pt x="1873" y="544"/>
                  </a:lnTo>
                  <a:lnTo>
                    <a:pt x="1870" y="545"/>
                  </a:lnTo>
                  <a:lnTo>
                    <a:pt x="1869" y="546"/>
                  </a:lnTo>
                  <a:lnTo>
                    <a:pt x="1865" y="541"/>
                  </a:lnTo>
                  <a:lnTo>
                    <a:pt x="1865" y="541"/>
                  </a:lnTo>
                  <a:lnTo>
                    <a:pt x="1861" y="540"/>
                  </a:lnTo>
                  <a:lnTo>
                    <a:pt x="1859" y="540"/>
                  </a:lnTo>
                  <a:lnTo>
                    <a:pt x="1856" y="541"/>
                  </a:lnTo>
                  <a:lnTo>
                    <a:pt x="1856" y="540"/>
                  </a:lnTo>
                  <a:lnTo>
                    <a:pt x="1858" y="539"/>
                  </a:lnTo>
                  <a:lnTo>
                    <a:pt x="1861" y="539"/>
                  </a:lnTo>
                  <a:lnTo>
                    <a:pt x="1856" y="538"/>
                  </a:lnTo>
                  <a:lnTo>
                    <a:pt x="1854" y="541"/>
                  </a:lnTo>
                  <a:lnTo>
                    <a:pt x="1851" y="543"/>
                  </a:lnTo>
                  <a:lnTo>
                    <a:pt x="1850" y="545"/>
                  </a:lnTo>
                  <a:lnTo>
                    <a:pt x="1850" y="544"/>
                  </a:lnTo>
                  <a:lnTo>
                    <a:pt x="1848" y="544"/>
                  </a:lnTo>
                  <a:lnTo>
                    <a:pt x="1844" y="544"/>
                  </a:lnTo>
                  <a:lnTo>
                    <a:pt x="1842" y="547"/>
                  </a:lnTo>
                  <a:lnTo>
                    <a:pt x="1841" y="549"/>
                  </a:lnTo>
                  <a:lnTo>
                    <a:pt x="1839" y="548"/>
                  </a:lnTo>
                  <a:lnTo>
                    <a:pt x="1836" y="547"/>
                  </a:lnTo>
                  <a:lnTo>
                    <a:pt x="1834" y="548"/>
                  </a:lnTo>
                  <a:lnTo>
                    <a:pt x="1834" y="545"/>
                  </a:lnTo>
                  <a:lnTo>
                    <a:pt x="1836" y="543"/>
                  </a:lnTo>
                  <a:lnTo>
                    <a:pt x="1836" y="540"/>
                  </a:lnTo>
                  <a:lnTo>
                    <a:pt x="1834" y="540"/>
                  </a:lnTo>
                  <a:lnTo>
                    <a:pt x="1832" y="541"/>
                  </a:lnTo>
                  <a:lnTo>
                    <a:pt x="1826" y="539"/>
                  </a:lnTo>
                  <a:lnTo>
                    <a:pt x="1824" y="540"/>
                  </a:lnTo>
                  <a:lnTo>
                    <a:pt x="1822" y="538"/>
                  </a:lnTo>
                  <a:lnTo>
                    <a:pt x="1822" y="535"/>
                  </a:lnTo>
                  <a:lnTo>
                    <a:pt x="1821" y="535"/>
                  </a:lnTo>
                  <a:lnTo>
                    <a:pt x="1822" y="534"/>
                  </a:lnTo>
                  <a:lnTo>
                    <a:pt x="1817" y="531"/>
                  </a:lnTo>
                  <a:lnTo>
                    <a:pt x="1814" y="531"/>
                  </a:lnTo>
                  <a:lnTo>
                    <a:pt x="1816" y="530"/>
                  </a:lnTo>
                  <a:lnTo>
                    <a:pt x="1818" y="530"/>
                  </a:lnTo>
                  <a:lnTo>
                    <a:pt x="1815" y="526"/>
                  </a:lnTo>
                  <a:lnTo>
                    <a:pt x="1817" y="523"/>
                  </a:lnTo>
                  <a:lnTo>
                    <a:pt x="1815" y="519"/>
                  </a:lnTo>
                  <a:lnTo>
                    <a:pt x="1817" y="518"/>
                  </a:lnTo>
                  <a:lnTo>
                    <a:pt x="1819" y="517"/>
                  </a:lnTo>
                  <a:lnTo>
                    <a:pt x="1816" y="514"/>
                  </a:lnTo>
                  <a:lnTo>
                    <a:pt x="1819" y="515"/>
                  </a:lnTo>
                  <a:lnTo>
                    <a:pt x="1822" y="515"/>
                  </a:lnTo>
                  <a:lnTo>
                    <a:pt x="1822" y="512"/>
                  </a:lnTo>
                  <a:lnTo>
                    <a:pt x="1825" y="511"/>
                  </a:lnTo>
                  <a:lnTo>
                    <a:pt x="1825" y="505"/>
                  </a:lnTo>
                  <a:lnTo>
                    <a:pt x="1828" y="505"/>
                  </a:lnTo>
                  <a:lnTo>
                    <a:pt x="1828" y="508"/>
                  </a:lnTo>
                  <a:lnTo>
                    <a:pt x="1831" y="505"/>
                  </a:lnTo>
                  <a:lnTo>
                    <a:pt x="1833" y="504"/>
                  </a:lnTo>
                  <a:lnTo>
                    <a:pt x="1834" y="502"/>
                  </a:lnTo>
                  <a:lnTo>
                    <a:pt x="1832" y="498"/>
                  </a:lnTo>
                  <a:lnTo>
                    <a:pt x="1830" y="500"/>
                  </a:lnTo>
                  <a:lnTo>
                    <a:pt x="1827" y="498"/>
                  </a:lnTo>
                  <a:lnTo>
                    <a:pt x="1824" y="501"/>
                  </a:lnTo>
                  <a:lnTo>
                    <a:pt x="1826" y="497"/>
                  </a:lnTo>
                  <a:lnTo>
                    <a:pt x="1823" y="495"/>
                  </a:lnTo>
                  <a:lnTo>
                    <a:pt x="1822" y="496"/>
                  </a:lnTo>
                  <a:lnTo>
                    <a:pt x="1819" y="496"/>
                  </a:lnTo>
                  <a:lnTo>
                    <a:pt x="1823" y="495"/>
                  </a:lnTo>
                  <a:lnTo>
                    <a:pt x="1826" y="495"/>
                  </a:lnTo>
                  <a:lnTo>
                    <a:pt x="1825" y="493"/>
                  </a:lnTo>
                  <a:lnTo>
                    <a:pt x="1824" y="491"/>
                  </a:lnTo>
                  <a:lnTo>
                    <a:pt x="1822" y="488"/>
                  </a:lnTo>
                  <a:lnTo>
                    <a:pt x="1821" y="488"/>
                  </a:lnTo>
                  <a:lnTo>
                    <a:pt x="1811" y="489"/>
                  </a:lnTo>
                  <a:lnTo>
                    <a:pt x="1810" y="493"/>
                  </a:lnTo>
                  <a:lnTo>
                    <a:pt x="1813" y="496"/>
                  </a:lnTo>
                  <a:lnTo>
                    <a:pt x="1811" y="498"/>
                  </a:lnTo>
                  <a:lnTo>
                    <a:pt x="1809" y="496"/>
                  </a:lnTo>
                  <a:lnTo>
                    <a:pt x="1808" y="494"/>
                  </a:lnTo>
                  <a:lnTo>
                    <a:pt x="1806" y="496"/>
                  </a:lnTo>
                  <a:lnTo>
                    <a:pt x="1805" y="498"/>
                  </a:lnTo>
                  <a:lnTo>
                    <a:pt x="1798" y="498"/>
                  </a:lnTo>
                  <a:lnTo>
                    <a:pt x="1797" y="496"/>
                  </a:lnTo>
                  <a:lnTo>
                    <a:pt x="1796" y="498"/>
                  </a:lnTo>
                  <a:lnTo>
                    <a:pt x="1796" y="510"/>
                  </a:lnTo>
                  <a:lnTo>
                    <a:pt x="1798" y="509"/>
                  </a:lnTo>
                  <a:lnTo>
                    <a:pt x="1800" y="511"/>
                  </a:lnTo>
                  <a:lnTo>
                    <a:pt x="1799" y="512"/>
                  </a:lnTo>
                  <a:lnTo>
                    <a:pt x="1797" y="510"/>
                  </a:lnTo>
                  <a:lnTo>
                    <a:pt x="1797" y="515"/>
                  </a:lnTo>
                  <a:lnTo>
                    <a:pt x="1796" y="518"/>
                  </a:lnTo>
                  <a:lnTo>
                    <a:pt x="1799" y="518"/>
                  </a:lnTo>
                  <a:lnTo>
                    <a:pt x="1800" y="520"/>
                  </a:lnTo>
                  <a:lnTo>
                    <a:pt x="1804" y="522"/>
                  </a:lnTo>
                  <a:lnTo>
                    <a:pt x="1804" y="524"/>
                  </a:lnTo>
                  <a:lnTo>
                    <a:pt x="1802" y="526"/>
                  </a:lnTo>
                  <a:lnTo>
                    <a:pt x="1804" y="530"/>
                  </a:lnTo>
                  <a:lnTo>
                    <a:pt x="1802" y="530"/>
                  </a:lnTo>
                  <a:lnTo>
                    <a:pt x="1800" y="528"/>
                  </a:lnTo>
                  <a:lnTo>
                    <a:pt x="1799" y="528"/>
                  </a:lnTo>
                  <a:lnTo>
                    <a:pt x="1800" y="531"/>
                  </a:lnTo>
                  <a:lnTo>
                    <a:pt x="1804" y="531"/>
                  </a:lnTo>
                  <a:lnTo>
                    <a:pt x="1804" y="531"/>
                  </a:lnTo>
                  <a:lnTo>
                    <a:pt x="1808" y="537"/>
                  </a:lnTo>
                  <a:lnTo>
                    <a:pt x="1807" y="538"/>
                  </a:lnTo>
                  <a:lnTo>
                    <a:pt x="1805" y="539"/>
                  </a:lnTo>
                  <a:lnTo>
                    <a:pt x="1804" y="543"/>
                  </a:lnTo>
                  <a:lnTo>
                    <a:pt x="1806" y="541"/>
                  </a:lnTo>
                  <a:lnTo>
                    <a:pt x="1807" y="545"/>
                  </a:lnTo>
                  <a:lnTo>
                    <a:pt x="1806" y="547"/>
                  </a:lnTo>
                  <a:lnTo>
                    <a:pt x="1809" y="549"/>
                  </a:lnTo>
                  <a:lnTo>
                    <a:pt x="1813" y="549"/>
                  </a:lnTo>
                  <a:lnTo>
                    <a:pt x="1817" y="555"/>
                  </a:lnTo>
                  <a:lnTo>
                    <a:pt x="1819" y="556"/>
                  </a:lnTo>
                  <a:lnTo>
                    <a:pt x="1819" y="556"/>
                  </a:lnTo>
                  <a:lnTo>
                    <a:pt x="1816" y="555"/>
                  </a:lnTo>
                  <a:lnTo>
                    <a:pt x="1814" y="553"/>
                  </a:lnTo>
                  <a:lnTo>
                    <a:pt x="1810" y="549"/>
                  </a:lnTo>
                  <a:lnTo>
                    <a:pt x="1808" y="551"/>
                  </a:lnTo>
                  <a:lnTo>
                    <a:pt x="1806" y="551"/>
                  </a:lnTo>
                  <a:lnTo>
                    <a:pt x="1805" y="549"/>
                  </a:lnTo>
                  <a:lnTo>
                    <a:pt x="1801" y="551"/>
                  </a:lnTo>
                  <a:lnTo>
                    <a:pt x="1801" y="553"/>
                  </a:lnTo>
                  <a:lnTo>
                    <a:pt x="1801" y="556"/>
                  </a:lnTo>
                  <a:lnTo>
                    <a:pt x="1801" y="560"/>
                  </a:lnTo>
                  <a:lnTo>
                    <a:pt x="1800" y="555"/>
                  </a:lnTo>
                  <a:lnTo>
                    <a:pt x="1798" y="555"/>
                  </a:lnTo>
                  <a:lnTo>
                    <a:pt x="1798" y="557"/>
                  </a:lnTo>
                  <a:lnTo>
                    <a:pt x="1796" y="557"/>
                  </a:lnTo>
                  <a:lnTo>
                    <a:pt x="1796" y="555"/>
                  </a:lnTo>
                  <a:lnTo>
                    <a:pt x="1793" y="553"/>
                  </a:lnTo>
                  <a:lnTo>
                    <a:pt x="1789" y="553"/>
                  </a:lnTo>
                  <a:lnTo>
                    <a:pt x="1788" y="553"/>
                  </a:lnTo>
                  <a:lnTo>
                    <a:pt x="1785" y="553"/>
                  </a:lnTo>
                  <a:lnTo>
                    <a:pt x="1783" y="554"/>
                  </a:lnTo>
                  <a:lnTo>
                    <a:pt x="1781" y="556"/>
                  </a:lnTo>
                  <a:lnTo>
                    <a:pt x="1781" y="560"/>
                  </a:lnTo>
                  <a:lnTo>
                    <a:pt x="1784" y="560"/>
                  </a:lnTo>
                  <a:lnTo>
                    <a:pt x="1785" y="561"/>
                  </a:lnTo>
                  <a:lnTo>
                    <a:pt x="1783" y="562"/>
                  </a:lnTo>
                  <a:lnTo>
                    <a:pt x="1780" y="560"/>
                  </a:lnTo>
                  <a:lnTo>
                    <a:pt x="1777" y="557"/>
                  </a:lnTo>
                  <a:lnTo>
                    <a:pt x="1772" y="558"/>
                  </a:lnTo>
                  <a:lnTo>
                    <a:pt x="1766" y="558"/>
                  </a:lnTo>
                  <a:lnTo>
                    <a:pt x="1762" y="561"/>
                  </a:lnTo>
                  <a:lnTo>
                    <a:pt x="1758" y="563"/>
                  </a:lnTo>
                  <a:lnTo>
                    <a:pt x="1758" y="564"/>
                  </a:lnTo>
                  <a:lnTo>
                    <a:pt x="1756" y="566"/>
                  </a:lnTo>
                  <a:lnTo>
                    <a:pt x="1753" y="568"/>
                  </a:lnTo>
                  <a:lnTo>
                    <a:pt x="1749" y="568"/>
                  </a:lnTo>
                  <a:lnTo>
                    <a:pt x="1748" y="570"/>
                  </a:lnTo>
                  <a:lnTo>
                    <a:pt x="1748" y="575"/>
                  </a:lnTo>
                  <a:lnTo>
                    <a:pt x="1746" y="579"/>
                  </a:lnTo>
                  <a:lnTo>
                    <a:pt x="1741" y="585"/>
                  </a:lnTo>
                  <a:lnTo>
                    <a:pt x="1740" y="585"/>
                  </a:lnTo>
                  <a:lnTo>
                    <a:pt x="1740" y="588"/>
                  </a:lnTo>
                  <a:lnTo>
                    <a:pt x="1745" y="589"/>
                  </a:lnTo>
                  <a:lnTo>
                    <a:pt x="1748" y="589"/>
                  </a:lnTo>
                  <a:lnTo>
                    <a:pt x="1750" y="588"/>
                  </a:lnTo>
                  <a:lnTo>
                    <a:pt x="1750" y="590"/>
                  </a:lnTo>
                  <a:lnTo>
                    <a:pt x="1748" y="589"/>
                  </a:lnTo>
                  <a:lnTo>
                    <a:pt x="1748" y="589"/>
                  </a:lnTo>
                  <a:lnTo>
                    <a:pt x="1745" y="590"/>
                  </a:lnTo>
                  <a:lnTo>
                    <a:pt x="1742" y="591"/>
                  </a:lnTo>
                  <a:lnTo>
                    <a:pt x="1741" y="591"/>
                  </a:lnTo>
                  <a:lnTo>
                    <a:pt x="1742" y="592"/>
                  </a:lnTo>
                  <a:lnTo>
                    <a:pt x="1740" y="592"/>
                  </a:lnTo>
                  <a:lnTo>
                    <a:pt x="1742" y="594"/>
                  </a:lnTo>
                  <a:lnTo>
                    <a:pt x="1743" y="595"/>
                  </a:lnTo>
                  <a:lnTo>
                    <a:pt x="1740" y="594"/>
                  </a:lnTo>
                  <a:lnTo>
                    <a:pt x="1738" y="591"/>
                  </a:lnTo>
                  <a:lnTo>
                    <a:pt x="1733" y="592"/>
                  </a:lnTo>
                  <a:lnTo>
                    <a:pt x="1734" y="595"/>
                  </a:lnTo>
                  <a:lnTo>
                    <a:pt x="1737" y="596"/>
                  </a:lnTo>
                  <a:lnTo>
                    <a:pt x="1740" y="595"/>
                  </a:lnTo>
                  <a:lnTo>
                    <a:pt x="1742" y="596"/>
                  </a:lnTo>
                  <a:lnTo>
                    <a:pt x="1743" y="598"/>
                  </a:lnTo>
                  <a:lnTo>
                    <a:pt x="1742" y="596"/>
                  </a:lnTo>
                  <a:lnTo>
                    <a:pt x="1739" y="596"/>
                  </a:lnTo>
                  <a:lnTo>
                    <a:pt x="1736" y="597"/>
                  </a:lnTo>
                  <a:lnTo>
                    <a:pt x="1733" y="596"/>
                  </a:lnTo>
                  <a:lnTo>
                    <a:pt x="1728" y="597"/>
                  </a:lnTo>
                  <a:lnTo>
                    <a:pt x="1719" y="601"/>
                  </a:lnTo>
                  <a:lnTo>
                    <a:pt x="1710" y="604"/>
                  </a:lnTo>
                  <a:lnTo>
                    <a:pt x="1706" y="606"/>
                  </a:lnTo>
                  <a:lnTo>
                    <a:pt x="1706" y="608"/>
                  </a:lnTo>
                  <a:lnTo>
                    <a:pt x="1706" y="614"/>
                  </a:lnTo>
                  <a:lnTo>
                    <a:pt x="1706" y="614"/>
                  </a:lnTo>
                  <a:lnTo>
                    <a:pt x="1707" y="617"/>
                  </a:lnTo>
                  <a:lnTo>
                    <a:pt x="1706" y="616"/>
                  </a:lnTo>
                  <a:lnTo>
                    <a:pt x="1704" y="620"/>
                  </a:lnTo>
                  <a:lnTo>
                    <a:pt x="1700" y="622"/>
                  </a:lnTo>
                  <a:lnTo>
                    <a:pt x="1695" y="623"/>
                  </a:lnTo>
                  <a:lnTo>
                    <a:pt x="1689" y="625"/>
                  </a:lnTo>
                  <a:lnTo>
                    <a:pt x="1687" y="628"/>
                  </a:lnTo>
                  <a:lnTo>
                    <a:pt x="1688" y="630"/>
                  </a:lnTo>
                  <a:lnTo>
                    <a:pt x="1691" y="630"/>
                  </a:lnTo>
                  <a:lnTo>
                    <a:pt x="1691" y="630"/>
                  </a:lnTo>
                  <a:lnTo>
                    <a:pt x="1688" y="631"/>
                  </a:lnTo>
                  <a:lnTo>
                    <a:pt x="1682" y="633"/>
                  </a:lnTo>
                  <a:lnTo>
                    <a:pt x="1678" y="632"/>
                  </a:lnTo>
                  <a:lnTo>
                    <a:pt x="1674" y="632"/>
                  </a:lnTo>
                  <a:lnTo>
                    <a:pt x="1672" y="631"/>
                  </a:lnTo>
                  <a:lnTo>
                    <a:pt x="1669" y="632"/>
                  </a:lnTo>
                  <a:lnTo>
                    <a:pt x="1666" y="629"/>
                  </a:lnTo>
                  <a:lnTo>
                    <a:pt x="1666" y="626"/>
                  </a:lnTo>
                  <a:lnTo>
                    <a:pt x="1662" y="626"/>
                  </a:lnTo>
                  <a:lnTo>
                    <a:pt x="1657" y="626"/>
                  </a:lnTo>
                  <a:lnTo>
                    <a:pt x="1660" y="631"/>
                  </a:lnTo>
                  <a:lnTo>
                    <a:pt x="1662" y="634"/>
                  </a:lnTo>
                  <a:lnTo>
                    <a:pt x="1663" y="640"/>
                  </a:lnTo>
                  <a:lnTo>
                    <a:pt x="1663" y="642"/>
                  </a:lnTo>
                  <a:lnTo>
                    <a:pt x="1665" y="645"/>
                  </a:lnTo>
                  <a:lnTo>
                    <a:pt x="1657" y="646"/>
                  </a:lnTo>
                  <a:lnTo>
                    <a:pt x="1657" y="647"/>
                  </a:lnTo>
                  <a:lnTo>
                    <a:pt x="1657" y="647"/>
                  </a:lnTo>
                  <a:lnTo>
                    <a:pt x="1657" y="646"/>
                  </a:lnTo>
                  <a:lnTo>
                    <a:pt x="1653" y="643"/>
                  </a:lnTo>
                  <a:lnTo>
                    <a:pt x="1649" y="646"/>
                  </a:lnTo>
                  <a:lnTo>
                    <a:pt x="1647" y="646"/>
                  </a:lnTo>
                  <a:lnTo>
                    <a:pt x="1643" y="640"/>
                  </a:lnTo>
                  <a:lnTo>
                    <a:pt x="1639" y="641"/>
                  </a:lnTo>
                  <a:lnTo>
                    <a:pt x="1637" y="641"/>
                  </a:lnTo>
                  <a:lnTo>
                    <a:pt x="1635" y="645"/>
                  </a:lnTo>
                  <a:lnTo>
                    <a:pt x="1630" y="643"/>
                  </a:lnTo>
                  <a:lnTo>
                    <a:pt x="1625" y="645"/>
                  </a:lnTo>
                  <a:lnTo>
                    <a:pt x="1622" y="646"/>
                  </a:lnTo>
                  <a:lnTo>
                    <a:pt x="1619" y="648"/>
                  </a:lnTo>
                  <a:lnTo>
                    <a:pt x="1620" y="650"/>
                  </a:lnTo>
                  <a:lnTo>
                    <a:pt x="1625" y="649"/>
                  </a:lnTo>
                  <a:lnTo>
                    <a:pt x="1626" y="651"/>
                  </a:lnTo>
                  <a:lnTo>
                    <a:pt x="1622" y="650"/>
                  </a:lnTo>
                  <a:lnTo>
                    <a:pt x="1622" y="652"/>
                  </a:lnTo>
                  <a:lnTo>
                    <a:pt x="1626" y="654"/>
                  </a:lnTo>
                  <a:lnTo>
                    <a:pt x="1620" y="655"/>
                  </a:lnTo>
                  <a:lnTo>
                    <a:pt x="1621" y="656"/>
                  </a:lnTo>
                  <a:lnTo>
                    <a:pt x="1625" y="657"/>
                  </a:lnTo>
                  <a:lnTo>
                    <a:pt x="1627" y="659"/>
                  </a:lnTo>
                  <a:lnTo>
                    <a:pt x="1629" y="658"/>
                  </a:lnTo>
                  <a:lnTo>
                    <a:pt x="1638" y="660"/>
                  </a:lnTo>
                  <a:lnTo>
                    <a:pt x="1640" y="663"/>
                  </a:lnTo>
                  <a:lnTo>
                    <a:pt x="1643" y="665"/>
                  </a:lnTo>
                  <a:lnTo>
                    <a:pt x="1644" y="663"/>
                  </a:lnTo>
                  <a:lnTo>
                    <a:pt x="1647" y="665"/>
                  </a:lnTo>
                  <a:lnTo>
                    <a:pt x="1653" y="665"/>
                  </a:lnTo>
                  <a:lnTo>
                    <a:pt x="1651" y="666"/>
                  </a:lnTo>
                  <a:lnTo>
                    <a:pt x="1652" y="668"/>
                  </a:lnTo>
                  <a:lnTo>
                    <a:pt x="1655" y="668"/>
                  </a:lnTo>
                  <a:lnTo>
                    <a:pt x="1659" y="668"/>
                  </a:lnTo>
                  <a:lnTo>
                    <a:pt x="1661" y="669"/>
                  </a:lnTo>
                  <a:lnTo>
                    <a:pt x="1657" y="668"/>
                  </a:lnTo>
                  <a:lnTo>
                    <a:pt x="1655" y="668"/>
                  </a:lnTo>
                  <a:lnTo>
                    <a:pt x="1655" y="671"/>
                  </a:lnTo>
                  <a:lnTo>
                    <a:pt x="1657" y="673"/>
                  </a:lnTo>
                  <a:lnTo>
                    <a:pt x="1655" y="676"/>
                  </a:lnTo>
                  <a:lnTo>
                    <a:pt x="1659" y="678"/>
                  </a:lnTo>
                  <a:lnTo>
                    <a:pt x="1661" y="682"/>
                  </a:lnTo>
                  <a:lnTo>
                    <a:pt x="1662" y="683"/>
                  </a:lnTo>
                  <a:lnTo>
                    <a:pt x="1664" y="683"/>
                  </a:lnTo>
                  <a:lnTo>
                    <a:pt x="1666" y="685"/>
                  </a:lnTo>
                  <a:lnTo>
                    <a:pt x="1670" y="685"/>
                  </a:lnTo>
                  <a:lnTo>
                    <a:pt x="1669" y="686"/>
                  </a:lnTo>
                  <a:lnTo>
                    <a:pt x="1670" y="692"/>
                  </a:lnTo>
                  <a:lnTo>
                    <a:pt x="1670" y="694"/>
                  </a:lnTo>
                  <a:lnTo>
                    <a:pt x="1668" y="695"/>
                  </a:lnTo>
                  <a:lnTo>
                    <a:pt x="1669" y="695"/>
                  </a:lnTo>
                  <a:lnTo>
                    <a:pt x="1671" y="697"/>
                  </a:lnTo>
                  <a:lnTo>
                    <a:pt x="1673" y="699"/>
                  </a:lnTo>
                  <a:lnTo>
                    <a:pt x="1676" y="702"/>
                  </a:lnTo>
                  <a:lnTo>
                    <a:pt x="1676" y="705"/>
                  </a:lnTo>
                  <a:lnTo>
                    <a:pt x="1677" y="708"/>
                  </a:lnTo>
                  <a:lnTo>
                    <a:pt x="1678" y="709"/>
                  </a:lnTo>
                  <a:lnTo>
                    <a:pt x="1677" y="708"/>
                  </a:lnTo>
                  <a:lnTo>
                    <a:pt x="1674" y="706"/>
                  </a:lnTo>
                  <a:lnTo>
                    <a:pt x="1674" y="702"/>
                  </a:lnTo>
                  <a:lnTo>
                    <a:pt x="1672" y="700"/>
                  </a:lnTo>
                  <a:lnTo>
                    <a:pt x="1669" y="699"/>
                  </a:lnTo>
                  <a:lnTo>
                    <a:pt x="1668" y="711"/>
                  </a:lnTo>
                  <a:lnTo>
                    <a:pt x="1668" y="714"/>
                  </a:lnTo>
                  <a:lnTo>
                    <a:pt x="1668" y="718"/>
                  </a:lnTo>
                  <a:lnTo>
                    <a:pt x="1665" y="727"/>
                  </a:lnTo>
                  <a:lnTo>
                    <a:pt x="1663" y="734"/>
                  </a:lnTo>
                  <a:lnTo>
                    <a:pt x="1661" y="735"/>
                  </a:lnTo>
                  <a:lnTo>
                    <a:pt x="1657" y="736"/>
                  </a:lnTo>
                  <a:lnTo>
                    <a:pt x="1654" y="736"/>
                  </a:lnTo>
                  <a:lnTo>
                    <a:pt x="1652" y="736"/>
                  </a:lnTo>
                  <a:lnTo>
                    <a:pt x="1647" y="733"/>
                  </a:lnTo>
                  <a:lnTo>
                    <a:pt x="1645" y="734"/>
                  </a:lnTo>
                  <a:lnTo>
                    <a:pt x="1644" y="735"/>
                  </a:lnTo>
                  <a:lnTo>
                    <a:pt x="1642" y="735"/>
                  </a:lnTo>
                  <a:lnTo>
                    <a:pt x="1637" y="733"/>
                  </a:lnTo>
                  <a:lnTo>
                    <a:pt x="1635" y="733"/>
                  </a:lnTo>
                  <a:lnTo>
                    <a:pt x="1632" y="733"/>
                  </a:lnTo>
                  <a:lnTo>
                    <a:pt x="1629" y="734"/>
                  </a:lnTo>
                  <a:lnTo>
                    <a:pt x="1629" y="734"/>
                  </a:lnTo>
                  <a:lnTo>
                    <a:pt x="1627" y="734"/>
                  </a:lnTo>
                  <a:lnTo>
                    <a:pt x="1621" y="734"/>
                  </a:lnTo>
                  <a:lnTo>
                    <a:pt x="1615" y="733"/>
                  </a:lnTo>
                  <a:lnTo>
                    <a:pt x="1612" y="732"/>
                  </a:lnTo>
                  <a:lnTo>
                    <a:pt x="1606" y="732"/>
                  </a:lnTo>
                  <a:lnTo>
                    <a:pt x="1604" y="731"/>
                  </a:lnTo>
                  <a:lnTo>
                    <a:pt x="1602" y="732"/>
                  </a:lnTo>
                  <a:lnTo>
                    <a:pt x="1593" y="732"/>
                  </a:lnTo>
                  <a:lnTo>
                    <a:pt x="1591" y="732"/>
                  </a:lnTo>
                  <a:lnTo>
                    <a:pt x="1588" y="733"/>
                  </a:lnTo>
                  <a:lnTo>
                    <a:pt x="1587" y="732"/>
                  </a:lnTo>
                  <a:lnTo>
                    <a:pt x="1585" y="731"/>
                  </a:lnTo>
                  <a:lnTo>
                    <a:pt x="1582" y="729"/>
                  </a:lnTo>
                  <a:lnTo>
                    <a:pt x="1576" y="728"/>
                  </a:lnTo>
                  <a:lnTo>
                    <a:pt x="1574" y="731"/>
                  </a:lnTo>
                  <a:lnTo>
                    <a:pt x="1572" y="733"/>
                  </a:lnTo>
                  <a:lnTo>
                    <a:pt x="1572" y="733"/>
                  </a:lnTo>
                  <a:lnTo>
                    <a:pt x="1572" y="734"/>
                  </a:lnTo>
                  <a:lnTo>
                    <a:pt x="1569" y="735"/>
                  </a:lnTo>
                  <a:lnTo>
                    <a:pt x="1567" y="736"/>
                  </a:lnTo>
                  <a:lnTo>
                    <a:pt x="1563" y="736"/>
                  </a:lnTo>
                  <a:lnTo>
                    <a:pt x="1558" y="740"/>
                  </a:lnTo>
                  <a:lnTo>
                    <a:pt x="1560" y="743"/>
                  </a:lnTo>
                  <a:lnTo>
                    <a:pt x="1560" y="743"/>
                  </a:lnTo>
                  <a:lnTo>
                    <a:pt x="1561" y="744"/>
                  </a:lnTo>
                  <a:lnTo>
                    <a:pt x="1563" y="744"/>
                  </a:lnTo>
                  <a:lnTo>
                    <a:pt x="1562" y="744"/>
                  </a:lnTo>
                  <a:lnTo>
                    <a:pt x="1562" y="748"/>
                  </a:lnTo>
                  <a:lnTo>
                    <a:pt x="1566" y="746"/>
                  </a:lnTo>
                  <a:lnTo>
                    <a:pt x="1563" y="749"/>
                  </a:lnTo>
                  <a:lnTo>
                    <a:pt x="1563" y="751"/>
                  </a:lnTo>
                  <a:lnTo>
                    <a:pt x="1567" y="751"/>
                  </a:lnTo>
                  <a:lnTo>
                    <a:pt x="1563" y="753"/>
                  </a:lnTo>
                  <a:lnTo>
                    <a:pt x="1566" y="753"/>
                  </a:lnTo>
                  <a:lnTo>
                    <a:pt x="1567" y="752"/>
                  </a:lnTo>
                  <a:lnTo>
                    <a:pt x="1567" y="753"/>
                  </a:lnTo>
                  <a:lnTo>
                    <a:pt x="1563" y="756"/>
                  </a:lnTo>
                  <a:lnTo>
                    <a:pt x="1565" y="758"/>
                  </a:lnTo>
                  <a:lnTo>
                    <a:pt x="1563" y="760"/>
                  </a:lnTo>
                  <a:lnTo>
                    <a:pt x="1563" y="762"/>
                  </a:lnTo>
                  <a:lnTo>
                    <a:pt x="1566" y="770"/>
                  </a:lnTo>
                  <a:lnTo>
                    <a:pt x="1567" y="771"/>
                  </a:lnTo>
                  <a:lnTo>
                    <a:pt x="1566" y="779"/>
                  </a:lnTo>
                  <a:lnTo>
                    <a:pt x="1567" y="776"/>
                  </a:lnTo>
                  <a:lnTo>
                    <a:pt x="1567" y="779"/>
                  </a:lnTo>
                  <a:lnTo>
                    <a:pt x="1565" y="782"/>
                  </a:lnTo>
                  <a:lnTo>
                    <a:pt x="1563" y="788"/>
                  </a:lnTo>
                  <a:lnTo>
                    <a:pt x="1560" y="796"/>
                  </a:lnTo>
                  <a:lnTo>
                    <a:pt x="1557" y="801"/>
                  </a:lnTo>
                  <a:lnTo>
                    <a:pt x="1557" y="803"/>
                  </a:lnTo>
                  <a:lnTo>
                    <a:pt x="1555" y="805"/>
                  </a:lnTo>
                  <a:lnTo>
                    <a:pt x="1555" y="809"/>
                  </a:lnTo>
                  <a:lnTo>
                    <a:pt x="1557" y="811"/>
                  </a:lnTo>
                  <a:lnTo>
                    <a:pt x="1559" y="811"/>
                  </a:lnTo>
                  <a:lnTo>
                    <a:pt x="1560" y="810"/>
                  </a:lnTo>
                  <a:lnTo>
                    <a:pt x="1562" y="806"/>
                  </a:lnTo>
                  <a:lnTo>
                    <a:pt x="1562" y="810"/>
                  </a:lnTo>
                  <a:lnTo>
                    <a:pt x="1560" y="812"/>
                  </a:lnTo>
                  <a:lnTo>
                    <a:pt x="1559" y="811"/>
                  </a:lnTo>
                  <a:lnTo>
                    <a:pt x="1559" y="814"/>
                  </a:lnTo>
                  <a:lnTo>
                    <a:pt x="1565" y="814"/>
                  </a:lnTo>
                  <a:lnTo>
                    <a:pt x="1566" y="813"/>
                  </a:lnTo>
                  <a:lnTo>
                    <a:pt x="1565" y="816"/>
                  </a:lnTo>
                  <a:lnTo>
                    <a:pt x="1565" y="819"/>
                  </a:lnTo>
                  <a:lnTo>
                    <a:pt x="1563" y="822"/>
                  </a:lnTo>
                  <a:lnTo>
                    <a:pt x="1565" y="827"/>
                  </a:lnTo>
                  <a:lnTo>
                    <a:pt x="1565" y="828"/>
                  </a:lnTo>
                  <a:lnTo>
                    <a:pt x="1565" y="831"/>
                  </a:lnTo>
                  <a:lnTo>
                    <a:pt x="1562" y="835"/>
                  </a:lnTo>
                  <a:lnTo>
                    <a:pt x="1562" y="838"/>
                  </a:lnTo>
                  <a:lnTo>
                    <a:pt x="1568" y="836"/>
                  </a:lnTo>
                  <a:lnTo>
                    <a:pt x="1570" y="836"/>
                  </a:lnTo>
                  <a:lnTo>
                    <a:pt x="1572" y="836"/>
                  </a:lnTo>
                  <a:lnTo>
                    <a:pt x="1575" y="837"/>
                  </a:lnTo>
                  <a:lnTo>
                    <a:pt x="1578" y="837"/>
                  </a:lnTo>
                  <a:lnTo>
                    <a:pt x="1583" y="835"/>
                  </a:lnTo>
                  <a:lnTo>
                    <a:pt x="1583" y="834"/>
                  </a:lnTo>
                  <a:lnTo>
                    <a:pt x="1584" y="835"/>
                  </a:lnTo>
                  <a:lnTo>
                    <a:pt x="1584" y="835"/>
                  </a:lnTo>
                  <a:lnTo>
                    <a:pt x="1589" y="834"/>
                  </a:lnTo>
                  <a:lnTo>
                    <a:pt x="1591" y="834"/>
                  </a:lnTo>
                  <a:lnTo>
                    <a:pt x="1589" y="835"/>
                  </a:lnTo>
                  <a:lnTo>
                    <a:pt x="1595" y="838"/>
                  </a:lnTo>
                  <a:lnTo>
                    <a:pt x="1600" y="839"/>
                  </a:lnTo>
                  <a:lnTo>
                    <a:pt x="1596" y="843"/>
                  </a:lnTo>
                  <a:lnTo>
                    <a:pt x="1600" y="845"/>
                  </a:lnTo>
                  <a:lnTo>
                    <a:pt x="1600" y="845"/>
                  </a:lnTo>
                  <a:lnTo>
                    <a:pt x="1600" y="847"/>
                  </a:lnTo>
                  <a:lnTo>
                    <a:pt x="1602" y="851"/>
                  </a:lnTo>
                  <a:lnTo>
                    <a:pt x="1608" y="854"/>
                  </a:lnTo>
                  <a:lnTo>
                    <a:pt x="1612" y="852"/>
                  </a:lnTo>
                  <a:lnTo>
                    <a:pt x="1613" y="847"/>
                  </a:lnTo>
                  <a:lnTo>
                    <a:pt x="1617" y="846"/>
                  </a:lnTo>
                  <a:lnTo>
                    <a:pt x="1619" y="846"/>
                  </a:lnTo>
                  <a:lnTo>
                    <a:pt x="1621" y="846"/>
                  </a:lnTo>
                  <a:lnTo>
                    <a:pt x="1623" y="843"/>
                  </a:lnTo>
                  <a:lnTo>
                    <a:pt x="1625" y="843"/>
                  </a:lnTo>
                  <a:lnTo>
                    <a:pt x="1636" y="843"/>
                  </a:lnTo>
                  <a:lnTo>
                    <a:pt x="1642" y="842"/>
                  </a:lnTo>
                  <a:lnTo>
                    <a:pt x="1646" y="843"/>
                  </a:lnTo>
                  <a:lnTo>
                    <a:pt x="1648" y="843"/>
                  </a:lnTo>
                  <a:lnTo>
                    <a:pt x="1651" y="840"/>
                  </a:lnTo>
                  <a:lnTo>
                    <a:pt x="1653" y="840"/>
                  </a:lnTo>
                  <a:lnTo>
                    <a:pt x="1656" y="842"/>
                  </a:lnTo>
                  <a:lnTo>
                    <a:pt x="1657" y="839"/>
                  </a:lnTo>
                  <a:lnTo>
                    <a:pt x="1660" y="836"/>
                  </a:lnTo>
                  <a:lnTo>
                    <a:pt x="1660" y="834"/>
                  </a:lnTo>
                  <a:lnTo>
                    <a:pt x="1665" y="830"/>
                  </a:lnTo>
                  <a:lnTo>
                    <a:pt x="1668" y="829"/>
                  </a:lnTo>
                  <a:lnTo>
                    <a:pt x="1671" y="829"/>
                  </a:lnTo>
                  <a:lnTo>
                    <a:pt x="1673" y="827"/>
                  </a:lnTo>
                  <a:lnTo>
                    <a:pt x="1676" y="823"/>
                  </a:lnTo>
                  <a:lnTo>
                    <a:pt x="1676" y="820"/>
                  </a:lnTo>
                  <a:lnTo>
                    <a:pt x="1679" y="816"/>
                  </a:lnTo>
                  <a:lnTo>
                    <a:pt x="1685" y="812"/>
                  </a:lnTo>
                  <a:lnTo>
                    <a:pt x="1688" y="811"/>
                  </a:lnTo>
                  <a:lnTo>
                    <a:pt x="1682" y="806"/>
                  </a:lnTo>
                  <a:lnTo>
                    <a:pt x="1681" y="804"/>
                  </a:lnTo>
                  <a:lnTo>
                    <a:pt x="1680" y="800"/>
                  </a:lnTo>
                  <a:lnTo>
                    <a:pt x="1682" y="794"/>
                  </a:lnTo>
                  <a:lnTo>
                    <a:pt x="1685" y="792"/>
                  </a:lnTo>
                  <a:lnTo>
                    <a:pt x="1686" y="789"/>
                  </a:lnTo>
                  <a:lnTo>
                    <a:pt x="1690" y="784"/>
                  </a:lnTo>
                  <a:lnTo>
                    <a:pt x="1691" y="782"/>
                  </a:lnTo>
                  <a:lnTo>
                    <a:pt x="1694" y="780"/>
                  </a:lnTo>
                  <a:lnTo>
                    <a:pt x="1697" y="779"/>
                  </a:lnTo>
                  <a:lnTo>
                    <a:pt x="1697" y="778"/>
                  </a:lnTo>
                  <a:lnTo>
                    <a:pt x="1695" y="777"/>
                  </a:lnTo>
                  <a:lnTo>
                    <a:pt x="1697" y="775"/>
                  </a:lnTo>
                  <a:lnTo>
                    <a:pt x="1702" y="772"/>
                  </a:lnTo>
                  <a:lnTo>
                    <a:pt x="1714" y="769"/>
                  </a:lnTo>
                  <a:lnTo>
                    <a:pt x="1715" y="768"/>
                  </a:lnTo>
                  <a:lnTo>
                    <a:pt x="1717" y="766"/>
                  </a:lnTo>
                  <a:lnTo>
                    <a:pt x="1725" y="762"/>
                  </a:lnTo>
                  <a:lnTo>
                    <a:pt x="1728" y="760"/>
                  </a:lnTo>
                  <a:lnTo>
                    <a:pt x="1729" y="757"/>
                  </a:lnTo>
                  <a:lnTo>
                    <a:pt x="1728" y="754"/>
                  </a:lnTo>
                  <a:lnTo>
                    <a:pt x="1730" y="753"/>
                  </a:lnTo>
                  <a:lnTo>
                    <a:pt x="1726" y="746"/>
                  </a:lnTo>
                  <a:lnTo>
                    <a:pt x="1726" y="744"/>
                  </a:lnTo>
                  <a:lnTo>
                    <a:pt x="1725" y="743"/>
                  </a:lnTo>
                  <a:lnTo>
                    <a:pt x="1726" y="743"/>
                  </a:lnTo>
                  <a:lnTo>
                    <a:pt x="1726" y="740"/>
                  </a:lnTo>
                  <a:lnTo>
                    <a:pt x="1730" y="737"/>
                  </a:lnTo>
                  <a:lnTo>
                    <a:pt x="1732" y="736"/>
                  </a:lnTo>
                  <a:lnTo>
                    <a:pt x="1738" y="733"/>
                  </a:lnTo>
                  <a:lnTo>
                    <a:pt x="1740" y="732"/>
                  </a:lnTo>
                  <a:lnTo>
                    <a:pt x="1742" y="733"/>
                  </a:lnTo>
                  <a:lnTo>
                    <a:pt x="1745" y="733"/>
                  </a:lnTo>
                  <a:lnTo>
                    <a:pt x="1747" y="735"/>
                  </a:lnTo>
                  <a:lnTo>
                    <a:pt x="1750" y="734"/>
                  </a:lnTo>
                  <a:lnTo>
                    <a:pt x="1749" y="732"/>
                  </a:lnTo>
                  <a:lnTo>
                    <a:pt x="1750" y="734"/>
                  </a:lnTo>
                  <a:lnTo>
                    <a:pt x="1754" y="734"/>
                  </a:lnTo>
                  <a:lnTo>
                    <a:pt x="1754" y="734"/>
                  </a:lnTo>
                  <a:lnTo>
                    <a:pt x="1755" y="735"/>
                  </a:lnTo>
                  <a:lnTo>
                    <a:pt x="1757" y="735"/>
                  </a:lnTo>
                  <a:lnTo>
                    <a:pt x="1759" y="737"/>
                  </a:lnTo>
                  <a:lnTo>
                    <a:pt x="1763" y="737"/>
                  </a:lnTo>
                  <a:lnTo>
                    <a:pt x="1763" y="739"/>
                  </a:lnTo>
                  <a:lnTo>
                    <a:pt x="1766" y="739"/>
                  </a:lnTo>
                  <a:lnTo>
                    <a:pt x="1768" y="740"/>
                  </a:lnTo>
                  <a:lnTo>
                    <a:pt x="1774" y="739"/>
                  </a:lnTo>
                  <a:lnTo>
                    <a:pt x="1776" y="736"/>
                  </a:lnTo>
                  <a:lnTo>
                    <a:pt x="1777" y="734"/>
                  </a:lnTo>
                  <a:lnTo>
                    <a:pt x="1783" y="729"/>
                  </a:lnTo>
                  <a:lnTo>
                    <a:pt x="1787" y="728"/>
                  </a:lnTo>
                  <a:lnTo>
                    <a:pt x="1790" y="728"/>
                  </a:lnTo>
                  <a:lnTo>
                    <a:pt x="1793" y="727"/>
                  </a:lnTo>
                  <a:lnTo>
                    <a:pt x="1796" y="725"/>
                  </a:lnTo>
                  <a:lnTo>
                    <a:pt x="1801" y="719"/>
                  </a:lnTo>
                  <a:lnTo>
                    <a:pt x="1805" y="717"/>
                  </a:lnTo>
                  <a:lnTo>
                    <a:pt x="1807" y="717"/>
                  </a:lnTo>
                  <a:lnTo>
                    <a:pt x="1813" y="719"/>
                  </a:lnTo>
                  <a:lnTo>
                    <a:pt x="1817" y="723"/>
                  </a:lnTo>
                  <a:lnTo>
                    <a:pt x="1819" y="723"/>
                  </a:lnTo>
                  <a:lnTo>
                    <a:pt x="1821" y="723"/>
                  </a:lnTo>
                  <a:lnTo>
                    <a:pt x="1822" y="724"/>
                  </a:lnTo>
                  <a:lnTo>
                    <a:pt x="1824" y="725"/>
                  </a:lnTo>
                  <a:lnTo>
                    <a:pt x="1825" y="727"/>
                  </a:lnTo>
                  <a:lnTo>
                    <a:pt x="1825" y="732"/>
                  </a:lnTo>
                  <a:lnTo>
                    <a:pt x="1828" y="736"/>
                  </a:lnTo>
                  <a:lnTo>
                    <a:pt x="1828" y="742"/>
                  </a:lnTo>
                  <a:lnTo>
                    <a:pt x="1832" y="742"/>
                  </a:lnTo>
                  <a:lnTo>
                    <a:pt x="1833" y="744"/>
                  </a:lnTo>
                  <a:lnTo>
                    <a:pt x="1836" y="748"/>
                  </a:lnTo>
                  <a:lnTo>
                    <a:pt x="1839" y="751"/>
                  </a:lnTo>
                  <a:lnTo>
                    <a:pt x="1843" y="752"/>
                  </a:lnTo>
                  <a:lnTo>
                    <a:pt x="1845" y="754"/>
                  </a:lnTo>
                  <a:lnTo>
                    <a:pt x="1845" y="757"/>
                  </a:lnTo>
                  <a:lnTo>
                    <a:pt x="1849" y="758"/>
                  </a:lnTo>
                  <a:lnTo>
                    <a:pt x="1851" y="759"/>
                  </a:lnTo>
                  <a:lnTo>
                    <a:pt x="1852" y="762"/>
                  </a:lnTo>
                  <a:lnTo>
                    <a:pt x="1856" y="763"/>
                  </a:lnTo>
                  <a:lnTo>
                    <a:pt x="1857" y="766"/>
                  </a:lnTo>
                  <a:lnTo>
                    <a:pt x="1862" y="769"/>
                  </a:lnTo>
                  <a:lnTo>
                    <a:pt x="1865" y="769"/>
                  </a:lnTo>
                  <a:lnTo>
                    <a:pt x="1868" y="769"/>
                  </a:lnTo>
                  <a:lnTo>
                    <a:pt x="1870" y="770"/>
                  </a:lnTo>
                  <a:lnTo>
                    <a:pt x="1873" y="770"/>
                  </a:lnTo>
                  <a:lnTo>
                    <a:pt x="1875" y="774"/>
                  </a:lnTo>
                  <a:lnTo>
                    <a:pt x="1878" y="777"/>
                  </a:lnTo>
                  <a:lnTo>
                    <a:pt x="1882" y="777"/>
                  </a:lnTo>
                  <a:lnTo>
                    <a:pt x="1883" y="780"/>
                  </a:lnTo>
                  <a:lnTo>
                    <a:pt x="1884" y="780"/>
                  </a:lnTo>
                  <a:lnTo>
                    <a:pt x="1886" y="779"/>
                  </a:lnTo>
                  <a:lnTo>
                    <a:pt x="1888" y="782"/>
                  </a:lnTo>
                  <a:lnTo>
                    <a:pt x="1890" y="784"/>
                  </a:lnTo>
                  <a:lnTo>
                    <a:pt x="1890" y="787"/>
                  </a:lnTo>
                  <a:lnTo>
                    <a:pt x="1892" y="788"/>
                  </a:lnTo>
                  <a:lnTo>
                    <a:pt x="1895" y="791"/>
                  </a:lnTo>
                  <a:lnTo>
                    <a:pt x="1899" y="789"/>
                  </a:lnTo>
                  <a:lnTo>
                    <a:pt x="1901" y="792"/>
                  </a:lnTo>
                  <a:lnTo>
                    <a:pt x="1901" y="795"/>
                  </a:lnTo>
                  <a:lnTo>
                    <a:pt x="1902" y="797"/>
                  </a:lnTo>
                  <a:lnTo>
                    <a:pt x="1904" y="800"/>
                  </a:lnTo>
                  <a:lnTo>
                    <a:pt x="1905" y="805"/>
                  </a:lnTo>
                  <a:lnTo>
                    <a:pt x="1907" y="808"/>
                  </a:lnTo>
                  <a:lnTo>
                    <a:pt x="1905" y="811"/>
                  </a:lnTo>
                  <a:lnTo>
                    <a:pt x="1902" y="811"/>
                  </a:lnTo>
                  <a:lnTo>
                    <a:pt x="1902" y="816"/>
                  </a:lnTo>
                  <a:lnTo>
                    <a:pt x="1899" y="820"/>
                  </a:lnTo>
                  <a:lnTo>
                    <a:pt x="1900" y="823"/>
                  </a:lnTo>
                  <a:lnTo>
                    <a:pt x="1903" y="823"/>
                  </a:lnTo>
                  <a:lnTo>
                    <a:pt x="1905" y="822"/>
                  </a:lnTo>
                  <a:lnTo>
                    <a:pt x="1907" y="820"/>
                  </a:lnTo>
                  <a:lnTo>
                    <a:pt x="1911" y="814"/>
                  </a:lnTo>
                  <a:lnTo>
                    <a:pt x="1911" y="810"/>
                  </a:lnTo>
                  <a:lnTo>
                    <a:pt x="1919" y="805"/>
                  </a:lnTo>
                  <a:lnTo>
                    <a:pt x="1919" y="803"/>
                  </a:lnTo>
                  <a:lnTo>
                    <a:pt x="1918" y="799"/>
                  </a:lnTo>
                  <a:lnTo>
                    <a:pt x="1913" y="796"/>
                  </a:lnTo>
                  <a:lnTo>
                    <a:pt x="1911" y="795"/>
                  </a:lnTo>
                  <a:lnTo>
                    <a:pt x="1911" y="793"/>
                  </a:lnTo>
                  <a:lnTo>
                    <a:pt x="1912" y="791"/>
                  </a:lnTo>
                  <a:lnTo>
                    <a:pt x="1912" y="788"/>
                  </a:lnTo>
                  <a:lnTo>
                    <a:pt x="1915" y="787"/>
                  </a:lnTo>
                  <a:lnTo>
                    <a:pt x="1916" y="784"/>
                  </a:lnTo>
                  <a:lnTo>
                    <a:pt x="1918" y="782"/>
                  </a:lnTo>
                  <a:lnTo>
                    <a:pt x="1921" y="782"/>
                  </a:lnTo>
                  <a:lnTo>
                    <a:pt x="1921" y="783"/>
                  </a:lnTo>
                  <a:lnTo>
                    <a:pt x="1920" y="783"/>
                  </a:lnTo>
                  <a:lnTo>
                    <a:pt x="1922" y="785"/>
                  </a:lnTo>
                  <a:lnTo>
                    <a:pt x="1928" y="785"/>
                  </a:lnTo>
                  <a:lnTo>
                    <a:pt x="1930" y="787"/>
                  </a:lnTo>
                  <a:lnTo>
                    <a:pt x="1932" y="791"/>
                  </a:lnTo>
                  <a:lnTo>
                    <a:pt x="1934" y="793"/>
                  </a:lnTo>
                  <a:lnTo>
                    <a:pt x="1936" y="793"/>
                  </a:lnTo>
                  <a:lnTo>
                    <a:pt x="1938" y="788"/>
                  </a:lnTo>
                  <a:lnTo>
                    <a:pt x="1937" y="786"/>
                  </a:lnTo>
                  <a:lnTo>
                    <a:pt x="1935" y="784"/>
                  </a:lnTo>
                  <a:lnTo>
                    <a:pt x="1932" y="782"/>
                  </a:lnTo>
                  <a:lnTo>
                    <a:pt x="1930" y="779"/>
                  </a:lnTo>
                  <a:lnTo>
                    <a:pt x="1922" y="776"/>
                  </a:lnTo>
                  <a:lnTo>
                    <a:pt x="1920" y="774"/>
                  </a:lnTo>
                  <a:lnTo>
                    <a:pt x="1912" y="770"/>
                  </a:lnTo>
                  <a:lnTo>
                    <a:pt x="1903" y="766"/>
                  </a:lnTo>
                  <a:lnTo>
                    <a:pt x="1903" y="763"/>
                  </a:lnTo>
                  <a:lnTo>
                    <a:pt x="1905" y="761"/>
                  </a:lnTo>
                  <a:lnTo>
                    <a:pt x="1905" y="759"/>
                  </a:lnTo>
                  <a:lnTo>
                    <a:pt x="1892" y="759"/>
                  </a:lnTo>
                  <a:lnTo>
                    <a:pt x="1890" y="758"/>
                  </a:lnTo>
                  <a:lnTo>
                    <a:pt x="1886" y="757"/>
                  </a:lnTo>
                  <a:lnTo>
                    <a:pt x="1876" y="746"/>
                  </a:lnTo>
                  <a:lnTo>
                    <a:pt x="1873" y="736"/>
                  </a:lnTo>
                  <a:lnTo>
                    <a:pt x="1870" y="732"/>
                  </a:lnTo>
                  <a:lnTo>
                    <a:pt x="1868" y="731"/>
                  </a:lnTo>
                  <a:lnTo>
                    <a:pt x="1862" y="726"/>
                  </a:lnTo>
                  <a:lnTo>
                    <a:pt x="1859" y="725"/>
                  </a:lnTo>
                  <a:lnTo>
                    <a:pt x="1854" y="720"/>
                  </a:lnTo>
                  <a:lnTo>
                    <a:pt x="1853" y="717"/>
                  </a:lnTo>
                  <a:lnTo>
                    <a:pt x="1853" y="714"/>
                  </a:lnTo>
                  <a:lnTo>
                    <a:pt x="1852" y="714"/>
                  </a:lnTo>
                  <a:lnTo>
                    <a:pt x="1856" y="710"/>
                  </a:lnTo>
                  <a:lnTo>
                    <a:pt x="1857" y="708"/>
                  </a:lnTo>
                  <a:lnTo>
                    <a:pt x="1856" y="708"/>
                  </a:lnTo>
                  <a:lnTo>
                    <a:pt x="1853" y="705"/>
                  </a:lnTo>
                  <a:lnTo>
                    <a:pt x="1852" y="703"/>
                  </a:lnTo>
                  <a:lnTo>
                    <a:pt x="1852" y="703"/>
                  </a:lnTo>
                  <a:lnTo>
                    <a:pt x="1851" y="702"/>
                  </a:lnTo>
                  <a:lnTo>
                    <a:pt x="1851" y="702"/>
                  </a:lnTo>
                  <a:lnTo>
                    <a:pt x="1852" y="702"/>
                  </a:lnTo>
                  <a:lnTo>
                    <a:pt x="1853" y="700"/>
                  </a:lnTo>
                  <a:lnTo>
                    <a:pt x="1856" y="700"/>
                  </a:lnTo>
                  <a:lnTo>
                    <a:pt x="1859" y="699"/>
                  </a:lnTo>
                  <a:lnTo>
                    <a:pt x="1861" y="697"/>
                  </a:lnTo>
                  <a:lnTo>
                    <a:pt x="1864" y="697"/>
                  </a:lnTo>
                  <a:lnTo>
                    <a:pt x="1864" y="695"/>
                  </a:lnTo>
                  <a:lnTo>
                    <a:pt x="1867" y="694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70" y="694"/>
                  </a:lnTo>
                  <a:lnTo>
                    <a:pt x="1871" y="694"/>
                  </a:lnTo>
                  <a:lnTo>
                    <a:pt x="1873" y="698"/>
                  </a:lnTo>
                  <a:lnTo>
                    <a:pt x="1873" y="698"/>
                  </a:lnTo>
                  <a:lnTo>
                    <a:pt x="1871" y="698"/>
                  </a:lnTo>
                  <a:lnTo>
                    <a:pt x="1870" y="699"/>
                  </a:lnTo>
                  <a:lnTo>
                    <a:pt x="1869" y="700"/>
                  </a:lnTo>
                  <a:lnTo>
                    <a:pt x="1870" y="702"/>
                  </a:lnTo>
                  <a:lnTo>
                    <a:pt x="1870" y="702"/>
                  </a:lnTo>
                  <a:lnTo>
                    <a:pt x="1873" y="706"/>
                  </a:lnTo>
                  <a:lnTo>
                    <a:pt x="1873" y="708"/>
                  </a:lnTo>
                  <a:lnTo>
                    <a:pt x="1875" y="711"/>
                  </a:lnTo>
                  <a:lnTo>
                    <a:pt x="1876" y="710"/>
                  </a:lnTo>
                  <a:lnTo>
                    <a:pt x="1877" y="707"/>
                  </a:lnTo>
                  <a:lnTo>
                    <a:pt x="1877" y="708"/>
                  </a:lnTo>
                  <a:lnTo>
                    <a:pt x="1878" y="708"/>
                  </a:lnTo>
                  <a:lnTo>
                    <a:pt x="1881" y="701"/>
                  </a:lnTo>
                  <a:lnTo>
                    <a:pt x="1885" y="703"/>
                  </a:lnTo>
                  <a:lnTo>
                    <a:pt x="1888" y="708"/>
                  </a:lnTo>
                  <a:lnTo>
                    <a:pt x="1888" y="712"/>
                  </a:lnTo>
                  <a:lnTo>
                    <a:pt x="1890" y="715"/>
                  </a:lnTo>
                  <a:lnTo>
                    <a:pt x="1892" y="716"/>
                  </a:lnTo>
                  <a:lnTo>
                    <a:pt x="1894" y="718"/>
                  </a:lnTo>
                  <a:lnTo>
                    <a:pt x="1898" y="720"/>
                  </a:lnTo>
                  <a:lnTo>
                    <a:pt x="1898" y="720"/>
                  </a:lnTo>
                  <a:lnTo>
                    <a:pt x="1899" y="720"/>
                  </a:lnTo>
                  <a:lnTo>
                    <a:pt x="1899" y="722"/>
                  </a:lnTo>
                  <a:lnTo>
                    <a:pt x="1898" y="720"/>
                  </a:lnTo>
                  <a:lnTo>
                    <a:pt x="1894" y="719"/>
                  </a:lnTo>
                  <a:lnTo>
                    <a:pt x="1893" y="722"/>
                  </a:lnTo>
                  <a:lnTo>
                    <a:pt x="1899" y="727"/>
                  </a:lnTo>
                  <a:lnTo>
                    <a:pt x="1903" y="729"/>
                  </a:lnTo>
                  <a:lnTo>
                    <a:pt x="1904" y="733"/>
                  </a:lnTo>
                  <a:lnTo>
                    <a:pt x="1909" y="732"/>
                  </a:lnTo>
                  <a:lnTo>
                    <a:pt x="1913" y="734"/>
                  </a:lnTo>
                  <a:lnTo>
                    <a:pt x="1916" y="734"/>
                  </a:lnTo>
                  <a:lnTo>
                    <a:pt x="1919" y="737"/>
                  </a:lnTo>
                  <a:lnTo>
                    <a:pt x="1924" y="741"/>
                  </a:lnTo>
                  <a:lnTo>
                    <a:pt x="1927" y="743"/>
                  </a:lnTo>
                  <a:lnTo>
                    <a:pt x="1924" y="742"/>
                  </a:lnTo>
                  <a:lnTo>
                    <a:pt x="1921" y="741"/>
                  </a:lnTo>
                  <a:lnTo>
                    <a:pt x="1918" y="741"/>
                  </a:lnTo>
                  <a:lnTo>
                    <a:pt x="1924" y="743"/>
                  </a:lnTo>
                  <a:lnTo>
                    <a:pt x="1929" y="744"/>
                  </a:lnTo>
                  <a:lnTo>
                    <a:pt x="1937" y="750"/>
                  </a:lnTo>
                  <a:lnTo>
                    <a:pt x="1942" y="750"/>
                  </a:lnTo>
                  <a:lnTo>
                    <a:pt x="1942" y="751"/>
                  </a:lnTo>
                  <a:lnTo>
                    <a:pt x="1941" y="750"/>
                  </a:lnTo>
                  <a:lnTo>
                    <a:pt x="1938" y="751"/>
                  </a:lnTo>
                  <a:lnTo>
                    <a:pt x="1942" y="753"/>
                  </a:lnTo>
                  <a:lnTo>
                    <a:pt x="1944" y="754"/>
                  </a:lnTo>
                  <a:lnTo>
                    <a:pt x="1946" y="758"/>
                  </a:lnTo>
                  <a:lnTo>
                    <a:pt x="1950" y="760"/>
                  </a:lnTo>
                  <a:lnTo>
                    <a:pt x="1952" y="760"/>
                  </a:lnTo>
                  <a:lnTo>
                    <a:pt x="1953" y="761"/>
                  </a:lnTo>
                  <a:lnTo>
                    <a:pt x="1953" y="765"/>
                  </a:lnTo>
                  <a:lnTo>
                    <a:pt x="1951" y="768"/>
                  </a:lnTo>
                  <a:lnTo>
                    <a:pt x="1951" y="770"/>
                  </a:lnTo>
                  <a:lnTo>
                    <a:pt x="1951" y="774"/>
                  </a:lnTo>
                  <a:lnTo>
                    <a:pt x="1951" y="776"/>
                  </a:lnTo>
                  <a:lnTo>
                    <a:pt x="1950" y="779"/>
                  </a:lnTo>
                  <a:lnTo>
                    <a:pt x="1951" y="782"/>
                  </a:lnTo>
                  <a:lnTo>
                    <a:pt x="1951" y="782"/>
                  </a:lnTo>
                  <a:lnTo>
                    <a:pt x="1951" y="785"/>
                  </a:lnTo>
                  <a:lnTo>
                    <a:pt x="1951" y="785"/>
                  </a:lnTo>
                  <a:lnTo>
                    <a:pt x="1950" y="784"/>
                  </a:lnTo>
                  <a:lnTo>
                    <a:pt x="1951" y="786"/>
                  </a:lnTo>
                  <a:lnTo>
                    <a:pt x="1956" y="789"/>
                  </a:lnTo>
                  <a:lnTo>
                    <a:pt x="1959" y="793"/>
                  </a:lnTo>
                  <a:lnTo>
                    <a:pt x="1959" y="795"/>
                  </a:lnTo>
                  <a:lnTo>
                    <a:pt x="1961" y="796"/>
                  </a:lnTo>
                  <a:lnTo>
                    <a:pt x="1963" y="801"/>
                  </a:lnTo>
                  <a:lnTo>
                    <a:pt x="1966" y="802"/>
                  </a:lnTo>
                  <a:lnTo>
                    <a:pt x="1969" y="806"/>
                  </a:lnTo>
                  <a:lnTo>
                    <a:pt x="1970" y="804"/>
                  </a:lnTo>
                  <a:lnTo>
                    <a:pt x="1971" y="805"/>
                  </a:lnTo>
                  <a:lnTo>
                    <a:pt x="1973" y="805"/>
                  </a:lnTo>
                  <a:lnTo>
                    <a:pt x="1972" y="808"/>
                  </a:lnTo>
                  <a:lnTo>
                    <a:pt x="1971" y="808"/>
                  </a:lnTo>
                  <a:lnTo>
                    <a:pt x="1969" y="806"/>
                  </a:lnTo>
                  <a:lnTo>
                    <a:pt x="1969" y="810"/>
                  </a:lnTo>
                  <a:lnTo>
                    <a:pt x="1972" y="812"/>
                  </a:lnTo>
                  <a:lnTo>
                    <a:pt x="1975" y="818"/>
                  </a:lnTo>
                  <a:lnTo>
                    <a:pt x="1977" y="816"/>
                  </a:lnTo>
                  <a:lnTo>
                    <a:pt x="1977" y="814"/>
                  </a:lnTo>
                  <a:lnTo>
                    <a:pt x="1979" y="818"/>
                  </a:lnTo>
                  <a:lnTo>
                    <a:pt x="1986" y="816"/>
                  </a:lnTo>
                  <a:lnTo>
                    <a:pt x="1988" y="817"/>
                  </a:lnTo>
                  <a:lnTo>
                    <a:pt x="1992" y="816"/>
                  </a:lnTo>
                  <a:lnTo>
                    <a:pt x="1994" y="818"/>
                  </a:lnTo>
                  <a:lnTo>
                    <a:pt x="1995" y="817"/>
                  </a:lnTo>
                  <a:lnTo>
                    <a:pt x="1997" y="819"/>
                  </a:lnTo>
                  <a:lnTo>
                    <a:pt x="1999" y="819"/>
                  </a:lnTo>
                  <a:lnTo>
                    <a:pt x="2003" y="820"/>
                  </a:lnTo>
                  <a:lnTo>
                    <a:pt x="2002" y="821"/>
                  </a:lnTo>
                  <a:lnTo>
                    <a:pt x="1999" y="822"/>
                  </a:lnTo>
                  <a:lnTo>
                    <a:pt x="1997" y="822"/>
                  </a:lnTo>
                  <a:lnTo>
                    <a:pt x="1994" y="820"/>
                  </a:lnTo>
                  <a:lnTo>
                    <a:pt x="1992" y="820"/>
                  </a:lnTo>
                  <a:lnTo>
                    <a:pt x="1988" y="819"/>
                  </a:lnTo>
                  <a:lnTo>
                    <a:pt x="1985" y="817"/>
                  </a:lnTo>
                  <a:lnTo>
                    <a:pt x="1982" y="818"/>
                  </a:lnTo>
                  <a:lnTo>
                    <a:pt x="1980" y="820"/>
                  </a:lnTo>
                  <a:lnTo>
                    <a:pt x="1977" y="820"/>
                  </a:lnTo>
                  <a:lnTo>
                    <a:pt x="1976" y="822"/>
                  </a:lnTo>
                  <a:lnTo>
                    <a:pt x="1976" y="826"/>
                  </a:lnTo>
                  <a:lnTo>
                    <a:pt x="1978" y="828"/>
                  </a:lnTo>
                  <a:lnTo>
                    <a:pt x="1980" y="829"/>
                  </a:lnTo>
                  <a:lnTo>
                    <a:pt x="1981" y="831"/>
                  </a:lnTo>
                  <a:lnTo>
                    <a:pt x="1980" y="837"/>
                  </a:lnTo>
                  <a:lnTo>
                    <a:pt x="1982" y="840"/>
                  </a:lnTo>
                  <a:lnTo>
                    <a:pt x="1985" y="840"/>
                  </a:lnTo>
                  <a:lnTo>
                    <a:pt x="1987" y="837"/>
                  </a:lnTo>
                  <a:lnTo>
                    <a:pt x="1988" y="839"/>
                  </a:lnTo>
                  <a:lnTo>
                    <a:pt x="1990" y="842"/>
                  </a:lnTo>
                  <a:lnTo>
                    <a:pt x="1993" y="846"/>
                  </a:lnTo>
                  <a:lnTo>
                    <a:pt x="1993" y="846"/>
                  </a:lnTo>
                  <a:lnTo>
                    <a:pt x="1993" y="844"/>
                  </a:lnTo>
                  <a:lnTo>
                    <a:pt x="1995" y="840"/>
                  </a:lnTo>
                  <a:lnTo>
                    <a:pt x="1997" y="843"/>
                  </a:lnTo>
                  <a:lnTo>
                    <a:pt x="1998" y="845"/>
                  </a:lnTo>
                  <a:lnTo>
                    <a:pt x="2002" y="847"/>
                  </a:lnTo>
                  <a:lnTo>
                    <a:pt x="2002" y="845"/>
                  </a:lnTo>
                  <a:lnTo>
                    <a:pt x="2001" y="843"/>
                  </a:lnTo>
                  <a:lnTo>
                    <a:pt x="2001" y="840"/>
                  </a:lnTo>
                  <a:lnTo>
                    <a:pt x="1999" y="837"/>
                  </a:lnTo>
                  <a:lnTo>
                    <a:pt x="1997" y="833"/>
                  </a:lnTo>
                  <a:lnTo>
                    <a:pt x="1996" y="829"/>
                  </a:lnTo>
                  <a:lnTo>
                    <a:pt x="1996" y="829"/>
                  </a:lnTo>
                  <a:lnTo>
                    <a:pt x="1998" y="830"/>
                  </a:lnTo>
                  <a:lnTo>
                    <a:pt x="2001" y="833"/>
                  </a:lnTo>
                  <a:lnTo>
                    <a:pt x="2006" y="831"/>
                  </a:lnTo>
                  <a:lnTo>
                    <a:pt x="2006" y="831"/>
                  </a:lnTo>
                  <a:lnTo>
                    <a:pt x="2005" y="828"/>
                  </a:lnTo>
                  <a:lnTo>
                    <a:pt x="2003" y="829"/>
                  </a:lnTo>
                  <a:lnTo>
                    <a:pt x="2002" y="827"/>
                  </a:lnTo>
                  <a:lnTo>
                    <a:pt x="1999" y="825"/>
                  </a:lnTo>
                  <a:lnTo>
                    <a:pt x="1999" y="823"/>
                  </a:lnTo>
                  <a:lnTo>
                    <a:pt x="2006" y="822"/>
                  </a:lnTo>
                  <a:lnTo>
                    <a:pt x="2009" y="823"/>
                  </a:lnTo>
                  <a:lnTo>
                    <a:pt x="2011" y="825"/>
                  </a:lnTo>
                  <a:lnTo>
                    <a:pt x="2014" y="828"/>
                  </a:lnTo>
                  <a:lnTo>
                    <a:pt x="2014" y="827"/>
                  </a:lnTo>
                  <a:lnTo>
                    <a:pt x="2014" y="825"/>
                  </a:lnTo>
                  <a:lnTo>
                    <a:pt x="2013" y="822"/>
                  </a:lnTo>
                  <a:lnTo>
                    <a:pt x="2013" y="820"/>
                  </a:lnTo>
                  <a:lnTo>
                    <a:pt x="2012" y="818"/>
                  </a:lnTo>
                  <a:lnTo>
                    <a:pt x="2010" y="817"/>
                  </a:lnTo>
                  <a:lnTo>
                    <a:pt x="2007" y="814"/>
                  </a:lnTo>
                  <a:lnTo>
                    <a:pt x="2004" y="814"/>
                  </a:lnTo>
                  <a:lnTo>
                    <a:pt x="2004" y="812"/>
                  </a:lnTo>
                  <a:lnTo>
                    <a:pt x="2002" y="812"/>
                  </a:lnTo>
                  <a:lnTo>
                    <a:pt x="1998" y="810"/>
                  </a:lnTo>
                  <a:lnTo>
                    <a:pt x="1996" y="810"/>
                  </a:lnTo>
                  <a:lnTo>
                    <a:pt x="1994" y="808"/>
                  </a:lnTo>
                  <a:lnTo>
                    <a:pt x="1997" y="808"/>
                  </a:lnTo>
                  <a:lnTo>
                    <a:pt x="1999" y="806"/>
                  </a:lnTo>
                  <a:lnTo>
                    <a:pt x="1997" y="802"/>
                  </a:lnTo>
                  <a:lnTo>
                    <a:pt x="2001" y="801"/>
                  </a:lnTo>
                  <a:lnTo>
                    <a:pt x="2002" y="802"/>
                  </a:lnTo>
                  <a:lnTo>
                    <a:pt x="2001" y="805"/>
                  </a:lnTo>
                  <a:lnTo>
                    <a:pt x="2003" y="804"/>
                  </a:lnTo>
                  <a:lnTo>
                    <a:pt x="2004" y="802"/>
                  </a:lnTo>
                  <a:lnTo>
                    <a:pt x="1998" y="796"/>
                  </a:lnTo>
                  <a:lnTo>
                    <a:pt x="1995" y="791"/>
                  </a:lnTo>
                  <a:lnTo>
                    <a:pt x="1994" y="791"/>
                  </a:lnTo>
                  <a:lnTo>
                    <a:pt x="1994" y="788"/>
                  </a:lnTo>
                  <a:lnTo>
                    <a:pt x="1995" y="785"/>
                  </a:lnTo>
                  <a:lnTo>
                    <a:pt x="1995" y="783"/>
                  </a:lnTo>
                  <a:lnTo>
                    <a:pt x="1995" y="782"/>
                  </a:lnTo>
                  <a:lnTo>
                    <a:pt x="1996" y="782"/>
                  </a:lnTo>
                  <a:lnTo>
                    <a:pt x="1998" y="779"/>
                  </a:lnTo>
                  <a:lnTo>
                    <a:pt x="1997" y="783"/>
                  </a:lnTo>
                  <a:lnTo>
                    <a:pt x="2001" y="785"/>
                  </a:lnTo>
                  <a:lnTo>
                    <a:pt x="2004" y="787"/>
                  </a:lnTo>
                  <a:lnTo>
                    <a:pt x="2005" y="791"/>
                  </a:lnTo>
                  <a:lnTo>
                    <a:pt x="2007" y="791"/>
                  </a:lnTo>
                  <a:lnTo>
                    <a:pt x="2006" y="789"/>
                  </a:lnTo>
                  <a:lnTo>
                    <a:pt x="2004" y="786"/>
                  </a:lnTo>
                  <a:lnTo>
                    <a:pt x="2006" y="786"/>
                  </a:lnTo>
                  <a:lnTo>
                    <a:pt x="2010" y="787"/>
                  </a:lnTo>
                  <a:lnTo>
                    <a:pt x="2012" y="791"/>
                  </a:lnTo>
                  <a:lnTo>
                    <a:pt x="2013" y="791"/>
                  </a:lnTo>
                  <a:lnTo>
                    <a:pt x="2013" y="789"/>
                  </a:lnTo>
                  <a:lnTo>
                    <a:pt x="2012" y="787"/>
                  </a:lnTo>
                  <a:lnTo>
                    <a:pt x="2011" y="787"/>
                  </a:lnTo>
                  <a:lnTo>
                    <a:pt x="2010" y="784"/>
                  </a:lnTo>
                  <a:lnTo>
                    <a:pt x="2013" y="784"/>
                  </a:lnTo>
                  <a:lnTo>
                    <a:pt x="2015" y="785"/>
                  </a:lnTo>
                  <a:lnTo>
                    <a:pt x="2018" y="788"/>
                  </a:lnTo>
                  <a:lnTo>
                    <a:pt x="2019" y="787"/>
                  </a:lnTo>
                  <a:lnTo>
                    <a:pt x="2016" y="785"/>
                  </a:lnTo>
                  <a:lnTo>
                    <a:pt x="2014" y="783"/>
                  </a:lnTo>
                  <a:lnTo>
                    <a:pt x="2011" y="783"/>
                  </a:lnTo>
                  <a:lnTo>
                    <a:pt x="2010" y="778"/>
                  </a:lnTo>
                  <a:lnTo>
                    <a:pt x="2012" y="777"/>
                  </a:lnTo>
                  <a:lnTo>
                    <a:pt x="2013" y="778"/>
                  </a:lnTo>
                  <a:lnTo>
                    <a:pt x="2016" y="777"/>
                  </a:lnTo>
                  <a:lnTo>
                    <a:pt x="2019" y="775"/>
                  </a:lnTo>
                  <a:lnTo>
                    <a:pt x="2024" y="776"/>
                  </a:lnTo>
                  <a:lnTo>
                    <a:pt x="2027" y="775"/>
                  </a:lnTo>
                  <a:lnTo>
                    <a:pt x="2029" y="774"/>
                  </a:lnTo>
                  <a:lnTo>
                    <a:pt x="2030" y="775"/>
                  </a:lnTo>
                  <a:lnTo>
                    <a:pt x="2039" y="776"/>
                  </a:lnTo>
                  <a:lnTo>
                    <a:pt x="2041" y="778"/>
                  </a:lnTo>
                  <a:lnTo>
                    <a:pt x="2043" y="780"/>
                  </a:lnTo>
                  <a:lnTo>
                    <a:pt x="2046" y="780"/>
                  </a:lnTo>
                  <a:lnTo>
                    <a:pt x="2050" y="779"/>
                  </a:lnTo>
                  <a:lnTo>
                    <a:pt x="2052" y="780"/>
                  </a:lnTo>
                  <a:lnTo>
                    <a:pt x="2044" y="785"/>
                  </a:lnTo>
                  <a:lnTo>
                    <a:pt x="2045" y="786"/>
                  </a:lnTo>
                  <a:lnTo>
                    <a:pt x="2044" y="789"/>
                  </a:lnTo>
                  <a:lnTo>
                    <a:pt x="2046" y="786"/>
                  </a:lnTo>
                  <a:lnTo>
                    <a:pt x="2049" y="785"/>
                  </a:lnTo>
                  <a:lnTo>
                    <a:pt x="2052" y="782"/>
                  </a:lnTo>
                  <a:lnTo>
                    <a:pt x="2054" y="782"/>
                  </a:lnTo>
                  <a:lnTo>
                    <a:pt x="2055" y="780"/>
                  </a:lnTo>
                  <a:lnTo>
                    <a:pt x="2057" y="779"/>
                  </a:lnTo>
                  <a:lnTo>
                    <a:pt x="2063" y="774"/>
                  </a:lnTo>
                  <a:lnTo>
                    <a:pt x="2065" y="774"/>
                  </a:lnTo>
                  <a:lnTo>
                    <a:pt x="2071" y="772"/>
                  </a:lnTo>
                  <a:lnTo>
                    <a:pt x="2075" y="774"/>
                  </a:lnTo>
                  <a:lnTo>
                    <a:pt x="2077" y="774"/>
                  </a:lnTo>
                  <a:lnTo>
                    <a:pt x="2077" y="775"/>
                  </a:lnTo>
                  <a:lnTo>
                    <a:pt x="2080" y="775"/>
                  </a:lnTo>
                  <a:lnTo>
                    <a:pt x="2082" y="772"/>
                  </a:lnTo>
                  <a:lnTo>
                    <a:pt x="2081" y="770"/>
                  </a:lnTo>
                  <a:lnTo>
                    <a:pt x="2073" y="767"/>
                  </a:lnTo>
                  <a:lnTo>
                    <a:pt x="2070" y="765"/>
                  </a:lnTo>
                  <a:lnTo>
                    <a:pt x="2067" y="760"/>
                  </a:lnTo>
                  <a:lnTo>
                    <a:pt x="2069" y="758"/>
                  </a:lnTo>
                  <a:lnTo>
                    <a:pt x="2067" y="756"/>
                  </a:lnTo>
                  <a:lnTo>
                    <a:pt x="2065" y="753"/>
                  </a:lnTo>
                  <a:lnTo>
                    <a:pt x="2063" y="751"/>
                  </a:lnTo>
                  <a:lnTo>
                    <a:pt x="2061" y="750"/>
                  </a:lnTo>
                  <a:lnTo>
                    <a:pt x="2063" y="749"/>
                  </a:lnTo>
                  <a:lnTo>
                    <a:pt x="2064" y="746"/>
                  </a:lnTo>
                  <a:lnTo>
                    <a:pt x="2066" y="744"/>
                  </a:lnTo>
                  <a:lnTo>
                    <a:pt x="2067" y="737"/>
                  </a:lnTo>
                  <a:lnTo>
                    <a:pt x="2069" y="737"/>
                  </a:lnTo>
                  <a:lnTo>
                    <a:pt x="2070" y="734"/>
                  </a:lnTo>
                  <a:lnTo>
                    <a:pt x="2075" y="734"/>
                  </a:lnTo>
                  <a:lnTo>
                    <a:pt x="2077" y="726"/>
                  </a:lnTo>
                  <a:lnTo>
                    <a:pt x="2077" y="720"/>
                  </a:lnTo>
                  <a:lnTo>
                    <a:pt x="2078" y="718"/>
                  </a:lnTo>
                  <a:lnTo>
                    <a:pt x="2082" y="712"/>
                  </a:lnTo>
                  <a:lnTo>
                    <a:pt x="2079" y="714"/>
                  </a:lnTo>
                  <a:lnTo>
                    <a:pt x="2079" y="714"/>
                  </a:lnTo>
                  <a:lnTo>
                    <a:pt x="2081" y="710"/>
                  </a:lnTo>
                  <a:lnTo>
                    <a:pt x="2081" y="708"/>
                  </a:lnTo>
                  <a:lnTo>
                    <a:pt x="2082" y="708"/>
                  </a:lnTo>
                  <a:lnTo>
                    <a:pt x="2082" y="710"/>
                  </a:lnTo>
                  <a:lnTo>
                    <a:pt x="2086" y="711"/>
                  </a:lnTo>
                  <a:lnTo>
                    <a:pt x="2088" y="710"/>
                  </a:lnTo>
                  <a:lnTo>
                    <a:pt x="2090" y="709"/>
                  </a:lnTo>
                  <a:lnTo>
                    <a:pt x="2091" y="708"/>
                  </a:lnTo>
                  <a:lnTo>
                    <a:pt x="2091" y="703"/>
                  </a:lnTo>
                  <a:lnTo>
                    <a:pt x="2091" y="703"/>
                  </a:lnTo>
                  <a:lnTo>
                    <a:pt x="2092" y="701"/>
                  </a:lnTo>
                  <a:lnTo>
                    <a:pt x="2092" y="700"/>
                  </a:lnTo>
                  <a:lnTo>
                    <a:pt x="2090" y="698"/>
                  </a:lnTo>
                  <a:lnTo>
                    <a:pt x="2090" y="695"/>
                  </a:lnTo>
                  <a:lnTo>
                    <a:pt x="2092" y="695"/>
                  </a:lnTo>
                  <a:lnTo>
                    <a:pt x="2096" y="693"/>
                  </a:lnTo>
                  <a:lnTo>
                    <a:pt x="2096" y="694"/>
                  </a:lnTo>
                  <a:lnTo>
                    <a:pt x="2098" y="693"/>
                  </a:lnTo>
                  <a:lnTo>
                    <a:pt x="2101" y="689"/>
                  </a:lnTo>
                  <a:lnTo>
                    <a:pt x="2098" y="684"/>
                  </a:lnTo>
                  <a:lnTo>
                    <a:pt x="2099" y="684"/>
                  </a:lnTo>
                  <a:lnTo>
                    <a:pt x="2101" y="688"/>
                  </a:lnTo>
                  <a:lnTo>
                    <a:pt x="2101" y="689"/>
                  </a:lnTo>
                  <a:lnTo>
                    <a:pt x="2106" y="684"/>
                  </a:lnTo>
                  <a:lnTo>
                    <a:pt x="2106" y="681"/>
                  </a:lnTo>
                  <a:lnTo>
                    <a:pt x="2112" y="680"/>
                  </a:lnTo>
                  <a:lnTo>
                    <a:pt x="2114" y="680"/>
                  </a:lnTo>
                  <a:lnTo>
                    <a:pt x="2115" y="677"/>
                  </a:lnTo>
                  <a:lnTo>
                    <a:pt x="2116" y="680"/>
                  </a:lnTo>
                  <a:lnTo>
                    <a:pt x="2120" y="680"/>
                  </a:lnTo>
                  <a:lnTo>
                    <a:pt x="2121" y="677"/>
                  </a:lnTo>
                  <a:lnTo>
                    <a:pt x="2122" y="674"/>
                  </a:lnTo>
                  <a:lnTo>
                    <a:pt x="2122" y="674"/>
                  </a:lnTo>
                  <a:lnTo>
                    <a:pt x="2120" y="669"/>
                  </a:lnTo>
                  <a:lnTo>
                    <a:pt x="2123" y="674"/>
                  </a:lnTo>
                  <a:lnTo>
                    <a:pt x="2123" y="678"/>
                  </a:lnTo>
                  <a:lnTo>
                    <a:pt x="2124" y="681"/>
                  </a:lnTo>
                  <a:lnTo>
                    <a:pt x="2127" y="681"/>
                  </a:lnTo>
                  <a:lnTo>
                    <a:pt x="2132" y="680"/>
                  </a:lnTo>
                  <a:lnTo>
                    <a:pt x="2129" y="681"/>
                  </a:lnTo>
                  <a:lnTo>
                    <a:pt x="2129" y="682"/>
                  </a:lnTo>
                  <a:lnTo>
                    <a:pt x="2123" y="682"/>
                  </a:lnTo>
                  <a:lnTo>
                    <a:pt x="2118" y="681"/>
                  </a:lnTo>
                  <a:lnTo>
                    <a:pt x="2121" y="682"/>
                  </a:lnTo>
                  <a:lnTo>
                    <a:pt x="2123" y="684"/>
                  </a:lnTo>
                  <a:lnTo>
                    <a:pt x="2120" y="685"/>
                  </a:lnTo>
                  <a:lnTo>
                    <a:pt x="2123" y="686"/>
                  </a:lnTo>
                  <a:lnTo>
                    <a:pt x="2127" y="689"/>
                  </a:lnTo>
                  <a:lnTo>
                    <a:pt x="2130" y="689"/>
                  </a:lnTo>
                  <a:lnTo>
                    <a:pt x="2138" y="689"/>
                  </a:lnTo>
                  <a:lnTo>
                    <a:pt x="2143" y="690"/>
                  </a:lnTo>
                  <a:lnTo>
                    <a:pt x="2146" y="689"/>
                  </a:lnTo>
                  <a:lnTo>
                    <a:pt x="2146" y="688"/>
                  </a:lnTo>
                  <a:lnTo>
                    <a:pt x="2146" y="688"/>
                  </a:lnTo>
                  <a:lnTo>
                    <a:pt x="2146" y="686"/>
                  </a:lnTo>
                  <a:lnTo>
                    <a:pt x="2146" y="686"/>
                  </a:lnTo>
                  <a:lnTo>
                    <a:pt x="2148" y="686"/>
                  </a:lnTo>
                  <a:lnTo>
                    <a:pt x="2151" y="688"/>
                  </a:lnTo>
                  <a:lnTo>
                    <a:pt x="2154" y="686"/>
                  </a:lnTo>
                  <a:lnTo>
                    <a:pt x="2156" y="689"/>
                  </a:lnTo>
                  <a:lnTo>
                    <a:pt x="2157" y="691"/>
                  </a:lnTo>
                  <a:lnTo>
                    <a:pt x="2160" y="690"/>
                  </a:lnTo>
                  <a:lnTo>
                    <a:pt x="2163" y="695"/>
                  </a:lnTo>
                  <a:lnTo>
                    <a:pt x="2164" y="695"/>
                  </a:lnTo>
                  <a:lnTo>
                    <a:pt x="2164" y="694"/>
                  </a:lnTo>
                  <a:lnTo>
                    <a:pt x="2163" y="692"/>
                  </a:lnTo>
                  <a:lnTo>
                    <a:pt x="2161" y="690"/>
                  </a:lnTo>
                  <a:lnTo>
                    <a:pt x="2161" y="688"/>
                  </a:lnTo>
                  <a:lnTo>
                    <a:pt x="2166" y="685"/>
                  </a:lnTo>
                  <a:lnTo>
                    <a:pt x="2167" y="683"/>
                  </a:lnTo>
                  <a:lnTo>
                    <a:pt x="2168" y="685"/>
                  </a:lnTo>
                  <a:lnTo>
                    <a:pt x="2164" y="689"/>
                  </a:lnTo>
                  <a:lnTo>
                    <a:pt x="2164" y="689"/>
                  </a:lnTo>
                  <a:lnTo>
                    <a:pt x="2167" y="688"/>
                  </a:lnTo>
                  <a:lnTo>
                    <a:pt x="2171" y="683"/>
                  </a:lnTo>
                  <a:lnTo>
                    <a:pt x="2173" y="682"/>
                  </a:lnTo>
                  <a:lnTo>
                    <a:pt x="2175" y="680"/>
                  </a:lnTo>
                  <a:lnTo>
                    <a:pt x="2178" y="678"/>
                  </a:lnTo>
                  <a:lnTo>
                    <a:pt x="2181" y="680"/>
                  </a:lnTo>
                  <a:lnTo>
                    <a:pt x="2184" y="678"/>
                  </a:lnTo>
                  <a:lnTo>
                    <a:pt x="2186" y="677"/>
                  </a:lnTo>
                  <a:lnTo>
                    <a:pt x="2189" y="678"/>
                  </a:lnTo>
                  <a:lnTo>
                    <a:pt x="2192" y="675"/>
                  </a:lnTo>
                  <a:lnTo>
                    <a:pt x="2198" y="674"/>
                  </a:lnTo>
                  <a:lnTo>
                    <a:pt x="2199" y="673"/>
                  </a:lnTo>
                  <a:lnTo>
                    <a:pt x="2203" y="672"/>
                  </a:lnTo>
                  <a:lnTo>
                    <a:pt x="2207" y="672"/>
                  </a:lnTo>
                  <a:lnTo>
                    <a:pt x="2208" y="672"/>
                  </a:lnTo>
                  <a:lnTo>
                    <a:pt x="2209" y="671"/>
                  </a:lnTo>
                  <a:lnTo>
                    <a:pt x="2212" y="669"/>
                  </a:lnTo>
                  <a:lnTo>
                    <a:pt x="2215" y="669"/>
                  </a:lnTo>
                  <a:lnTo>
                    <a:pt x="2212" y="671"/>
                  </a:lnTo>
                  <a:lnTo>
                    <a:pt x="2215" y="671"/>
                  </a:lnTo>
                  <a:lnTo>
                    <a:pt x="2217" y="671"/>
                  </a:lnTo>
                  <a:lnTo>
                    <a:pt x="2219" y="668"/>
                  </a:lnTo>
                  <a:lnTo>
                    <a:pt x="2223" y="669"/>
                  </a:lnTo>
                  <a:lnTo>
                    <a:pt x="2223" y="671"/>
                  </a:lnTo>
                  <a:lnTo>
                    <a:pt x="2224" y="672"/>
                  </a:lnTo>
                  <a:lnTo>
                    <a:pt x="2223" y="673"/>
                  </a:lnTo>
                  <a:lnTo>
                    <a:pt x="2219" y="673"/>
                  </a:lnTo>
                  <a:lnTo>
                    <a:pt x="2215" y="675"/>
                  </a:lnTo>
                  <a:lnTo>
                    <a:pt x="2211" y="675"/>
                  </a:lnTo>
                  <a:lnTo>
                    <a:pt x="2210" y="678"/>
                  </a:lnTo>
                  <a:lnTo>
                    <a:pt x="2212" y="680"/>
                  </a:lnTo>
                  <a:lnTo>
                    <a:pt x="2208" y="678"/>
                  </a:lnTo>
                  <a:lnTo>
                    <a:pt x="2202" y="681"/>
                  </a:lnTo>
                  <a:lnTo>
                    <a:pt x="2205" y="683"/>
                  </a:lnTo>
                  <a:lnTo>
                    <a:pt x="2208" y="684"/>
                  </a:lnTo>
                  <a:lnTo>
                    <a:pt x="2212" y="690"/>
                  </a:lnTo>
                  <a:lnTo>
                    <a:pt x="2210" y="689"/>
                  </a:lnTo>
                  <a:lnTo>
                    <a:pt x="2207" y="690"/>
                  </a:lnTo>
                  <a:lnTo>
                    <a:pt x="2206" y="692"/>
                  </a:lnTo>
                  <a:lnTo>
                    <a:pt x="2206" y="690"/>
                  </a:lnTo>
                  <a:lnTo>
                    <a:pt x="2202" y="695"/>
                  </a:lnTo>
                  <a:lnTo>
                    <a:pt x="2200" y="697"/>
                  </a:lnTo>
                  <a:lnTo>
                    <a:pt x="2201" y="699"/>
                  </a:lnTo>
                  <a:lnTo>
                    <a:pt x="2199" y="701"/>
                  </a:lnTo>
                  <a:lnTo>
                    <a:pt x="2197" y="702"/>
                  </a:lnTo>
                  <a:lnTo>
                    <a:pt x="2193" y="702"/>
                  </a:lnTo>
                  <a:lnTo>
                    <a:pt x="2190" y="700"/>
                  </a:lnTo>
                  <a:lnTo>
                    <a:pt x="2186" y="701"/>
                  </a:lnTo>
                  <a:lnTo>
                    <a:pt x="2190" y="703"/>
                  </a:lnTo>
                  <a:lnTo>
                    <a:pt x="2188" y="705"/>
                  </a:lnTo>
                  <a:lnTo>
                    <a:pt x="2188" y="706"/>
                  </a:lnTo>
                  <a:lnTo>
                    <a:pt x="2193" y="708"/>
                  </a:lnTo>
                  <a:lnTo>
                    <a:pt x="2198" y="712"/>
                  </a:lnTo>
                  <a:lnTo>
                    <a:pt x="2201" y="714"/>
                  </a:lnTo>
                  <a:lnTo>
                    <a:pt x="2203" y="712"/>
                  </a:lnTo>
                  <a:lnTo>
                    <a:pt x="2208" y="718"/>
                  </a:lnTo>
                  <a:lnTo>
                    <a:pt x="2214" y="719"/>
                  </a:lnTo>
                  <a:lnTo>
                    <a:pt x="2219" y="723"/>
                  </a:lnTo>
                  <a:lnTo>
                    <a:pt x="2225" y="727"/>
                  </a:lnTo>
                  <a:lnTo>
                    <a:pt x="2227" y="731"/>
                  </a:lnTo>
                  <a:lnTo>
                    <a:pt x="2232" y="734"/>
                  </a:lnTo>
                  <a:lnTo>
                    <a:pt x="2233" y="735"/>
                  </a:lnTo>
                  <a:lnTo>
                    <a:pt x="2236" y="736"/>
                  </a:lnTo>
                  <a:lnTo>
                    <a:pt x="2238" y="739"/>
                  </a:lnTo>
                  <a:lnTo>
                    <a:pt x="2244" y="740"/>
                  </a:lnTo>
                  <a:lnTo>
                    <a:pt x="2246" y="742"/>
                  </a:lnTo>
                  <a:lnTo>
                    <a:pt x="2250" y="744"/>
                  </a:lnTo>
                  <a:lnTo>
                    <a:pt x="2252" y="745"/>
                  </a:lnTo>
                  <a:lnTo>
                    <a:pt x="2253" y="749"/>
                  </a:lnTo>
                  <a:lnTo>
                    <a:pt x="2253" y="751"/>
                  </a:lnTo>
                  <a:lnTo>
                    <a:pt x="2255" y="754"/>
                  </a:lnTo>
                  <a:lnTo>
                    <a:pt x="2257" y="759"/>
                  </a:lnTo>
                  <a:lnTo>
                    <a:pt x="2257" y="761"/>
                  </a:lnTo>
                  <a:lnTo>
                    <a:pt x="2253" y="766"/>
                  </a:lnTo>
                  <a:lnTo>
                    <a:pt x="2251" y="768"/>
                  </a:lnTo>
                  <a:lnTo>
                    <a:pt x="2246" y="770"/>
                  </a:lnTo>
                  <a:lnTo>
                    <a:pt x="2244" y="770"/>
                  </a:lnTo>
                  <a:lnTo>
                    <a:pt x="2242" y="772"/>
                  </a:lnTo>
                  <a:lnTo>
                    <a:pt x="2234" y="775"/>
                  </a:lnTo>
                  <a:lnTo>
                    <a:pt x="2233" y="775"/>
                  </a:lnTo>
                  <a:lnTo>
                    <a:pt x="2227" y="774"/>
                  </a:lnTo>
                  <a:lnTo>
                    <a:pt x="2224" y="772"/>
                  </a:lnTo>
                  <a:lnTo>
                    <a:pt x="2217" y="774"/>
                  </a:lnTo>
                  <a:lnTo>
                    <a:pt x="2215" y="775"/>
                  </a:lnTo>
                  <a:lnTo>
                    <a:pt x="2209" y="775"/>
                  </a:lnTo>
                  <a:lnTo>
                    <a:pt x="2202" y="774"/>
                  </a:lnTo>
                  <a:lnTo>
                    <a:pt x="2201" y="771"/>
                  </a:lnTo>
                  <a:lnTo>
                    <a:pt x="2199" y="774"/>
                  </a:lnTo>
                  <a:lnTo>
                    <a:pt x="2197" y="772"/>
                  </a:lnTo>
                  <a:lnTo>
                    <a:pt x="2193" y="771"/>
                  </a:lnTo>
                  <a:lnTo>
                    <a:pt x="2192" y="770"/>
                  </a:lnTo>
                  <a:lnTo>
                    <a:pt x="2189" y="768"/>
                  </a:lnTo>
                  <a:lnTo>
                    <a:pt x="2186" y="768"/>
                  </a:lnTo>
                  <a:lnTo>
                    <a:pt x="2184" y="770"/>
                  </a:lnTo>
                  <a:lnTo>
                    <a:pt x="2182" y="769"/>
                  </a:lnTo>
                  <a:lnTo>
                    <a:pt x="2180" y="766"/>
                  </a:lnTo>
                  <a:lnTo>
                    <a:pt x="2180" y="763"/>
                  </a:lnTo>
                  <a:lnTo>
                    <a:pt x="2176" y="763"/>
                  </a:lnTo>
                  <a:lnTo>
                    <a:pt x="2176" y="762"/>
                  </a:lnTo>
                  <a:lnTo>
                    <a:pt x="2171" y="763"/>
                  </a:lnTo>
                  <a:lnTo>
                    <a:pt x="2168" y="762"/>
                  </a:lnTo>
                  <a:lnTo>
                    <a:pt x="2166" y="760"/>
                  </a:lnTo>
                  <a:lnTo>
                    <a:pt x="2165" y="757"/>
                  </a:lnTo>
                  <a:lnTo>
                    <a:pt x="2164" y="757"/>
                  </a:lnTo>
                  <a:lnTo>
                    <a:pt x="2161" y="758"/>
                  </a:lnTo>
                  <a:lnTo>
                    <a:pt x="2158" y="759"/>
                  </a:lnTo>
                  <a:lnTo>
                    <a:pt x="2141" y="758"/>
                  </a:lnTo>
                  <a:lnTo>
                    <a:pt x="2135" y="759"/>
                  </a:lnTo>
                  <a:lnTo>
                    <a:pt x="2126" y="762"/>
                  </a:lnTo>
                  <a:lnTo>
                    <a:pt x="2123" y="765"/>
                  </a:lnTo>
                  <a:lnTo>
                    <a:pt x="2115" y="769"/>
                  </a:lnTo>
                  <a:lnTo>
                    <a:pt x="2114" y="772"/>
                  </a:lnTo>
                  <a:lnTo>
                    <a:pt x="2107" y="772"/>
                  </a:lnTo>
                  <a:lnTo>
                    <a:pt x="2100" y="770"/>
                  </a:lnTo>
                  <a:lnTo>
                    <a:pt x="2098" y="771"/>
                  </a:lnTo>
                  <a:lnTo>
                    <a:pt x="2093" y="771"/>
                  </a:lnTo>
                  <a:lnTo>
                    <a:pt x="2084" y="770"/>
                  </a:lnTo>
                  <a:lnTo>
                    <a:pt x="2082" y="772"/>
                  </a:lnTo>
                  <a:lnTo>
                    <a:pt x="2083" y="775"/>
                  </a:lnTo>
                  <a:lnTo>
                    <a:pt x="2087" y="777"/>
                  </a:lnTo>
                  <a:lnTo>
                    <a:pt x="2088" y="777"/>
                  </a:lnTo>
                  <a:lnTo>
                    <a:pt x="2090" y="777"/>
                  </a:lnTo>
                  <a:lnTo>
                    <a:pt x="2092" y="778"/>
                  </a:lnTo>
                  <a:lnTo>
                    <a:pt x="2083" y="779"/>
                  </a:lnTo>
                  <a:lnTo>
                    <a:pt x="2080" y="780"/>
                  </a:lnTo>
                  <a:lnTo>
                    <a:pt x="2081" y="783"/>
                  </a:lnTo>
                  <a:lnTo>
                    <a:pt x="2084" y="783"/>
                  </a:lnTo>
                  <a:lnTo>
                    <a:pt x="2080" y="784"/>
                  </a:lnTo>
                  <a:lnTo>
                    <a:pt x="2071" y="784"/>
                  </a:lnTo>
                  <a:lnTo>
                    <a:pt x="2067" y="784"/>
                  </a:lnTo>
                  <a:lnTo>
                    <a:pt x="2066" y="782"/>
                  </a:lnTo>
                  <a:lnTo>
                    <a:pt x="2064" y="783"/>
                  </a:lnTo>
                  <a:lnTo>
                    <a:pt x="2064" y="785"/>
                  </a:lnTo>
                  <a:lnTo>
                    <a:pt x="2062" y="785"/>
                  </a:lnTo>
                  <a:lnTo>
                    <a:pt x="2057" y="783"/>
                  </a:lnTo>
                  <a:lnTo>
                    <a:pt x="2054" y="784"/>
                  </a:lnTo>
                  <a:lnTo>
                    <a:pt x="2052" y="784"/>
                  </a:lnTo>
                  <a:lnTo>
                    <a:pt x="2046" y="787"/>
                  </a:lnTo>
                  <a:lnTo>
                    <a:pt x="2045" y="791"/>
                  </a:lnTo>
                  <a:lnTo>
                    <a:pt x="2043" y="791"/>
                  </a:lnTo>
                  <a:lnTo>
                    <a:pt x="2043" y="796"/>
                  </a:lnTo>
                  <a:lnTo>
                    <a:pt x="2041" y="799"/>
                  </a:lnTo>
                  <a:lnTo>
                    <a:pt x="2043" y="799"/>
                  </a:lnTo>
                  <a:lnTo>
                    <a:pt x="2050" y="797"/>
                  </a:lnTo>
                  <a:lnTo>
                    <a:pt x="2054" y="797"/>
                  </a:lnTo>
                  <a:lnTo>
                    <a:pt x="2052" y="800"/>
                  </a:lnTo>
                  <a:lnTo>
                    <a:pt x="2049" y="802"/>
                  </a:lnTo>
                  <a:lnTo>
                    <a:pt x="2053" y="804"/>
                  </a:lnTo>
                  <a:lnTo>
                    <a:pt x="2052" y="806"/>
                  </a:lnTo>
                  <a:lnTo>
                    <a:pt x="2055" y="808"/>
                  </a:lnTo>
                  <a:lnTo>
                    <a:pt x="2054" y="810"/>
                  </a:lnTo>
                  <a:lnTo>
                    <a:pt x="2050" y="810"/>
                  </a:lnTo>
                  <a:lnTo>
                    <a:pt x="2053" y="814"/>
                  </a:lnTo>
                  <a:lnTo>
                    <a:pt x="2056" y="814"/>
                  </a:lnTo>
                  <a:lnTo>
                    <a:pt x="2055" y="816"/>
                  </a:lnTo>
                  <a:lnTo>
                    <a:pt x="2050" y="818"/>
                  </a:lnTo>
                  <a:lnTo>
                    <a:pt x="2049" y="817"/>
                  </a:lnTo>
                  <a:lnTo>
                    <a:pt x="2049" y="814"/>
                  </a:lnTo>
                  <a:lnTo>
                    <a:pt x="2047" y="811"/>
                  </a:lnTo>
                  <a:lnTo>
                    <a:pt x="2046" y="811"/>
                  </a:lnTo>
                  <a:lnTo>
                    <a:pt x="2046" y="813"/>
                  </a:lnTo>
                  <a:lnTo>
                    <a:pt x="2047" y="816"/>
                  </a:lnTo>
                  <a:lnTo>
                    <a:pt x="2047" y="817"/>
                  </a:lnTo>
                  <a:lnTo>
                    <a:pt x="2044" y="818"/>
                  </a:lnTo>
                  <a:lnTo>
                    <a:pt x="2049" y="820"/>
                  </a:lnTo>
                  <a:lnTo>
                    <a:pt x="2050" y="819"/>
                  </a:lnTo>
                  <a:lnTo>
                    <a:pt x="2054" y="821"/>
                  </a:lnTo>
                  <a:lnTo>
                    <a:pt x="2058" y="822"/>
                  </a:lnTo>
                  <a:lnTo>
                    <a:pt x="2057" y="827"/>
                  </a:lnTo>
                  <a:lnTo>
                    <a:pt x="2055" y="827"/>
                  </a:lnTo>
                  <a:lnTo>
                    <a:pt x="2054" y="828"/>
                  </a:lnTo>
                  <a:lnTo>
                    <a:pt x="2057" y="829"/>
                  </a:lnTo>
                  <a:lnTo>
                    <a:pt x="2057" y="833"/>
                  </a:lnTo>
                  <a:lnTo>
                    <a:pt x="2060" y="833"/>
                  </a:lnTo>
                  <a:lnTo>
                    <a:pt x="2062" y="834"/>
                  </a:lnTo>
                  <a:lnTo>
                    <a:pt x="2063" y="834"/>
                  </a:lnTo>
                  <a:lnTo>
                    <a:pt x="2061" y="837"/>
                  </a:lnTo>
                  <a:lnTo>
                    <a:pt x="2058" y="836"/>
                  </a:lnTo>
                  <a:lnTo>
                    <a:pt x="2058" y="838"/>
                  </a:lnTo>
                  <a:lnTo>
                    <a:pt x="2069" y="837"/>
                  </a:lnTo>
                  <a:lnTo>
                    <a:pt x="2071" y="839"/>
                  </a:lnTo>
                  <a:lnTo>
                    <a:pt x="2069" y="842"/>
                  </a:lnTo>
                  <a:lnTo>
                    <a:pt x="2065" y="840"/>
                  </a:lnTo>
                  <a:lnTo>
                    <a:pt x="2062" y="842"/>
                  </a:lnTo>
                  <a:lnTo>
                    <a:pt x="2060" y="843"/>
                  </a:lnTo>
                  <a:lnTo>
                    <a:pt x="2060" y="843"/>
                  </a:lnTo>
                  <a:lnTo>
                    <a:pt x="2060" y="844"/>
                  </a:lnTo>
                  <a:lnTo>
                    <a:pt x="2064" y="844"/>
                  </a:lnTo>
                  <a:lnTo>
                    <a:pt x="2065" y="842"/>
                  </a:lnTo>
                  <a:lnTo>
                    <a:pt x="2067" y="842"/>
                  </a:lnTo>
                  <a:lnTo>
                    <a:pt x="2070" y="842"/>
                  </a:lnTo>
                  <a:lnTo>
                    <a:pt x="2069" y="844"/>
                  </a:lnTo>
                  <a:lnTo>
                    <a:pt x="2067" y="845"/>
                  </a:lnTo>
                  <a:lnTo>
                    <a:pt x="2069" y="845"/>
                  </a:lnTo>
                  <a:lnTo>
                    <a:pt x="2072" y="843"/>
                  </a:lnTo>
                  <a:lnTo>
                    <a:pt x="2074" y="840"/>
                  </a:lnTo>
                  <a:lnTo>
                    <a:pt x="2077" y="840"/>
                  </a:lnTo>
                  <a:lnTo>
                    <a:pt x="2077" y="843"/>
                  </a:lnTo>
                  <a:lnTo>
                    <a:pt x="2078" y="843"/>
                  </a:lnTo>
                  <a:lnTo>
                    <a:pt x="2078" y="843"/>
                  </a:lnTo>
                  <a:lnTo>
                    <a:pt x="2079" y="843"/>
                  </a:lnTo>
                  <a:lnTo>
                    <a:pt x="2081" y="843"/>
                  </a:lnTo>
                  <a:lnTo>
                    <a:pt x="2082" y="845"/>
                  </a:lnTo>
                  <a:lnTo>
                    <a:pt x="2083" y="847"/>
                  </a:lnTo>
                  <a:lnTo>
                    <a:pt x="2084" y="848"/>
                  </a:lnTo>
                  <a:lnTo>
                    <a:pt x="2088" y="849"/>
                  </a:lnTo>
                  <a:lnTo>
                    <a:pt x="2092" y="851"/>
                  </a:lnTo>
                  <a:lnTo>
                    <a:pt x="2098" y="849"/>
                  </a:lnTo>
                  <a:lnTo>
                    <a:pt x="2101" y="851"/>
                  </a:lnTo>
                  <a:lnTo>
                    <a:pt x="2104" y="845"/>
                  </a:lnTo>
                  <a:lnTo>
                    <a:pt x="2104" y="843"/>
                  </a:lnTo>
                  <a:lnTo>
                    <a:pt x="2106" y="840"/>
                  </a:lnTo>
                  <a:lnTo>
                    <a:pt x="2110" y="840"/>
                  </a:lnTo>
                  <a:lnTo>
                    <a:pt x="2113" y="840"/>
                  </a:lnTo>
                  <a:lnTo>
                    <a:pt x="2118" y="844"/>
                  </a:lnTo>
                  <a:lnTo>
                    <a:pt x="2123" y="845"/>
                  </a:lnTo>
                  <a:lnTo>
                    <a:pt x="2125" y="847"/>
                  </a:lnTo>
                  <a:lnTo>
                    <a:pt x="2127" y="851"/>
                  </a:lnTo>
                  <a:lnTo>
                    <a:pt x="2131" y="853"/>
                  </a:lnTo>
                  <a:lnTo>
                    <a:pt x="2134" y="853"/>
                  </a:lnTo>
                  <a:lnTo>
                    <a:pt x="2137" y="852"/>
                  </a:lnTo>
                  <a:lnTo>
                    <a:pt x="2146" y="851"/>
                  </a:lnTo>
                  <a:lnTo>
                    <a:pt x="2148" y="849"/>
                  </a:lnTo>
                  <a:lnTo>
                    <a:pt x="2151" y="849"/>
                  </a:lnTo>
                  <a:lnTo>
                    <a:pt x="2152" y="847"/>
                  </a:lnTo>
                  <a:lnTo>
                    <a:pt x="2155" y="844"/>
                  </a:lnTo>
                  <a:lnTo>
                    <a:pt x="2159" y="840"/>
                  </a:lnTo>
                  <a:lnTo>
                    <a:pt x="2163" y="842"/>
                  </a:lnTo>
                  <a:lnTo>
                    <a:pt x="2163" y="843"/>
                  </a:lnTo>
                  <a:lnTo>
                    <a:pt x="2164" y="843"/>
                  </a:lnTo>
                  <a:lnTo>
                    <a:pt x="2167" y="844"/>
                  </a:lnTo>
                  <a:lnTo>
                    <a:pt x="2169" y="845"/>
                  </a:lnTo>
                  <a:lnTo>
                    <a:pt x="2172" y="845"/>
                  </a:lnTo>
                  <a:lnTo>
                    <a:pt x="2172" y="843"/>
                  </a:lnTo>
                  <a:lnTo>
                    <a:pt x="2174" y="842"/>
                  </a:lnTo>
                  <a:lnTo>
                    <a:pt x="2176" y="840"/>
                  </a:lnTo>
                  <a:lnTo>
                    <a:pt x="2180" y="840"/>
                  </a:lnTo>
                  <a:lnTo>
                    <a:pt x="2181" y="843"/>
                  </a:lnTo>
                  <a:lnTo>
                    <a:pt x="2178" y="845"/>
                  </a:lnTo>
                  <a:lnTo>
                    <a:pt x="2176" y="847"/>
                  </a:lnTo>
                  <a:lnTo>
                    <a:pt x="2175" y="851"/>
                  </a:lnTo>
                  <a:lnTo>
                    <a:pt x="2177" y="854"/>
                  </a:lnTo>
                  <a:lnTo>
                    <a:pt x="2175" y="857"/>
                  </a:lnTo>
                  <a:lnTo>
                    <a:pt x="2175" y="860"/>
                  </a:lnTo>
                  <a:lnTo>
                    <a:pt x="2176" y="862"/>
                  </a:lnTo>
                  <a:lnTo>
                    <a:pt x="2176" y="866"/>
                  </a:lnTo>
                  <a:lnTo>
                    <a:pt x="2176" y="870"/>
                  </a:lnTo>
                  <a:lnTo>
                    <a:pt x="2177" y="874"/>
                  </a:lnTo>
                  <a:lnTo>
                    <a:pt x="2177" y="877"/>
                  </a:lnTo>
                  <a:lnTo>
                    <a:pt x="2175" y="879"/>
                  </a:lnTo>
                  <a:lnTo>
                    <a:pt x="2173" y="880"/>
                  </a:lnTo>
                  <a:lnTo>
                    <a:pt x="2172" y="886"/>
                  </a:lnTo>
                  <a:lnTo>
                    <a:pt x="2171" y="887"/>
                  </a:lnTo>
                  <a:lnTo>
                    <a:pt x="2169" y="891"/>
                  </a:lnTo>
                  <a:lnTo>
                    <a:pt x="2167" y="896"/>
                  </a:lnTo>
                  <a:lnTo>
                    <a:pt x="2167" y="897"/>
                  </a:lnTo>
                  <a:lnTo>
                    <a:pt x="2165" y="898"/>
                  </a:lnTo>
                  <a:lnTo>
                    <a:pt x="2165" y="902"/>
                  </a:lnTo>
                  <a:lnTo>
                    <a:pt x="2164" y="903"/>
                  </a:lnTo>
                  <a:lnTo>
                    <a:pt x="2163" y="905"/>
                  </a:lnTo>
                  <a:lnTo>
                    <a:pt x="2161" y="911"/>
                  </a:lnTo>
                  <a:lnTo>
                    <a:pt x="2159" y="917"/>
                  </a:lnTo>
                  <a:lnTo>
                    <a:pt x="2157" y="921"/>
                  </a:lnTo>
                  <a:lnTo>
                    <a:pt x="2154" y="925"/>
                  </a:lnTo>
                  <a:lnTo>
                    <a:pt x="2151" y="926"/>
                  </a:lnTo>
                  <a:lnTo>
                    <a:pt x="2148" y="928"/>
                  </a:lnTo>
                  <a:lnTo>
                    <a:pt x="2144" y="929"/>
                  </a:lnTo>
                  <a:lnTo>
                    <a:pt x="2142" y="928"/>
                  </a:lnTo>
                  <a:lnTo>
                    <a:pt x="2141" y="929"/>
                  </a:lnTo>
                  <a:lnTo>
                    <a:pt x="2139" y="930"/>
                  </a:lnTo>
                  <a:lnTo>
                    <a:pt x="2137" y="929"/>
                  </a:lnTo>
                  <a:lnTo>
                    <a:pt x="2137" y="930"/>
                  </a:lnTo>
                  <a:lnTo>
                    <a:pt x="2135" y="929"/>
                  </a:lnTo>
                  <a:lnTo>
                    <a:pt x="2133" y="930"/>
                  </a:lnTo>
                  <a:lnTo>
                    <a:pt x="2135" y="929"/>
                  </a:lnTo>
                  <a:lnTo>
                    <a:pt x="2131" y="930"/>
                  </a:lnTo>
                  <a:lnTo>
                    <a:pt x="2129" y="928"/>
                  </a:lnTo>
                  <a:lnTo>
                    <a:pt x="2127" y="926"/>
                  </a:lnTo>
                  <a:lnTo>
                    <a:pt x="2126" y="929"/>
                  </a:lnTo>
                  <a:lnTo>
                    <a:pt x="2125" y="929"/>
                  </a:lnTo>
                  <a:lnTo>
                    <a:pt x="2124" y="929"/>
                  </a:lnTo>
                  <a:lnTo>
                    <a:pt x="2124" y="930"/>
                  </a:lnTo>
                  <a:lnTo>
                    <a:pt x="2123" y="929"/>
                  </a:lnTo>
                  <a:lnTo>
                    <a:pt x="2123" y="928"/>
                  </a:lnTo>
                  <a:lnTo>
                    <a:pt x="2120" y="926"/>
                  </a:lnTo>
                  <a:lnTo>
                    <a:pt x="2122" y="924"/>
                  </a:lnTo>
                  <a:lnTo>
                    <a:pt x="2124" y="925"/>
                  </a:lnTo>
                  <a:lnTo>
                    <a:pt x="2122" y="922"/>
                  </a:lnTo>
                  <a:lnTo>
                    <a:pt x="2121" y="922"/>
                  </a:lnTo>
                  <a:lnTo>
                    <a:pt x="2117" y="923"/>
                  </a:lnTo>
                  <a:lnTo>
                    <a:pt x="2112" y="922"/>
                  </a:lnTo>
                  <a:lnTo>
                    <a:pt x="2109" y="922"/>
                  </a:lnTo>
                  <a:lnTo>
                    <a:pt x="2110" y="922"/>
                  </a:lnTo>
                  <a:lnTo>
                    <a:pt x="2108" y="924"/>
                  </a:lnTo>
                  <a:lnTo>
                    <a:pt x="2106" y="923"/>
                  </a:lnTo>
                  <a:lnTo>
                    <a:pt x="2104" y="924"/>
                  </a:lnTo>
                  <a:lnTo>
                    <a:pt x="2106" y="922"/>
                  </a:lnTo>
                  <a:lnTo>
                    <a:pt x="2104" y="923"/>
                  </a:lnTo>
                  <a:lnTo>
                    <a:pt x="2101" y="923"/>
                  </a:lnTo>
                  <a:lnTo>
                    <a:pt x="2098" y="926"/>
                  </a:lnTo>
                  <a:lnTo>
                    <a:pt x="2099" y="926"/>
                  </a:lnTo>
                  <a:lnTo>
                    <a:pt x="2098" y="926"/>
                  </a:lnTo>
                  <a:lnTo>
                    <a:pt x="2097" y="925"/>
                  </a:lnTo>
                  <a:lnTo>
                    <a:pt x="2090" y="930"/>
                  </a:lnTo>
                  <a:lnTo>
                    <a:pt x="2084" y="932"/>
                  </a:lnTo>
                  <a:lnTo>
                    <a:pt x="2082" y="933"/>
                  </a:lnTo>
                  <a:lnTo>
                    <a:pt x="2080" y="931"/>
                  </a:lnTo>
                  <a:lnTo>
                    <a:pt x="2074" y="929"/>
                  </a:lnTo>
                  <a:lnTo>
                    <a:pt x="2069" y="929"/>
                  </a:lnTo>
                  <a:lnTo>
                    <a:pt x="2066" y="926"/>
                  </a:lnTo>
                  <a:lnTo>
                    <a:pt x="2063" y="928"/>
                  </a:lnTo>
                  <a:lnTo>
                    <a:pt x="2061" y="926"/>
                  </a:lnTo>
                  <a:lnTo>
                    <a:pt x="2058" y="924"/>
                  </a:lnTo>
                  <a:lnTo>
                    <a:pt x="2041" y="921"/>
                  </a:lnTo>
                  <a:lnTo>
                    <a:pt x="2039" y="921"/>
                  </a:lnTo>
                  <a:lnTo>
                    <a:pt x="2033" y="923"/>
                  </a:lnTo>
                  <a:lnTo>
                    <a:pt x="2030" y="923"/>
                  </a:lnTo>
                  <a:lnTo>
                    <a:pt x="2029" y="922"/>
                  </a:lnTo>
                  <a:lnTo>
                    <a:pt x="2029" y="921"/>
                  </a:lnTo>
                  <a:lnTo>
                    <a:pt x="2027" y="916"/>
                  </a:lnTo>
                  <a:lnTo>
                    <a:pt x="2024" y="915"/>
                  </a:lnTo>
                  <a:lnTo>
                    <a:pt x="2016" y="915"/>
                  </a:lnTo>
                  <a:lnTo>
                    <a:pt x="2013" y="914"/>
                  </a:lnTo>
                  <a:lnTo>
                    <a:pt x="2011" y="913"/>
                  </a:lnTo>
                  <a:lnTo>
                    <a:pt x="2003" y="912"/>
                  </a:lnTo>
                  <a:lnTo>
                    <a:pt x="2001" y="910"/>
                  </a:lnTo>
                  <a:lnTo>
                    <a:pt x="2001" y="906"/>
                  </a:lnTo>
                  <a:lnTo>
                    <a:pt x="1998" y="905"/>
                  </a:lnTo>
                  <a:lnTo>
                    <a:pt x="1993" y="903"/>
                  </a:lnTo>
                  <a:lnTo>
                    <a:pt x="1989" y="902"/>
                  </a:lnTo>
                  <a:lnTo>
                    <a:pt x="1986" y="902"/>
                  </a:lnTo>
                  <a:lnTo>
                    <a:pt x="1982" y="902"/>
                  </a:lnTo>
                  <a:lnTo>
                    <a:pt x="1980" y="902"/>
                  </a:lnTo>
                  <a:lnTo>
                    <a:pt x="1977" y="904"/>
                  </a:lnTo>
                  <a:lnTo>
                    <a:pt x="1972" y="904"/>
                  </a:lnTo>
                  <a:lnTo>
                    <a:pt x="1969" y="905"/>
                  </a:lnTo>
                  <a:lnTo>
                    <a:pt x="1967" y="906"/>
                  </a:lnTo>
                  <a:lnTo>
                    <a:pt x="1961" y="911"/>
                  </a:lnTo>
                  <a:lnTo>
                    <a:pt x="1959" y="914"/>
                  </a:lnTo>
                  <a:lnTo>
                    <a:pt x="1958" y="917"/>
                  </a:lnTo>
                  <a:lnTo>
                    <a:pt x="1958" y="921"/>
                  </a:lnTo>
                  <a:lnTo>
                    <a:pt x="1959" y="923"/>
                  </a:lnTo>
                  <a:lnTo>
                    <a:pt x="1961" y="928"/>
                  </a:lnTo>
                  <a:lnTo>
                    <a:pt x="1960" y="930"/>
                  </a:lnTo>
                  <a:lnTo>
                    <a:pt x="1959" y="933"/>
                  </a:lnTo>
                  <a:lnTo>
                    <a:pt x="1954" y="939"/>
                  </a:lnTo>
                  <a:lnTo>
                    <a:pt x="1949" y="941"/>
                  </a:lnTo>
                  <a:lnTo>
                    <a:pt x="1945" y="941"/>
                  </a:lnTo>
                  <a:lnTo>
                    <a:pt x="1939" y="938"/>
                  </a:lnTo>
                  <a:lnTo>
                    <a:pt x="1933" y="933"/>
                  </a:lnTo>
                  <a:lnTo>
                    <a:pt x="1921" y="929"/>
                  </a:lnTo>
                  <a:lnTo>
                    <a:pt x="1913" y="926"/>
                  </a:lnTo>
                  <a:lnTo>
                    <a:pt x="1910" y="928"/>
                  </a:lnTo>
                  <a:lnTo>
                    <a:pt x="1905" y="926"/>
                  </a:lnTo>
                  <a:lnTo>
                    <a:pt x="1900" y="924"/>
                  </a:lnTo>
                  <a:lnTo>
                    <a:pt x="1898" y="922"/>
                  </a:lnTo>
                  <a:lnTo>
                    <a:pt x="1896" y="920"/>
                  </a:lnTo>
                  <a:lnTo>
                    <a:pt x="1895" y="916"/>
                  </a:lnTo>
                  <a:lnTo>
                    <a:pt x="1894" y="911"/>
                  </a:lnTo>
                  <a:lnTo>
                    <a:pt x="1892" y="910"/>
                  </a:lnTo>
                  <a:lnTo>
                    <a:pt x="1887" y="908"/>
                  </a:lnTo>
                  <a:lnTo>
                    <a:pt x="1883" y="907"/>
                  </a:lnTo>
                  <a:lnTo>
                    <a:pt x="1879" y="905"/>
                  </a:lnTo>
                  <a:lnTo>
                    <a:pt x="1875" y="904"/>
                  </a:lnTo>
                  <a:lnTo>
                    <a:pt x="1870" y="903"/>
                  </a:lnTo>
                  <a:lnTo>
                    <a:pt x="1867" y="902"/>
                  </a:lnTo>
                  <a:lnTo>
                    <a:pt x="1859" y="903"/>
                  </a:lnTo>
                  <a:lnTo>
                    <a:pt x="1853" y="903"/>
                  </a:lnTo>
                  <a:lnTo>
                    <a:pt x="1847" y="899"/>
                  </a:lnTo>
                  <a:lnTo>
                    <a:pt x="1844" y="898"/>
                  </a:lnTo>
                  <a:lnTo>
                    <a:pt x="1840" y="896"/>
                  </a:lnTo>
                  <a:lnTo>
                    <a:pt x="1838" y="896"/>
                  </a:lnTo>
                  <a:lnTo>
                    <a:pt x="1836" y="893"/>
                  </a:lnTo>
                  <a:lnTo>
                    <a:pt x="1835" y="890"/>
                  </a:lnTo>
                  <a:lnTo>
                    <a:pt x="1834" y="890"/>
                  </a:lnTo>
                  <a:lnTo>
                    <a:pt x="1832" y="893"/>
                  </a:lnTo>
                  <a:lnTo>
                    <a:pt x="1832" y="890"/>
                  </a:lnTo>
                  <a:lnTo>
                    <a:pt x="1828" y="890"/>
                  </a:lnTo>
                  <a:lnTo>
                    <a:pt x="1825" y="888"/>
                  </a:lnTo>
                  <a:lnTo>
                    <a:pt x="1823" y="886"/>
                  </a:lnTo>
                  <a:lnTo>
                    <a:pt x="1822" y="883"/>
                  </a:lnTo>
                  <a:lnTo>
                    <a:pt x="1822" y="882"/>
                  </a:lnTo>
                  <a:lnTo>
                    <a:pt x="1824" y="879"/>
                  </a:lnTo>
                  <a:lnTo>
                    <a:pt x="1830" y="877"/>
                  </a:lnTo>
                  <a:lnTo>
                    <a:pt x="1834" y="871"/>
                  </a:lnTo>
                  <a:lnTo>
                    <a:pt x="1836" y="865"/>
                  </a:lnTo>
                  <a:lnTo>
                    <a:pt x="1835" y="861"/>
                  </a:lnTo>
                  <a:lnTo>
                    <a:pt x="1833" y="857"/>
                  </a:lnTo>
                  <a:lnTo>
                    <a:pt x="1831" y="857"/>
                  </a:lnTo>
                  <a:lnTo>
                    <a:pt x="1828" y="854"/>
                  </a:lnTo>
                  <a:lnTo>
                    <a:pt x="1827" y="851"/>
                  </a:lnTo>
                  <a:lnTo>
                    <a:pt x="1828" y="848"/>
                  </a:lnTo>
                  <a:lnTo>
                    <a:pt x="1832" y="846"/>
                  </a:lnTo>
                  <a:lnTo>
                    <a:pt x="1835" y="842"/>
                  </a:lnTo>
                  <a:lnTo>
                    <a:pt x="1836" y="838"/>
                  </a:lnTo>
                  <a:lnTo>
                    <a:pt x="1834" y="838"/>
                  </a:lnTo>
                  <a:lnTo>
                    <a:pt x="1827" y="843"/>
                  </a:lnTo>
                  <a:lnTo>
                    <a:pt x="1825" y="842"/>
                  </a:lnTo>
                  <a:lnTo>
                    <a:pt x="1825" y="840"/>
                  </a:lnTo>
                  <a:lnTo>
                    <a:pt x="1825" y="842"/>
                  </a:lnTo>
                  <a:lnTo>
                    <a:pt x="1826" y="839"/>
                  </a:lnTo>
                  <a:lnTo>
                    <a:pt x="1825" y="839"/>
                  </a:lnTo>
                  <a:lnTo>
                    <a:pt x="1824" y="836"/>
                  </a:lnTo>
                  <a:lnTo>
                    <a:pt x="1824" y="836"/>
                  </a:lnTo>
                  <a:lnTo>
                    <a:pt x="1822" y="834"/>
                  </a:lnTo>
                  <a:lnTo>
                    <a:pt x="1819" y="834"/>
                  </a:lnTo>
                  <a:lnTo>
                    <a:pt x="1819" y="834"/>
                  </a:lnTo>
                  <a:lnTo>
                    <a:pt x="1817" y="833"/>
                  </a:lnTo>
                  <a:lnTo>
                    <a:pt x="1809" y="836"/>
                  </a:lnTo>
                  <a:lnTo>
                    <a:pt x="1807" y="837"/>
                  </a:lnTo>
                  <a:lnTo>
                    <a:pt x="1802" y="839"/>
                  </a:lnTo>
                  <a:lnTo>
                    <a:pt x="1800" y="839"/>
                  </a:lnTo>
                  <a:lnTo>
                    <a:pt x="1797" y="838"/>
                  </a:lnTo>
                  <a:lnTo>
                    <a:pt x="1794" y="840"/>
                  </a:lnTo>
                  <a:lnTo>
                    <a:pt x="1792" y="840"/>
                  </a:lnTo>
                  <a:lnTo>
                    <a:pt x="1785" y="837"/>
                  </a:lnTo>
                  <a:lnTo>
                    <a:pt x="1784" y="837"/>
                  </a:lnTo>
                  <a:lnTo>
                    <a:pt x="1781" y="839"/>
                  </a:lnTo>
                  <a:lnTo>
                    <a:pt x="1779" y="839"/>
                  </a:lnTo>
                  <a:lnTo>
                    <a:pt x="1776" y="838"/>
                  </a:lnTo>
                  <a:lnTo>
                    <a:pt x="1773" y="836"/>
                  </a:lnTo>
                  <a:lnTo>
                    <a:pt x="1771" y="837"/>
                  </a:lnTo>
                  <a:lnTo>
                    <a:pt x="1771" y="839"/>
                  </a:lnTo>
                  <a:lnTo>
                    <a:pt x="1767" y="840"/>
                  </a:lnTo>
                  <a:lnTo>
                    <a:pt x="1763" y="842"/>
                  </a:lnTo>
                  <a:lnTo>
                    <a:pt x="1759" y="844"/>
                  </a:lnTo>
                  <a:lnTo>
                    <a:pt x="1756" y="844"/>
                  </a:lnTo>
                  <a:lnTo>
                    <a:pt x="1754" y="843"/>
                  </a:lnTo>
                  <a:lnTo>
                    <a:pt x="1754" y="840"/>
                  </a:lnTo>
                  <a:lnTo>
                    <a:pt x="1750" y="839"/>
                  </a:lnTo>
                  <a:lnTo>
                    <a:pt x="1737" y="839"/>
                  </a:lnTo>
                  <a:lnTo>
                    <a:pt x="1732" y="842"/>
                  </a:lnTo>
                  <a:lnTo>
                    <a:pt x="1729" y="840"/>
                  </a:lnTo>
                  <a:lnTo>
                    <a:pt x="1728" y="842"/>
                  </a:lnTo>
                  <a:lnTo>
                    <a:pt x="1725" y="840"/>
                  </a:lnTo>
                  <a:lnTo>
                    <a:pt x="1720" y="845"/>
                  </a:lnTo>
                  <a:lnTo>
                    <a:pt x="1717" y="844"/>
                  </a:lnTo>
                  <a:lnTo>
                    <a:pt x="1700" y="846"/>
                  </a:lnTo>
                  <a:lnTo>
                    <a:pt x="1689" y="851"/>
                  </a:lnTo>
                  <a:lnTo>
                    <a:pt x="1687" y="853"/>
                  </a:lnTo>
                  <a:lnTo>
                    <a:pt x="1685" y="856"/>
                  </a:lnTo>
                  <a:lnTo>
                    <a:pt x="1683" y="857"/>
                  </a:lnTo>
                  <a:lnTo>
                    <a:pt x="1680" y="855"/>
                  </a:lnTo>
                  <a:lnTo>
                    <a:pt x="1676" y="857"/>
                  </a:lnTo>
                  <a:lnTo>
                    <a:pt x="1672" y="857"/>
                  </a:lnTo>
                  <a:lnTo>
                    <a:pt x="1670" y="860"/>
                  </a:lnTo>
                  <a:lnTo>
                    <a:pt x="1668" y="862"/>
                  </a:lnTo>
                  <a:lnTo>
                    <a:pt x="1666" y="864"/>
                  </a:lnTo>
                  <a:lnTo>
                    <a:pt x="1663" y="865"/>
                  </a:lnTo>
                  <a:lnTo>
                    <a:pt x="1661" y="868"/>
                  </a:lnTo>
                  <a:lnTo>
                    <a:pt x="1656" y="868"/>
                  </a:lnTo>
                  <a:lnTo>
                    <a:pt x="1654" y="868"/>
                  </a:lnTo>
                  <a:lnTo>
                    <a:pt x="1653" y="868"/>
                  </a:lnTo>
                  <a:lnTo>
                    <a:pt x="1649" y="868"/>
                  </a:lnTo>
                  <a:lnTo>
                    <a:pt x="1647" y="868"/>
                  </a:lnTo>
                  <a:lnTo>
                    <a:pt x="1645" y="865"/>
                  </a:lnTo>
                  <a:lnTo>
                    <a:pt x="1645" y="864"/>
                  </a:lnTo>
                  <a:lnTo>
                    <a:pt x="1639" y="866"/>
                  </a:lnTo>
                  <a:lnTo>
                    <a:pt x="1634" y="865"/>
                  </a:lnTo>
                  <a:lnTo>
                    <a:pt x="1632" y="866"/>
                  </a:lnTo>
                  <a:lnTo>
                    <a:pt x="1630" y="865"/>
                  </a:lnTo>
                  <a:lnTo>
                    <a:pt x="1625" y="866"/>
                  </a:lnTo>
                  <a:lnTo>
                    <a:pt x="1620" y="866"/>
                  </a:lnTo>
                  <a:lnTo>
                    <a:pt x="1618" y="864"/>
                  </a:lnTo>
                  <a:lnTo>
                    <a:pt x="1612" y="860"/>
                  </a:lnTo>
                  <a:lnTo>
                    <a:pt x="1611" y="856"/>
                  </a:lnTo>
                  <a:lnTo>
                    <a:pt x="1612" y="855"/>
                  </a:lnTo>
                  <a:lnTo>
                    <a:pt x="1611" y="855"/>
                  </a:lnTo>
                  <a:lnTo>
                    <a:pt x="1606" y="856"/>
                  </a:lnTo>
                  <a:lnTo>
                    <a:pt x="1604" y="856"/>
                  </a:lnTo>
                  <a:lnTo>
                    <a:pt x="1603" y="860"/>
                  </a:lnTo>
                  <a:lnTo>
                    <a:pt x="1598" y="872"/>
                  </a:lnTo>
                  <a:lnTo>
                    <a:pt x="1592" y="883"/>
                  </a:lnTo>
                  <a:lnTo>
                    <a:pt x="1588" y="887"/>
                  </a:lnTo>
                  <a:lnTo>
                    <a:pt x="1584" y="889"/>
                  </a:lnTo>
                  <a:lnTo>
                    <a:pt x="1568" y="896"/>
                  </a:lnTo>
                  <a:lnTo>
                    <a:pt x="1563" y="902"/>
                  </a:lnTo>
                  <a:lnTo>
                    <a:pt x="1558" y="906"/>
                  </a:lnTo>
                  <a:lnTo>
                    <a:pt x="1558" y="912"/>
                  </a:lnTo>
                  <a:lnTo>
                    <a:pt x="1557" y="914"/>
                  </a:lnTo>
                  <a:lnTo>
                    <a:pt x="1553" y="919"/>
                  </a:lnTo>
                  <a:lnTo>
                    <a:pt x="1550" y="924"/>
                  </a:lnTo>
                  <a:lnTo>
                    <a:pt x="1550" y="932"/>
                  </a:lnTo>
                  <a:lnTo>
                    <a:pt x="1550" y="934"/>
                  </a:lnTo>
                  <a:lnTo>
                    <a:pt x="1552" y="938"/>
                  </a:lnTo>
                  <a:lnTo>
                    <a:pt x="1553" y="940"/>
                  </a:lnTo>
                  <a:lnTo>
                    <a:pt x="1553" y="942"/>
                  </a:lnTo>
                  <a:lnTo>
                    <a:pt x="1551" y="948"/>
                  </a:lnTo>
                  <a:lnTo>
                    <a:pt x="1548" y="950"/>
                  </a:lnTo>
                  <a:lnTo>
                    <a:pt x="1544" y="956"/>
                  </a:lnTo>
                  <a:lnTo>
                    <a:pt x="1542" y="958"/>
                  </a:lnTo>
                  <a:lnTo>
                    <a:pt x="1540" y="960"/>
                  </a:lnTo>
                  <a:lnTo>
                    <a:pt x="1534" y="964"/>
                  </a:lnTo>
                  <a:lnTo>
                    <a:pt x="1529" y="967"/>
                  </a:lnTo>
                  <a:lnTo>
                    <a:pt x="1527" y="971"/>
                  </a:lnTo>
                  <a:lnTo>
                    <a:pt x="1519" y="974"/>
                  </a:lnTo>
                  <a:lnTo>
                    <a:pt x="1509" y="975"/>
                  </a:lnTo>
                  <a:lnTo>
                    <a:pt x="1507" y="979"/>
                  </a:lnTo>
                  <a:lnTo>
                    <a:pt x="1504" y="980"/>
                  </a:lnTo>
                  <a:lnTo>
                    <a:pt x="1503" y="983"/>
                  </a:lnTo>
                  <a:lnTo>
                    <a:pt x="1501" y="987"/>
                  </a:lnTo>
                  <a:lnTo>
                    <a:pt x="1501" y="990"/>
                  </a:lnTo>
                  <a:lnTo>
                    <a:pt x="1500" y="992"/>
                  </a:lnTo>
                  <a:lnTo>
                    <a:pt x="1498" y="994"/>
                  </a:lnTo>
                  <a:lnTo>
                    <a:pt x="1487" y="1001"/>
                  </a:lnTo>
                  <a:lnTo>
                    <a:pt x="1486" y="1005"/>
                  </a:lnTo>
                  <a:lnTo>
                    <a:pt x="1482" y="1013"/>
                  </a:lnTo>
                  <a:lnTo>
                    <a:pt x="1481" y="1022"/>
                  </a:lnTo>
                  <a:lnTo>
                    <a:pt x="1480" y="1025"/>
                  </a:lnTo>
                  <a:lnTo>
                    <a:pt x="1476" y="1027"/>
                  </a:lnTo>
                  <a:lnTo>
                    <a:pt x="1472" y="1032"/>
                  </a:lnTo>
                  <a:lnTo>
                    <a:pt x="1467" y="1036"/>
                  </a:lnTo>
                  <a:lnTo>
                    <a:pt x="1466" y="1039"/>
                  </a:lnTo>
                  <a:lnTo>
                    <a:pt x="1468" y="1036"/>
                  </a:lnTo>
                  <a:lnTo>
                    <a:pt x="1467" y="1039"/>
                  </a:lnTo>
                  <a:lnTo>
                    <a:pt x="1463" y="1047"/>
                  </a:lnTo>
                  <a:lnTo>
                    <a:pt x="1463" y="1049"/>
                  </a:lnTo>
                  <a:lnTo>
                    <a:pt x="1461" y="1052"/>
                  </a:lnTo>
                  <a:lnTo>
                    <a:pt x="1460" y="1054"/>
                  </a:lnTo>
                  <a:lnTo>
                    <a:pt x="1459" y="1058"/>
                  </a:lnTo>
                  <a:lnTo>
                    <a:pt x="1457" y="1058"/>
                  </a:lnTo>
                  <a:lnTo>
                    <a:pt x="1455" y="1061"/>
                  </a:lnTo>
                  <a:lnTo>
                    <a:pt x="1454" y="1064"/>
                  </a:lnTo>
                  <a:lnTo>
                    <a:pt x="1450" y="1077"/>
                  </a:lnTo>
                  <a:lnTo>
                    <a:pt x="1451" y="1081"/>
                  </a:lnTo>
                  <a:lnTo>
                    <a:pt x="1452" y="1077"/>
                  </a:lnTo>
                  <a:lnTo>
                    <a:pt x="1452" y="1075"/>
                  </a:lnTo>
                  <a:lnTo>
                    <a:pt x="1454" y="1076"/>
                  </a:lnTo>
                  <a:lnTo>
                    <a:pt x="1457" y="1082"/>
                  </a:lnTo>
                  <a:lnTo>
                    <a:pt x="1459" y="1081"/>
                  </a:lnTo>
                  <a:lnTo>
                    <a:pt x="1463" y="1088"/>
                  </a:lnTo>
                  <a:lnTo>
                    <a:pt x="1463" y="1094"/>
                  </a:lnTo>
                  <a:lnTo>
                    <a:pt x="1459" y="1100"/>
                  </a:lnTo>
                  <a:lnTo>
                    <a:pt x="1459" y="1102"/>
                  </a:lnTo>
                  <a:lnTo>
                    <a:pt x="1461" y="1103"/>
                  </a:lnTo>
                  <a:lnTo>
                    <a:pt x="1465" y="1113"/>
                  </a:lnTo>
                  <a:lnTo>
                    <a:pt x="1465" y="1119"/>
                  </a:lnTo>
                  <a:lnTo>
                    <a:pt x="1465" y="1124"/>
                  </a:lnTo>
                  <a:lnTo>
                    <a:pt x="1465" y="1127"/>
                  </a:lnTo>
                  <a:lnTo>
                    <a:pt x="1459" y="1141"/>
                  </a:lnTo>
                  <a:lnTo>
                    <a:pt x="1458" y="1145"/>
                  </a:lnTo>
                  <a:lnTo>
                    <a:pt x="1458" y="1151"/>
                  </a:lnTo>
                  <a:lnTo>
                    <a:pt x="1454" y="1158"/>
                  </a:lnTo>
                  <a:lnTo>
                    <a:pt x="1451" y="1162"/>
                  </a:lnTo>
                  <a:lnTo>
                    <a:pt x="1449" y="1163"/>
                  </a:lnTo>
                  <a:lnTo>
                    <a:pt x="1447" y="1164"/>
                  </a:lnTo>
                  <a:lnTo>
                    <a:pt x="1448" y="1165"/>
                  </a:lnTo>
                  <a:lnTo>
                    <a:pt x="1450" y="1167"/>
                  </a:lnTo>
                  <a:lnTo>
                    <a:pt x="1452" y="1170"/>
                  </a:lnTo>
                  <a:lnTo>
                    <a:pt x="1455" y="1174"/>
                  </a:lnTo>
                  <a:lnTo>
                    <a:pt x="1455" y="1177"/>
                  </a:lnTo>
                  <a:lnTo>
                    <a:pt x="1459" y="1173"/>
                  </a:lnTo>
                  <a:lnTo>
                    <a:pt x="1459" y="1173"/>
                  </a:lnTo>
                  <a:lnTo>
                    <a:pt x="1460" y="1173"/>
                  </a:lnTo>
                  <a:lnTo>
                    <a:pt x="1459" y="1173"/>
                  </a:lnTo>
                  <a:lnTo>
                    <a:pt x="1456" y="1179"/>
                  </a:lnTo>
                  <a:lnTo>
                    <a:pt x="1458" y="1178"/>
                  </a:lnTo>
                  <a:lnTo>
                    <a:pt x="1459" y="1176"/>
                  </a:lnTo>
                  <a:lnTo>
                    <a:pt x="1459" y="1179"/>
                  </a:lnTo>
                  <a:lnTo>
                    <a:pt x="1458" y="1181"/>
                  </a:lnTo>
                  <a:lnTo>
                    <a:pt x="1458" y="1182"/>
                  </a:lnTo>
                  <a:lnTo>
                    <a:pt x="1460" y="1185"/>
                  </a:lnTo>
                  <a:lnTo>
                    <a:pt x="1464" y="1184"/>
                  </a:lnTo>
                  <a:lnTo>
                    <a:pt x="1468" y="1184"/>
                  </a:lnTo>
                  <a:lnTo>
                    <a:pt x="1472" y="1182"/>
                  </a:lnTo>
                  <a:lnTo>
                    <a:pt x="1473" y="1182"/>
                  </a:lnTo>
                  <a:lnTo>
                    <a:pt x="1475" y="1182"/>
                  </a:lnTo>
                  <a:lnTo>
                    <a:pt x="1474" y="1184"/>
                  </a:lnTo>
                  <a:lnTo>
                    <a:pt x="1473" y="1182"/>
                  </a:lnTo>
                  <a:lnTo>
                    <a:pt x="1472" y="1182"/>
                  </a:lnTo>
                  <a:lnTo>
                    <a:pt x="1469" y="1184"/>
                  </a:lnTo>
                  <a:lnTo>
                    <a:pt x="1464" y="1184"/>
                  </a:lnTo>
                  <a:lnTo>
                    <a:pt x="1464" y="1186"/>
                  </a:lnTo>
                  <a:lnTo>
                    <a:pt x="1458" y="1186"/>
                  </a:lnTo>
                  <a:lnTo>
                    <a:pt x="1457" y="1184"/>
                  </a:lnTo>
                  <a:lnTo>
                    <a:pt x="1455" y="1185"/>
                  </a:lnTo>
                  <a:lnTo>
                    <a:pt x="1455" y="1187"/>
                  </a:lnTo>
                  <a:lnTo>
                    <a:pt x="1456" y="1189"/>
                  </a:lnTo>
                  <a:lnTo>
                    <a:pt x="1455" y="1191"/>
                  </a:lnTo>
                  <a:lnTo>
                    <a:pt x="1456" y="1193"/>
                  </a:lnTo>
                  <a:lnTo>
                    <a:pt x="1458" y="1193"/>
                  </a:lnTo>
                  <a:lnTo>
                    <a:pt x="1459" y="1195"/>
                  </a:lnTo>
                  <a:lnTo>
                    <a:pt x="1457" y="1195"/>
                  </a:lnTo>
                  <a:lnTo>
                    <a:pt x="1455" y="1198"/>
                  </a:lnTo>
                  <a:lnTo>
                    <a:pt x="1456" y="1199"/>
                  </a:lnTo>
                  <a:lnTo>
                    <a:pt x="1460" y="1201"/>
                  </a:lnTo>
                  <a:lnTo>
                    <a:pt x="1461" y="1199"/>
                  </a:lnTo>
                  <a:lnTo>
                    <a:pt x="1465" y="1198"/>
                  </a:lnTo>
                  <a:lnTo>
                    <a:pt x="1461" y="1201"/>
                  </a:lnTo>
                  <a:lnTo>
                    <a:pt x="1461" y="1204"/>
                  </a:lnTo>
                  <a:lnTo>
                    <a:pt x="1464" y="1205"/>
                  </a:lnTo>
                  <a:lnTo>
                    <a:pt x="1466" y="1204"/>
                  </a:lnTo>
                  <a:lnTo>
                    <a:pt x="1469" y="1204"/>
                  </a:lnTo>
                  <a:lnTo>
                    <a:pt x="1467" y="1204"/>
                  </a:lnTo>
                  <a:lnTo>
                    <a:pt x="1467" y="1207"/>
                  </a:lnTo>
                  <a:lnTo>
                    <a:pt x="1470" y="1206"/>
                  </a:lnTo>
                  <a:lnTo>
                    <a:pt x="1472" y="1205"/>
                  </a:lnTo>
                  <a:lnTo>
                    <a:pt x="1480" y="1204"/>
                  </a:lnTo>
                  <a:lnTo>
                    <a:pt x="1480" y="1206"/>
                  </a:lnTo>
                  <a:lnTo>
                    <a:pt x="1481" y="1206"/>
                  </a:lnTo>
                  <a:lnTo>
                    <a:pt x="1480" y="1206"/>
                  </a:lnTo>
                  <a:lnTo>
                    <a:pt x="1476" y="1206"/>
                  </a:lnTo>
                  <a:lnTo>
                    <a:pt x="1474" y="1206"/>
                  </a:lnTo>
                  <a:lnTo>
                    <a:pt x="1473" y="1208"/>
                  </a:lnTo>
                  <a:lnTo>
                    <a:pt x="1477" y="1207"/>
                  </a:lnTo>
                  <a:lnTo>
                    <a:pt x="1475" y="1210"/>
                  </a:lnTo>
                  <a:lnTo>
                    <a:pt x="1473" y="1212"/>
                  </a:lnTo>
                  <a:lnTo>
                    <a:pt x="1475" y="1212"/>
                  </a:lnTo>
                  <a:lnTo>
                    <a:pt x="1475" y="1214"/>
                  </a:lnTo>
                  <a:lnTo>
                    <a:pt x="1476" y="1216"/>
                  </a:lnTo>
                  <a:lnTo>
                    <a:pt x="1480" y="1215"/>
                  </a:lnTo>
                  <a:lnTo>
                    <a:pt x="1480" y="1218"/>
                  </a:lnTo>
                  <a:lnTo>
                    <a:pt x="1484" y="1218"/>
                  </a:lnTo>
                  <a:lnTo>
                    <a:pt x="1482" y="1220"/>
                  </a:lnTo>
                  <a:lnTo>
                    <a:pt x="1484" y="1222"/>
                  </a:lnTo>
                  <a:lnTo>
                    <a:pt x="1484" y="1222"/>
                  </a:lnTo>
                  <a:lnTo>
                    <a:pt x="1486" y="1227"/>
                  </a:lnTo>
                  <a:lnTo>
                    <a:pt x="1490" y="1229"/>
                  </a:lnTo>
                  <a:lnTo>
                    <a:pt x="1492" y="1229"/>
                  </a:lnTo>
                  <a:lnTo>
                    <a:pt x="1492" y="1231"/>
                  </a:lnTo>
                  <a:lnTo>
                    <a:pt x="1495" y="1233"/>
                  </a:lnTo>
                  <a:lnTo>
                    <a:pt x="1497" y="1232"/>
                  </a:lnTo>
                  <a:lnTo>
                    <a:pt x="1498" y="1232"/>
                  </a:lnTo>
                  <a:lnTo>
                    <a:pt x="1497" y="1235"/>
                  </a:lnTo>
                  <a:lnTo>
                    <a:pt x="1498" y="1233"/>
                  </a:lnTo>
                  <a:lnTo>
                    <a:pt x="1498" y="1237"/>
                  </a:lnTo>
                  <a:lnTo>
                    <a:pt x="1500" y="1237"/>
                  </a:lnTo>
                  <a:lnTo>
                    <a:pt x="1502" y="1242"/>
                  </a:lnTo>
                  <a:lnTo>
                    <a:pt x="1502" y="1245"/>
                  </a:lnTo>
                  <a:lnTo>
                    <a:pt x="1506" y="1246"/>
                  </a:lnTo>
                  <a:lnTo>
                    <a:pt x="1507" y="1247"/>
                  </a:lnTo>
                  <a:lnTo>
                    <a:pt x="1504" y="1247"/>
                  </a:lnTo>
                  <a:lnTo>
                    <a:pt x="1503" y="1249"/>
                  </a:lnTo>
                  <a:lnTo>
                    <a:pt x="1506" y="1249"/>
                  </a:lnTo>
                  <a:lnTo>
                    <a:pt x="1506" y="1250"/>
                  </a:lnTo>
                  <a:lnTo>
                    <a:pt x="1509" y="1252"/>
                  </a:lnTo>
                  <a:lnTo>
                    <a:pt x="1506" y="1253"/>
                  </a:lnTo>
                  <a:lnTo>
                    <a:pt x="1506" y="1253"/>
                  </a:lnTo>
                  <a:lnTo>
                    <a:pt x="1506" y="1254"/>
                  </a:lnTo>
                  <a:lnTo>
                    <a:pt x="1503" y="1253"/>
                  </a:lnTo>
                  <a:lnTo>
                    <a:pt x="1504" y="1255"/>
                  </a:lnTo>
                  <a:lnTo>
                    <a:pt x="1507" y="1255"/>
                  </a:lnTo>
                  <a:lnTo>
                    <a:pt x="1508" y="1258"/>
                  </a:lnTo>
                  <a:lnTo>
                    <a:pt x="1507" y="1261"/>
                  </a:lnTo>
                  <a:lnTo>
                    <a:pt x="1512" y="1263"/>
                  </a:lnTo>
                  <a:lnTo>
                    <a:pt x="1514" y="1263"/>
                  </a:lnTo>
                  <a:lnTo>
                    <a:pt x="1516" y="1265"/>
                  </a:lnTo>
                  <a:lnTo>
                    <a:pt x="1518" y="1264"/>
                  </a:lnTo>
                  <a:lnTo>
                    <a:pt x="1515" y="1265"/>
                  </a:lnTo>
                  <a:lnTo>
                    <a:pt x="1516" y="1267"/>
                  </a:lnTo>
                  <a:lnTo>
                    <a:pt x="1518" y="1268"/>
                  </a:lnTo>
                  <a:lnTo>
                    <a:pt x="1526" y="1273"/>
                  </a:lnTo>
                  <a:lnTo>
                    <a:pt x="1526" y="1273"/>
                  </a:lnTo>
                  <a:lnTo>
                    <a:pt x="1528" y="1274"/>
                  </a:lnTo>
                  <a:lnTo>
                    <a:pt x="1529" y="1276"/>
                  </a:lnTo>
                  <a:lnTo>
                    <a:pt x="1533" y="1279"/>
                  </a:lnTo>
                  <a:lnTo>
                    <a:pt x="1536" y="1281"/>
                  </a:lnTo>
                  <a:lnTo>
                    <a:pt x="1537" y="1281"/>
                  </a:lnTo>
                  <a:lnTo>
                    <a:pt x="1536" y="1282"/>
                  </a:lnTo>
                  <a:lnTo>
                    <a:pt x="1540" y="1283"/>
                  </a:lnTo>
                  <a:lnTo>
                    <a:pt x="1543" y="1284"/>
                  </a:lnTo>
                  <a:lnTo>
                    <a:pt x="1546" y="1288"/>
                  </a:lnTo>
                  <a:lnTo>
                    <a:pt x="1548" y="1289"/>
                  </a:lnTo>
                  <a:lnTo>
                    <a:pt x="1553" y="1293"/>
                  </a:lnTo>
                  <a:lnTo>
                    <a:pt x="1555" y="1297"/>
                  </a:lnTo>
                  <a:lnTo>
                    <a:pt x="1561" y="1300"/>
                  </a:lnTo>
                  <a:lnTo>
                    <a:pt x="1579" y="1309"/>
                  </a:lnTo>
                  <a:lnTo>
                    <a:pt x="1582" y="1309"/>
                  </a:lnTo>
                  <a:lnTo>
                    <a:pt x="1582" y="1309"/>
                  </a:lnTo>
                  <a:lnTo>
                    <a:pt x="1584" y="1308"/>
                  </a:lnTo>
                  <a:lnTo>
                    <a:pt x="1586" y="1307"/>
                  </a:lnTo>
                  <a:lnTo>
                    <a:pt x="1604" y="1300"/>
                  </a:lnTo>
                  <a:lnTo>
                    <a:pt x="1610" y="1299"/>
                  </a:lnTo>
                  <a:lnTo>
                    <a:pt x="1617" y="1298"/>
                  </a:lnTo>
                  <a:lnTo>
                    <a:pt x="1613" y="1297"/>
                  </a:lnTo>
                  <a:lnTo>
                    <a:pt x="1611" y="1298"/>
                  </a:lnTo>
                  <a:lnTo>
                    <a:pt x="1612" y="1297"/>
                  </a:lnTo>
                  <a:lnTo>
                    <a:pt x="1617" y="1297"/>
                  </a:lnTo>
                  <a:lnTo>
                    <a:pt x="1617" y="1298"/>
                  </a:lnTo>
                  <a:lnTo>
                    <a:pt x="1619" y="1298"/>
                  </a:lnTo>
                  <a:lnTo>
                    <a:pt x="1630" y="1297"/>
                  </a:lnTo>
                  <a:lnTo>
                    <a:pt x="1629" y="1297"/>
                  </a:lnTo>
                  <a:lnTo>
                    <a:pt x="1623" y="1297"/>
                  </a:lnTo>
                  <a:lnTo>
                    <a:pt x="1621" y="1297"/>
                  </a:lnTo>
                  <a:lnTo>
                    <a:pt x="1619" y="1298"/>
                  </a:lnTo>
                  <a:lnTo>
                    <a:pt x="1619" y="1297"/>
                  </a:lnTo>
                  <a:lnTo>
                    <a:pt x="1626" y="1296"/>
                  </a:lnTo>
                  <a:lnTo>
                    <a:pt x="1629" y="1297"/>
                  </a:lnTo>
                  <a:lnTo>
                    <a:pt x="1630" y="1297"/>
                  </a:lnTo>
                  <a:lnTo>
                    <a:pt x="1630" y="1296"/>
                  </a:lnTo>
                  <a:lnTo>
                    <a:pt x="1632" y="1297"/>
                  </a:lnTo>
                  <a:lnTo>
                    <a:pt x="1632" y="1297"/>
                  </a:lnTo>
                  <a:lnTo>
                    <a:pt x="1630" y="1297"/>
                  </a:lnTo>
                  <a:lnTo>
                    <a:pt x="1634" y="1298"/>
                  </a:lnTo>
                  <a:lnTo>
                    <a:pt x="1634" y="1297"/>
                  </a:lnTo>
                  <a:lnTo>
                    <a:pt x="1636" y="1298"/>
                  </a:lnTo>
                  <a:lnTo>
                    <a:pt x="1639" y="1298"/>
                  </a:lnTo>
                  <a:lnTo>
                    <a:pt x="1640" y="1296"/>
                  </a:lnTo>
                  <a:lnTo>
                    <a:pt x="1640" y="1296"/>
                  </a:lnTo>
                  <a:lnTo>
                    <a:pt x="1642" y="1298"/>
                  </a:lnTo>
                  <a:lnTo>
                    <a:pt x="1645" y="1299"/>
                  </a:lnTo>
                  <a:lnTo>
                    <a:pt x="1643" y="1299"/>
                  </a:lnTo>
                  <a:lnTo>
                    <a:pt x="1653" y="1301"/>
                  </a:lnTo>
                  <a:lnTo>
                    <a:pt x="1656" y="1304"/>
                  </a:lnTo>
                  <a:lnTo>
                    <a:pt x="1662" y="1301"/>
                  </a:lnTo>
                  <a:lnTo>
                    <a:pt x="1662" y="1300"/>
                  </a:lnTo>
                  <a:lnTo>
                    <a:pt x="1671" y="1297"/>
                  </a:lnTo>
                  <a:lnTo>
                    <a:pt x="1674" y="1297"/>
                  </a:lnTo>
                  <a:lnTo>
                    <a:pt x="1680" y="1293"/>
                  </a:lnTo>
                  <a:lnTo>
                    <a:pt x="1685" y="1292"/>
                  </a:lnTo>
                  <a:lnTo>
                    <a:pt x="1687" y="1290"/>
                  </a:lnTo>
                  <a:lnTo>
                    <a:pt x="1693" y="1290"/>
                  </a:lnTo>
                  <a:lnTo>
                    <a:pt x="1694" y="1289"/>
                  </a:lnTo>
                  <a:lnTo>
                    <a:pt x="1691" y="1285"/>
                  </a:lnTo>
                  <a:lnTo>
                    <a:pt x="1689" y="1285"/>
                  </a:lnTo>
                  <a:lnTo>
                    <a:pt x="1688" y="1285"/>
                  </a:lnTo>
                  <a:lnTo>
                    <a:pt x="1691" y="1285"/>
                  </a:lnTo>
                  <a:lnTo>
                    <a:pt x="1693" y="1287"/>
                  </a:lnTo>
                  <a:lnTo>
                    <a:pt x="1694" y="1289"/>
                  </a:lnTo>
                  <a:lnTo>
                    <a:pt x="1697" y="1290"/>
                  </a:lnTo>
                  <a:lnTo>
                    <a:pt x="1699" y="1287"/>
                  </a:lnTo>
                  <a:lnTo>
                    <a:pt x="1702" y="1285"/>
                  </a:lnTo>
                  <a:lnTo>
                    <a:pt x="1704" y="1284"/>
                  </a:lnTo>
                  <a:lnTo>
                    <a:pt x="1707" y="1283"/>
                  </a:lnTo>
                  <a:lnTo>
                    <a:pt x="1711" y="1282"/>
                  </a:lnTo>
                  <a:lnTo>
                    <a:pt x="1719" y="1282"/>
                  </a:lnTo>
                  <a:lnTo>
                    <a:pt x="1730" y="1281"/>
                  </a:lnTo>
                  <a:lnTo>
                    <a:pt x="1731" y="1280"/>
                  </a:lnTo>
                  <a:lnTo>
                    <a:pt x="1736" y="1278"/>
                  </a:lnTo>
                  <a:lnTo>
                    <a:pt x="1733" y="1280"/>
                  </a:lnTo>
                  <a:lnTo>
                    <a:pt x="1731" y="1280"/>
                  </a:lnTo>
                  <a:lnTo>
                    <a:pt x="1733" y="1281"/>
                  </a:lnTo>
                  <a:lnTo>
                    <a:pt x="1737" y="1280"/>
                  </a:lnTo>
                  <a:lnTo>
                    <a:pt x="1743" y="1281"/>
                  </a:lnTo>
                  <a:lnTo>
                    <a:pt x="1749" y="1284"/>
                  </a:lnTo>
                  <a:lnTo>
                    <a:pt x="1754" y="1289"/>
                  </a:lnTo>
                  <a:lnTo>
                    <a:pt x="1755" y="1289"/>
                  </a:lnTo>
                  <a:lnTo>
                    <a:pt x="1757" y="1288"/>
                  </a:lnTo>
                  <a:lnTo>
                    <a:pt x="1755" y="1289"/>
                  </a:lnTo>
                  <a:lnTo>
                    <a:pt x="1755" y="1292"/>
                  </a:lnTo>
                  <a:lnTo>
                    <a:pt x="1758" y="1290"/>
                  </a:lnTo>
                  <a:lnTo>
                    <a:pt x="1757" y="1291"/>
                  </a:lnTo>
                  <a:lnTo>
                    <a:pt x="1760" y="1292"/>
                  </a:lnTo>
                  <a:lnTo>
                    <a:pt x="1757" y="1292"/>
                  </a:lnTo>
                  <a:lnTo>
                    <a:pt x="1758" y="1295"/>
                  </a:lnTo>
                  <a:lnTo>
                    <a:pt x="1762" y="1293"/>
                  </a:lnTo>
                  <a:lnTo>
                    <a:pt x="1762" y="1295"/>
                  </a:lnTo>
                  <a:lnTo>
                    <a:pt x="1759" y="1296"/>
                  </a:lnTo>
                  <a:lnTo>
                    <a:pt x="1759" y="1301"/>
                  </a:lnTo>
                  <a:lnTo>
                    <a:pt x="1763" y="1307"/>
                  </a:lnTo>
                  <a:lnTo>
                    <a:pt x="1766" y="1308"/>
                  </a:lnTo>
                  <a:lnTo>
                    <a:pt x="1767" y="1308"/>
                  </a:lnTo>
                  <a:lnTo>
                    <a:pt x="1768" y="1310"/>
                  </a:lnTo>
                  <a:lnTo>
                    <a:pt x="1771" y="1307"/>
                  </a:lnTo>
                  <a:lnTo>
                    <a:pt x="1771" y="1310"/>
                  </a:lnTo>
                  <a:lnTo>
                    <a:pt x="1773" y="1309"/>
                  </a:lnTo>
                  <a:lnTo>
                    <a:pt x="1774" y="1307"/>
                  </a:lnTo>
                  <a:lnTo>
                    <a:pt x="1776" y="1306"/>
                  </a:lnTo>
                  <a:lnTo>
                    <a:pt x="1776" y="1306"/>
                  </a:lnTo>
                  <a:lnTo>
                    <a:pt x="1776" y="1308"/>
                  </a:lnTo>
                  <a:lnTo>
                    <a:pt x="1777" y="1309"/>
                  </a:lnTo>
                  <a:lnTo>
                    <a:pt x="1777" y="1302"/>
                  </a:lnTo>
                  <a:lnTo>
                    <a:pt x="1779" y="1308"/>
                  </a:lnTo>
                  <a:lnTo>
                    <a:pt x="1780" y="1307"/>
                  </a:lnTo>
                  <a:lnTo>
                    <a:pt x="1780" y="1305"/>
                  </a:lnTo>
                  <a:lnTo>
                    <a:pt x="1781" y="1305"/>
                  </a:lnTo>
                  <a:lnTo>
                    <a:pt x="1781" y="1307"/>
                  </a:lnTo>
                  <a:lnTo>
                    <a:pt x="1782" y="1305"/>
                  </a:lnTo>
                  <a:lnTo>
                    <a:pt x="1784" y="1306"/>
                  </a:lnTo>
                  <a:lnTo>
                    <a:pt x="1785" y="1306"/>
                  </a:lnTo>
                  <a:lnTo>
                    <a:pt x="1788" y="1306"/>
                  </a:lnTo>
                  <a:lnTo>
                    <a:pt x="1788" y="1304"/>
                  </a:lnTo>
                  <a:lnTo>
                    <a:pt x="1789" y="1306"/>
                  </a:lnTo>
                  <a:lnTo>
                    <a:pt x="1791" y="1307"/>
                  </a:lnTo>
                  <a:lnTo>
                    <a:pt x="1797" y="1306"/>
                  </a:lnTo>
                  <a:lnTo>
                    <a:pt x="1799" y="1306"/>
                  </a:lnTo>
                  <a:lnTo>
                    <a:pt x="1797" y="1300"/>
                  </a:lnTo>
                  <a:lnTo>
                    <a:pt x="1799" y="1302"/>
                  </a:lnTo>
                  <a:lnTo>
                    <a:pt x="1800" y="1302"/>
                  </a:lnTo>
                  <a:lnTo>
                    <a:pt x="1802" y="1302"/>
                  </a:lnTo>
                  <a:lnTo>
                    <a:pt x="1801" y="1306"/>
                  </a:lnTo>
                  <a:lnTo>
                    <a:pt x="1804" y="1307"/>
                  </a:lnTo>
                  <a:lnTo>
                    <a:pt x="1804" y="1305"/>
                  </a:lnTo>
                  <a:lnTo>
                    <a:pt x="1806" y="1306"/>
                  </a:lnTo>
                  <a:lnTo>
                    <a:pt x="1806" y="1305"/>
                  </a:lnTo>
                  <a:lnTo>
                    <a:pt x="1807" y="1310"/>
                  </a:lnTo>
                  <a:lnTo>
                    <a:pt x="1809" y="1314"/>
                  </a:lnTo>
                  <a:lnTo>
                    <a:pt x="1813" y="1314"/>
                  </a:lnTo>
                  <a:lnTo>
                    <a:pt x="1813" y="1315"/>
                  </a:lnTo>
                  <a:lnTo>
                    <a:pt x="1814" y="1314"/>
                  </a:lnTo>
                  <a:lnTo>
                    <a:pt x="1815" y="1314"/>
                  </a:lnTo>
                  <a:lnTo>
                    <a:pt x="1815" y="1314"/>
                  </a:lnTo>
                  <a:lnTo>
                    <a:pt x="1814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8" y="1316"/>
                  </a:lnTo>
                  <a:lnTo>
                    <a:pt x="1817" y="1316"/>
                  </a:lnTo>
                  <a:lnTo>
                    <a:pt x="1817" y="1319"/>
                  </a:lnTo>
                  <a:lnTo>
                    <a:pt x="1819" y="1319"/>
                  </a:lnTo>
                  <a:lnTo>
                    <a:pt x="1818" y="1322"/>
                  </a:lnTo>
                  <a:lnTo>
                    <a:pt x="1821" y="1324"/>
                  </a:lnTo>
                  <a:lnTo>
                    <a:pt x="1822" y="1326"/>
                  </a:lnTo>
                  <a:lnTo>
                    <a:pt x="1819" y="1330"/>
                  </a:lnTo>
                  <a:lnTo>
                    <a:pt x="1818" y="1340"/>
                  </a:lnTo>
                  <a:lnTo>
                    <a:pt x="1819" y="1342"/>
                  </a:lnTo>
                  <a:lnTo>
                    <a:pt x="1817" y="1347"/>
                  </a:lnTo>
                  <a:lnTo>
                    <a:pt x="1818" y="1347"/>
                  </a:lnTo>
                  <a:lnTo>
                    <a:pt x="1816" y="1347"/>
                  </a:lnTo>
                  <a:lnTo>
                    <a:pt x="1814" y="1350"/>
                  </a:lnTo>
                  <a:lnTo>
                    <a:pt x="1813" y="1352"/>
                  </a:lnTo>
                  <a:lnTo>
                    <a:pt x="1816" y="1353"/>
                  </a:lnTo>
                  <a:lnTo>
                    <a:pt x="1818" y="1353"/>
                  </a:lnTo>
                  <a:lnTo>
                    <a:pt x="1819" y="1355"/>
                  </a:lnTo>
                  <a:lnTo>
                    <a:pt x="1816" y="1355"/>
                  </a:lnTo>
                  <a:lnTo>
                    <a:pt x="1816" y="1360"/>
                  </a:lnTo>
                  <a:lnTo>
                    <a:pt x="1814" y="1359"/>
                  </a:lnTo>
                  <a:lnTo>
                    <a:pt x="1814" y="1362"/>
                  </a:lnTo>
                  <a:lnTo>
                    <a:pt x="1816" y="1365"/>
                  </a:lnTo>
                  <a:lnTo>
                    <a:pt x="1819" y="1366"/>
                  </a:lnTo>
                  <a:lnTo>
                    <a:pt x="1822" y="1366"/>
                  </a:lnTo>
                  <a:lnTo>
                    <a:pt x="1816" y="1367"/>
                  </a:lnTo>
                  <a:lnTo>
                    <a:pt x="1814" y="1366"/>
                  </a:lnTo>
                  <a:lnTo>
                    <a:pt x="1813" y="1373"/>
                  </a:lnTo>
                  <a:lnTo>
                    <a:pt x="1809" y="1378"/>
                  </a:lnTo>
                  <a:lnTo>
                    <a:pt x="1808" y="1381"/>
                  </a:lnTo>
                  <a:lnTo>
                    <a:pt x="1807" y="1378"/>
                  </a:lnTo>
                  <a:lnTo>
                    <a:pt x="1807" y="1378"/>
                  </a:lnTo>
                  <a:lnTo>
                    <a:pt x="1806" y="1378"/>
                  </a:lnTo>
                  <a:lnTo>
                    <a:pt x="1806" y="1381"/>
                  </a:lnTo>
                  <a:lnTo>
                    <a:pt x="1807" y="1382"/>
                  </a:lnTo>
                  <a:lnTo>
                    <a:pt x="1807" y="1383"/>
                  </a:lnTo>
                  <a:lnTo>
                    <a:pt x="1808" y="1386"/>
                  </a:lnTo>
                  <a:lnTo>
                    <a:pt x="1810" y="1387"/>
                  </a:lnTo>
                  <a:lnTo>
                    <a:pt x="1813" y="1390"/>
                  </a:lnTo>
                  <a:lnTo>
                    <a:pt x="1816" y="1391"/>
                  </a:lnTo>
                  <a:lnTo>
                    <a:pt x="1813" y="1391"/>
                  </a:lnTo>
                  <a:lnTo>
                    <a:pt x="1810" y="1389"/>
                  </a:lnTo>
                  <a:lnTo>
                    <a:pt x="1808" y="1386"/>
                  </a:lnTo>
                  <a:lnTo>
                    <a:pt x="1811" y="1392"/>
                  </a:lnTo>
                  <a:lnTo>
                    <a:pt x="1813" y="1394"/>
                  </a:lnTo>
                  <a:lnTo>
                    <a:pt x="1815" y="1395"/>
                  </a:lnTo>
                  <a:lnTo>
                    <a:pt x="1815" y="1395"/>
                  </a:lnTo>
                  <a:lnTo>
                    <a:pt x="1816" y="1401"/>
                  </a:lnTo>
                  <a:lnTo>
                    <a:pt x="1819" y="1402"/>
                  </a:lnTo>
                  <a:lnTo>
                    <a:pt x="1822" y="1403"/>
                  </a:lnTo>
                  <a:lnTo>
                    <a:pt x="1822" y="1404"/>
                  </a:lnTo>
                  <a:lnTo>
                    <a:pt x="1819" y="1403"/>
                  </a:lnTo>
                  <a:lnTo>
                    <a:pt x="1821" y="1406"/>
                  </a:lnTo>
                  <a:lnTo>
                    <a:pt x="1831" y="1413"/>
                  </a:lnTo>
                  <a:lnTo>
                    <a:pt x="1831" y="1415"/>
                  </a:lnTo>
                  <a:lnTo>
                    <a:pt x="1838" y="1422"/>
                  </a:lnTo>
                  <a:lnTo>
                    <a:pt x="1844" y="1429"/>
                  </a:lnTo>
                  <a:lnTo>
                    <a:pt x="1845" y="1433"/>
                  </a:lnTo>
                  <a:lnTo>
                    <a:pt x="1849" y="1437"/>
                  </a:lnTo>
                  <a:lnTo>
                    <a:pt x="1851" y="1437"/>
                  </a:lnTo>
                  <a:lnTo>
                    <a:pt x="1850" y="1439"/>
                  </a:lnTo>
                  <a:lnTo>
                    <a:pt x="1851" y="1442"/>
                  </a:lnTo>
                  <a:lnTo>
                    <a:pt x="1851" y="1445"/>
                  </a:lnTo>
                  <a:lnTo>
                    <a:pt x="1852" y="1447"/>
                  </a:lnTo>
                  <a:lnTo>
                    <a:pt x="1853" y="1450"/>
                  </a:lnTo>
                  <a:lnTo>
                    <a:pt x="1856" y="1451"/>
                  </a:lnTo>
                  <a:lnTo>
                    <a:pt x="1858" y="1451"/>
                  </a:lnTo>
                  <a:lnTo>
                    <a:pt x="1861" y="1449"/>
                  </a:lnTo>
                  <a:lnTo>
                    <a:pt x="1865" y="1449"/>
                  </a:lnTo>
                  <a:lnTo>
                    <a:pt x="1864" y="1450"/>
                  </a:lnTo>
                  <a:lnTo>
                    <a:pt x="1861" y="1451"/>
                  </a:lnTo>
                  <a:lnTo>
                    <a:pt x="1858" y="1451"/>
                  </a:lnTo>
                  <a:lnTo>
                    <a:pt x="1853" y="1453"/>
                  </a:lnTo>
                  <a:lnTo>
                    <a:pt x="1854" y="1455"/>
                  </a:lnTo>
                  <a:lnTo>
                    <a:pt x="1858" y="1461"/>
                  </a:lnTo>
                  <a:lnTo>
                    <a:pt x="1860" y="1463"/>
                  </a:lnTo>
                  <a:lnTo>
                    <a:pt x="1860" y="1466"/>
                  </a:lnTo>
                  <a:lnTo>
                    <a:pt x="1860" y="1467"/>
                  </a:lnTo>
                  <a:lnTo>
                    <a:pt x="1862" y="1472"/>
                  </a:lnTo>
                  <a:lnTo>
                    <a:pt x="1868" y="1483"/>
                  </a:lnTo>
                  <a:lnTo>
                    <a:pt x="1868" y="1486"/>
                  </a:lnTo>
                  <a:lnTo>
                    <a:pt x="1867" y="1489"/>
                  </a:lnTo>
                  <a:lnTo>
                    <a:pt x="1862" y="1493"/>
                  </a:lnTo>
                  <a:lnTo>
                    <a:pt x="1864" y="1495"/>
                  </a:lnTo>
                  <a:lnTo>
                    <a:pt x="1865" y="1497"/>
                  </a:lnTo>
                  <a:lnTo>
                    <a:pt x="1866" y="1500"/>
                  </a:lnTo>
                  <a:lnTo>
                    <a:pt x="1866" y="1502"/>
                  </a:lnTo>
                  <a:lnTo>
                    <a:pt x="1870" y="1512"/>
                  </a:lnTo>
                  <a:lnTo>
                    <a:pt x="1873" y="1515"/>
                  </a:lnTo>
                  <a:lnTo>
                    <a:pt x="1875" y="1521"/>
                  </a:lnTo>
                  <a:lnTo>
                    <a:pt x="1873" y="1532"/>
                  </a:lnTo>
                  <a:lnTo>
                    <a:pt x="1870" y="1538"/>
                  </a:lnTo>
                  <a:lnTo>
                    <a:pt x="1869" y="1540"/>
                  </a:lnTo>
                  <a:lnTo>
                    <a:pt x="1867" y="1541"/>
                  </a:lnTo>
                  <a:lnTo>
                    <a:pt x="1864" y="1544"/>
                  </a:lnTo>
                  <a:lnTo>
                    <a:pt x="1860" y="1549"/>
                  </a:lnTo>
                  <a:lnTo>
                    <a:pt x="1858" y="1552"/>
                  </a:lnTo>
                  <a:lnTo>
                    <a:pt x="1856" y="1554"/>
                  </a:lnTo>
                  <a:lnTo>
                    <a:pt x="1856" y="1558"/>
                  </a:lnTo>
                  <a:lnTo>
                    <a:pt x="1854" y="1561"/>
                  </a:lnTo>
                  <a:lnTo>
                    <a:pt x="1853" y="1572"/>
                  </a:lnTo>
                  <a:lnTo>
                    <a:pt x="1850" y="1579"/>
                  </a:lnTo>
                  <a:lnTo>
                    <a:pt x="1850" y="1581"/>
                  </a:lnTo>
                  <a:lnTo>
                    <a:pt x="1850" y="1583"/>
                  </a:lnTo>
                  <a:lnTo>
                    <a:pt x="1845" y="1588"/>
                  </a:lnTo>
                  <a:lnTo>
                    <a:pt x="1847" y="1599"/>
                  </a:lnTo>
                  <a:lnTo>
                    <a:pt x="1845" y="1610"/>
                  </a:lnTo>
                  <a:lnTo>
                    <a:pt x="1845" y="1615"/>
                  </a:lnTo>
                  <a:lnTo>
                    <a:pt x="1845" y="1618"/>
                  </a:lnTo>
                  <a:lnTo>
                    <a:pt x="1848" y="1621"/>
                  </a:lnTo>
                  <a:lnTo>
                    <a:pt x="1849" y="1623"/>
                  </a:lnTo>
                  <a:lnTo>
                    <a:pt x="1853" y="1629"/>
                  </a:lnTo>
                  <a:lnTo>
                    <a:pt x="1857" y="1633"/>
                  </a:lnTo>
                  <a:lnTo>
                    <a:pt x="1864" y="1646"/>
                  </a:lnTo>
                  <a:lnTo>
                    <a:pt x="1865" y="1649"/>
                  </a:lnTo>
                  <a:lnTo>
                    <a:pt x="1868" y="1657"/>
                  </a:lnTo>
                  <a:lnTo>
                    <a:pt x="1870" y="1663"/>
                  </a:lnTo>
                  <a:lnTo>
                    <a:pt x="1873" y="1666"/>
                  </a:lnTo>
                  <a:lnTo>
                    <a:pt x="1877" y="1673"/>
                  </a:lnTo>
                  <a:lnTo>
                    <a:pt x="1879" y="1676"/>
                  </a:lnTo>
                  <a:lnTo>
                    <a:pt x="1883" y="1682"/>
                  </a:lnTo>
                  <a:lnTo>
                    <a:pt x="1884" y="1684"/>
                  </a:lnTo>
                  <a:lnTo>
                    <a:pt x="1884" y="1687"/>
                  </a:lnTo>
                  <a:lnTo>
                    <a:pt x="1882" y="1690"/>
                  </a:lnTo>
                  <a:lnTo>
                    <a:pt x="1883" y="1694"/>
                  </a:lnTo>
                  <a:lnTo>
                    <a:pt x="1883" y="1697"/>
                  </a:lnTo>
                  <a:lnTo>
                    <a:pt x="1884" y="1702"/>
                  </a:lnTo>
                  <a:lnTo>
                    <a:pt x="1883" y="1704"/>
                  </a:lnTo>
                  <a:lnTo>
                    <a:pt x="1885" y="1710"/>
                  </a:lnTo>
                  <a:lnTo>
                    <a:pt x="1885" y="1712"/>
                  </a:lnTo>
                  <a:lnTo>
                    <a:pt x="1887" y="1716"/>
                  </a:lnTo>
                  <a:lnTo>
                    <a:pt x="1887" y="1718"/>
                  </a:lnTo>
                  <a:lnTo>
                    <a:pt x="1887" y="1724"/>
                  </a:lnTo>
                  <a:lnTo>
                    <a:pt x="1888" y="1726"/>
                  </a:lnTo>
                  <a:lnTo>
                    <a:pt x="1887" y="1728"/>
                  </a:lnTo>
                  <a:lnTo>
                    <a:pt x="1890" y="1734"/>
                  </a:lnTo>
                  <a:lnTo>
                    <a:pt x="1890" y="1737"/>
                  </a:lnTo>
                  <a:lnTo>
                    <a:pt x="1892" y="1738"/>
                  </a:lnTo>
                  <a:lnTo>
                    <a:pt x="1892" y="1742"/>
                  </a:lnTo>
                  <a:lnTo>
                    <a:pt x="1892" y="1744"/>
                  </a:lnTo>
                  <a:lnTo>
                    <a:pt x="1893" y="1746"/>
                  </a:lnTo>
                  <a:lnTo>
                    <a:pt x="1894" y="1752"/>
                  </a:lnTo>
                  <a:lnTo>
                    <a:pt x="1899" y="1760"/>
                  </a:lnTo>
                  <a:lnTo>
                    <a:pt x="1901" y="1763"/>
                  </a:lnTo>
                  <a:lnTo>
                    <a:pt x="1910" y="1771"/>
                  </a:lnTo>
                  <a:lnTo>
                    <a:pt x="1910" y="1771"/>
                  </a:lnTo>
                  <a:lnTo>
                    <a:pt x="1911" y="1774"/>
                  </a:lnTo>
                  <a:lnTo>
                    <a:pt x="1915" y="1779"/>
                  </a:lnTo>
                  <a:lnTo>
                    <a:pt x="1918" y="1787"/>
                  </a:lnTo>
                  <a:lnTo>
                    <a:pt x="1919" y="1789"/>
                  </a:lnTo>
                  <a:lnTo>
                    <a:pt x="1921" y="1797"/>
                  </a:lnTo>
                  <a:lnTo>
                    <a:pt x="1926" y="1805"/>
                  </a:lnTo>
                  <a:lnTo>
                    <a:pt x="1929" y="1812"/>
                  </a:lnTo>
                  <a:lnTo>
                    <a:pt x="1934" y="1818"/>
                  </a:lnTo>
                  <a:lnTo>
                    <a:pt x="1935" y="1820"/>
                  </a:lnTo>
                  <a:lnTo>
                    <a:pt x="1936" y="1827"/>
                  </a:lnTo>
                  <a:lnTo>
                    <a:pt x="1936" y="1829"/>
                  </a:lnTo>
                  <a:lnTo>
                    <a:pt x="1935" y="1832"/>
                  </a:lnTo>
                  <a:lnTo>
                    <a:pt x="1933" y="1834"/>
                  </a:lnTo>
                  <a:lnTo>
                    <a:pt x="1930" y="1834"/>
                  </a:lnTo>
                  <a:lnTo>
                    <a:pt x="1929" y="1836"/>
                  </a:lnTo>
                  <a:lnTo>
                    <a:pt x="1932" y="1837"/>
                  </a:lnTo>
                  <a:lnTo>
                    <a:pt x="1933" y="1840"/>
                  </a:lnTo>
                  <a:lnTo>
                    <a:pt x="1933" y="1841"/>
                  </a:lnTo>
                  <a:lnTo>
                    <a:pt x="1935" y="1844"/>
                  </a:lnTo>
                  <a:lnTo>
                    <a:pt x="1937" y="1848"/>
                  </a:lnTo>
                  <a:lnTo>
                    <a:pt x="1936" y="1853"/>
                  </a:lnTo>
                  <a:lnTo>
                    <a:pt x="1936" y="1856"/>
                  </a:lnTo>
                  <a:lnTo>
                    <a:pt x="1938" y="1858"/>
                  </a:lnTo>
                  <a:lnTo>
                    <a:pt x="1937" y="1855"/>
                  </a:lnTo>
                  <a:lnTo>
                    <a:pt x="1938" y="1854"/>
                  </a:lnTo>
                  <a:lnTo>
                    <a:pt x="1941" y="1854"/>
                  </a:lnTo>
                  <a:lnTo>
                    <a:pt x="1943" y="1854"/>
                  </a:lnTo>
                  <a:lnTo>
                    <a:pt x="1943" y="1856"/>
                  </a:lnTo>
                  <a:lnTo>
                    <a:pt x="1944" y="1858"/>
                  </a:lnTo>
                  <a:lnTo>
                    <a:pt x="1946" y="1858"/>
                  </a:lnTo>
                  <a:lnTo>
                    <a:pt x="1949" y="1860"/>
                  </a:lnTo>
                  <a:lnTo>
                    <a:pt x="1950" y="1862"/>
                  </a:lnTo>
                  <a:lnTo>
                    <a:pt x="1951" y="1862"/>
                  </a:lnTo>
                  <a:lnTo>
                    <a:pt x="1953" y="1864"/>
                  </a:lnTo>
                  <a:lnTo>
                    <a:pt x="1955" y="1864"/>
                  </a:lnTo>
                  <a:lnTo>
                    <a:pt x="1959" y="1865"/>
                  </a:lnTo>
                  <a:lnTo>
                    <a:pt x="1967" y="1860"/>
                  </a:lnTo>
                  <a:lnTo>
                    <a:pt x="1970" y="1860"/>
                  </a:lnTo>
                  <a:lnTo>
                    <a:pt x="1970" y="1858"/>
                  </a:lnTo>
                  <a:lnTo>
                    <a:pt x="1972" y="1858"/>
                  </a:lnTo>
                  <a:lnTo>
                    <a:pt x="1976" y="1860"/>
                  </a:lnTo>
                  <a:lnTo>
                    <a:pt x="1984" y="1858"/>
                  </a:lnTo>
                  <a:lnTo>
                    <a:pt x="1989" y="1854"/>
                  </a:lnTo>
                  <a:lnTo>
                    <a:pt x="1992" y="1854"/>
                  </a:lnTo>
                  <a:lnTo>
                    <a:pt x="1993" y="1854"/>
                  </a:lnTo>
                  <a:lnTo>
                    <a:pt x="1995" y="1853"/>
                  </a:lnTo>
                  <a:lnTo>
                    <a:pt x="1996" y="1853"/>
                  </a:lnTo>
                  <a:lnTo>
                    <a:pt x="1996" y="1853"/>
                  </a:lnTo>
                  <a:lnTo>
                    <a:pt x="1997" y="1853"/>
                  </a:lnTo>
                  <a:lnTo>
                    <a:pt x="1999" y="1854"/>
                  </a:lnTo>
                  <a:lnTo>
                    <a:pt x="2001" y="1854"/>
                  </a:lnTo>
                  <a:lnTo>
                    <a:pt x="2003" y="1854"/>
                  </a:lnTo>
                  <a:lnTo>
                    <a:pt x="2005" y="1853"/>
                  </a:lnTo>
                  <a:lnTo>
                    <a:pt x="2009" y="1853"/>
                  </a:lnTo>
                  <a:lnTo>
                    <a:pt x="2024" y="1855"/>
                  </a:lnTo>
                  <a:lnTo>
                    <a:pt x="2026" y="1853"/>
                  </a:lnTo>
                  <a:lnTo>
                    <a:pt x="2027" y="1852"/>
                  </a:lnTo>
                  <a:lnTo>
                    <a:pt x="2030" y="1852"/>
                  </a:lnTo>
                  <a:lnTo>
                    <a:pt x="2032" y="1853"/>
                  </a:lnTo>
                  <a:lnTo>
                    <a:pt x="2036" y="1854"/>
                  </a:lnTo>
                  <a:lnTo>
                    <a:pt x="2037" y="1853"/>
                  </a:lnTo>
                  <a:lnTo>
                    <a:pt x="2036" y="1851"/>
                  </a:lnTo>
                  <a:lnTo>
                    <a:pt x="2038" y="1848"/>
                  </a:lnTo>
                  <a:lnTo>
                    <a:pt x="2041" y="1848"/>
                  </a:lnTo>
                  <a:lnTo>
                    <a:pt x="2047" y="1849"/>
                  </a:lnTo>
                  <a:lnTo>
                    <a:pt x="2055" y="1846"/>
                  </a:lnTo>
                  <a:lnTo>
                    <a:pt x="2066" y="1838"/>
                  </a:lnTo>
                  <a:lnTo>
                    <a:pt x="2069" y="1836"/>
                  </a:lnTo>
                  <a:lnTo>
                    <a:pt x="2070" y="1835"/>
                  </a:lnTo>
                  <a:lnTo>
                    <a:pt x="2073" y="1832"/>
                  </a:lnTo>
                  <a:lnTo>
                    <a:pt x="2079" y="1828"/>
                  </a:lnTo>
                  <a:lnTo>
                    <a:pt x="2089" y="1817"/>
                  </a:lnTo>
                  <a:lnTo>
                    <a:pt x="2096" y="1811"/>
                  </a:lnTo>
                  <a:lnTo>
                    <a:pt x="2100" y="1805"/>
                  </a:lnTo>
                  <a:lnTo>
                    <a:pt x="2104" y="1800"/>
                  </a:lnTo>
                  <a:lnTo>
                    <a:pt x="2106" y="1795"/>
                  </a:lnTo>
                  <a:lnTo>
                    <a:pt x="2110" y="1791"/>
                  </a:lnTo>
                  <a:lnTo>
                    <a:pt x="2110" y="1788"/>
                  </a:lnTo>
                  <a:lnTo>
                    <a:pt x="2114" y="1783"/>
                  </a:lnTo>
                  <a:lnTo>
                    <a:pt x="2120" y="1776"/>
                  </a:lnTo>
                  <a:lnTo>
                    <a:pt x="2121" y="1776"/>
                  </a:lnTo>
                  <a:lnTo>
                    <a:pt x="2123" y="1775"/>
                  </a:lnTo>
                  <a:lnTo>
                    <a:pt x="2123" y="1774"/>
                  </a:lnTo>
                  <a:lnTo>
                    <a:pt x="2125" y="1772"/>
                  </a:lnTo>
                  <a:lnTo>
                    <a:pt x="2127" y="1770"/>
                  </a:lnTo>
                  <a:lnTo>
                    <a:pt x="2129" y="1768"/>
                  </a:lnTo>
                  <a:lnTo>
                    <a:pt x="2130" y="1767"/>
                  </a:lnTo>
                  <a:lnTo>
                    <a:pt x="2131" y="1763"/>
                  </a:lnTo>
                  <a:lnTo>
                    <a:pt x="2132" y="1758"/>
                  </a:lnTo>
                  <a:lnTo>
                    <a:pt x="2134" y="1748"/>
                  </a:lnTo>
                  <a:lnTo>
                    <a:pt x="2137" y="1734"/>
                  </a:lnTo>
                  <a:lnTo>
                    <a:pt x="2134" y="1737"/>
                  </a:lnTo>
                  <a:lnTo>
                    <a:pt x="2132" y="1735"/>
                  </a:lnTo>
                  <a:lnTo>
                    <a:pt x="2131" y="1733"/>
                  </a:lnTo>
                  <a:lnTo>
                    <a:pt x="2130" y="1733"/>
                  </a:lnTo>
                  <a:lnTo>
                    <a:pt x="2132" y="1732"/>
                  </a:lnTo>
                  <a:lnTo>
                    <a:pt x="2134" y="1727"/>
                  </a:lnTo>
                  <a:lnTo>
                    <a:pt x="2137" y="1725"/>
                  </a:lnTo>
                  <a:lnTo>
                    <a:pt x="2139" y="1724"/>
                  </a:lnTo>
                  <a:lnTo>
                    <a:pt x="2140" y="1723"/>
                  </a:lnTo>
                  <a:lnTo>
                    <a:pt x="2159" y="1715"/>
                  </a:lnTo>
                  <a:lnTo>
                    <a:pt x="2165" y="1712"/>
                  </a:lnTo>
                  <a:lnTo>
                    <a:pt x="2169" y="1707"/>
                  </a:lnTo>
                  <a:lnTo>
                    <a:pt x="2172" y="1702"/>
                  </a:lnTo>
                  <a:lnTo>
                    <a:pt x="2168" y="1703"/>
                  </a:lnTo>
                  <a:lnTo>
                    <a:pt x="2171" y="1692"/>
                  </a:lnTo>
                  <a:lnTo>
                    <a:pt x="2172" y="1690"/>
                  </a:lnTo>
                  <a:lnTo>
                    <a:pt x="2173" y="1689"/>
                  </a:lnTo>
                  <a:lnTo>
                    <a:pt x="2171" y="1685"/>
                  </a:lnTo>
                  <a:lnTo>
                    <a:pt x="2172" y="1678"/>
                  </a:lnTo>
                  <a:lnTo>
                    <a:pt x="2171" y="1676"/>
                  </a:lnTo>
                  <a:lnTo>
                    <a:pt x="2169" y="1678"/>
                  </a:lnTo>
                  <a:lnTo>
                    <a:pt x="2169" y="1682"/>
                  </a:lnTo>
                  <a:lnTo>
                    <a:pt x="2168" y="1678"/>
                  </a:lnTo>
                  <a:lnTo>
                    <a:pt x="2168" y="1676"/>
                  </a:lnTo>
                  <a:lnTo>
                    <a:pt x="2167" y="1669"/>
                  </a:lnTo>
                  <a:lnTo>
                    <a:pt x="2166" y="1666"/>
                  </a:lnTo>
                  <a:lnTo>
                    <a:pt x="2165" y="1661"/>
                  </a:lnTo>
                  <a:lnTo>
                    <a:pt x="2166" y="1660"/>
                  </a:lnTo>
                  <a:lnTo>
                    <a:pt x="2164" y="1657"/>
                  </a:lnTo>
                  <a:lnTo>
                    <a:pt x="2159" y="1651"/>
                  </a:lnTo>
                  <a:lnTo>
                    <a:pt x="2160" y="1646"/>
                  </a:lnTo>
                  <a:lnTo>
                    <a:pt x="2160" y="1644"/>
                  </a:lnTo>
                  <a:lnTo>
                    <a:pt x="2159" y="1642"/>
                  </a:lnTo>
                  <a:lnTo>
                    <a:pt x="2158" y="1641"/>
                  </a:lnTo>
                  <a:lnTo>
                    <a:pt x="2160" y="1642"/>
                  </a:lnTo>
                  <a:lnTo>
                    <a:pt x="2161" y="1644"/>
                  </a:lnTo>
                  <a:lnTo>
                    <a:pt x="2164" y="1643"/>
                  </a:lnTo>
                  <a:lnTo>
                    <a:pt x="2169" y="1639"/>
                  </a:lnTo>
                  <a:lnTo>
                    <a:pt x="2174" y="1633"/>
                  </a:lnTo>
                  <a:lnTo>
                    <a:pt x="2176" y="1632"/>
                  </a:lnTo>
                  <a:lnTo>
                    <a:pt x="2180" y="1629"/>
                  </a:lnTo>
                  <a:lnTo>
                    <a:pt x="2181" y="1630"/>
                  </a:lnTo>
                  <a:lnTo>
                    <a:pt x="2181" y="1627"/>
                  </a:lnTo>
                  <a:lnTo>
                    <a:pt x="2184" y="1627"/>
                  </a:lnTo>
                  <a:lnTo>
                    <a:pt x="2184" y="1625"/>
                  </a:lnTo>
                  <a:lnTo>
                    <a:pt x="2189" y="1621"/>
                  </a:lnTo>
                  <a:lnTo>
                    <a:pt x="2190" y="1617"/>
                  </a:lnTo>
                  <a:lnTo>
                    <a:pt x="2189" y="1616"/>
                  </a:lnTo>
                  <a:lnTo>
                    <a:pt x="2192" y="1617"/>
                  </a:lnTo>
                  <a:lnTo>
                    <a:pt x="2194" y="1614"/>
                  </a:lnTo>
                  <a:lnTo>
                    <a:pt x="2198" y="1612"/>
                  </a:lnTo>
                  <a:lnTo>
                    <a:pt x="2199" y="1610"/>
                  </a:lnTo>
                  <a:lnTo>
                    <a:pt x="2210" y="1606"/>
                  </a:lnTo>
                  <a:lnTo>
                    <a:pt x="2212" y="1606"/>
                  </a:lnTo>
                  <a:lnTo>
                    <a:pt x="2215" y="1604"/>
                  </a:lnTo>
                  <a:lnTo>
                    <a:pt x="2217" y="1604"/>
                  </a:lnTo>
                  <a:lnTo>
                    <a:pt x="2219" y="1604"/>
                  </a:lnTo>
                  <a:lnTo>
                    <a:pt x="2224" y="1600"/>
                  </a:lnTo>
                  <a:lnTo>
                    <a:pt x="2228" y="1597"/>
                  </a:lnTo>
                  <a:lnTo>
                    <a:pt x="2229" y="1593"/>
                  </a:lnTo>
                  <a:lnTo>
                    <a:pt x="2233" y="1592"/>
                  </a:lnTo>
                  <a:lnTo>
                    <a:pt x="2238" y="1584"/>
                  </a:lnTo>
                  <a:lnTo>
                    <a:pt x="2241" y="1581"/>
                  </a:lnTo>
                  <a:lnTo>
                    <a:pt x="2242" y="1579"/>
                  </a:lnTo>
                  <a:lnTo>
                    <a:pt x="2241" y="1577"/>
                  </a:lnTo>
                  <a:lnTo>
                    <a:pt x="2244" y="1571"/>
                  </a:lnTo>
                  <a:lnTo>
                    <a:pt x="2244" y="1569"/>
                  </a:lnTo>
                  <a:lnTo>
                    <a:pt x="2242" y="1569"/>
                  </a:lnTo>
                  <a:lnTo>
                    <a:pt x="2241" y="1566"/>
                  </a:lnTo>
                  <a:lnTo>
                    <a:pt x="2240" y="1564"/>
                  </a:lnTo>
                  <a:lnTo>
                    <a:pt x="2241" y="1561"/>
                  </a:lnTo>
                  <a:lnTo>
                    <a:pt x="2241" y="1558"/>
                  </a:lnTo>
                  <a:lnTo>
                    <a:pt x="2241" y="1555"/>
                  </a:lnTo>
                  <a:lnTo>
                    <a:pt x="2240" y="1555"/>
                  </a:lnTo>
                  <a:lnTo>
                    <a:pt x="2241" y="1549"/>
                  </a:lnTo>
                  <a:lnTo>
                    <a:pt x="2238" y="1547"/>
                  </a:lnTo>
                  <a:lnTo>
                    <a:pt x="2241" y="1545"/>
                  </a:lnTo>
                  <a:lnTo>
                    <a:pt x="2240" y="1541"/>
                  </a:lnTo>
                  <a:lnTo>
                    <a:pt x="2241" y="1539"/>
                  </a:lnTo>
                  <a:lnTo>
                    <a:pt x="2240" y="1537"/>
                  </a:lnTo>
                  <a:lnTo>
                    <a:pt x="2240" y="1531"/>
                  </a:lnTo>
                  <a:lnTo>
                    <a:pt x="2238" y="1529"/>
                  </a:lnTo>
                  <a:lnTo>
                    <a:pt x="2238" y="1527"/>
                  </a:lnTo>
                  <a:lnTo>
                    <a:pt x="2237" y="1524"/>
                  </a:lnTo>
                  <a:lnTo>
                    <a:pt x="2240" y="1522"/>
                  </a:lnTo>
                  <a:lnTo>
                    <a:pt x="2240" y="1514"/>
                  </a:lnTo>
                  <a:lnTo>
                    <a:pt x="2238" y="1513"/>
                  </a:lnTo>
                  <a:lnTo>
                    <a:pt x="2236" y="1510"/>
                  </a:lnTo>
                  <a:lnTo>
                    <a:pt x="2233" y="1507"/>
                  </a:lnTo>
                  <a:lnTo>
                    <a:pt x="2232" y="1509"/>
                  </a:lnTo>
                  <a:lnTo>
                    <a:pt x="2231" y="1506"/>
                  </a:lnTo>
                  <a:lnTo>
                    <a:pt x="2228" y="1506"/>
                  </a:lnTo>
                  <a:lnTo>
                    <a:pt x="2229" y="1503"/>
                  </a:lnTo>
                  <a:lnTo>
                    <a:pt x="2228" y="1498"/>
                  </a:lnTo>
                  <a:lnTo>
                    <a:pt x="2227" y="1496"/>
                  </a:lnTo>
                  <a:lnTo>
                    <a:pt x="2224" y="1490"/>
                  </a:lnTo>
                  <a:lnTo>
                    <a:pt x="2223" y="1485"/>
                  </a:lnTo>
                  <a:lnTo>
                    <a:pt x="2223" y="1483"/>
                  </a:lnTo>
                  <a:lnTo>
                    <a:pt x="2225" y="1479"/>
                  </a:lnTo>
                  <a:lnTo>
                    <a:pt x="2225" y="1478"/>
                  </a:lnTo>
                  <a:lnTo>
                    <a:pt x="2224" y="1476"/>
                  </a:lnTo>
                  <a:lnTo>
                    <a:pt x="2223" y="1476"/>
                  </a:lnTo>
                  <a:lnTo>
                    <a:pt x="2223" y="1471"/>
                  </a:lnTo>
                  <a:lnTo>
                    <a:pt x="2224" y="1469"/>
                  </a:lnTo>
                  <a:lnTo>
                    <a:pt x="2226" y="1466"/>
                  </a:lnTo>
                  <a:lnTo>
                    <a:pt x="2226" y="1464"/>
                  </a:lnTo>
                  <a:lnTo>
                    <a:pt x="2224" y="1462"/>
                  </a:lnTo>
                  <a:lnTo>
                    <a:pt x="2223" y="1462"/>
                  </a:lnTo>
                  <a:lnTo>
                    <a:pt x="2221" y="1460"/>
                  </a:lnTo>
                  <a:lnTo>
                    <a:pt x="2217" y="1455"/>
                  </a:lnTo>
                  <a:lnTo>
                    <a:pt x="2217" y="1453"/>
                  </a:lnTo>
                  <a:lnTo>
                    <a:pt x="2216" y="1451"/>
                  </a:lnTo>
                  <a:lnTo>
                    <a:pt x="2217" y="1446"/>
                  </a:lnTo>
                  <a:lnTo>
                    <a:pt x="2219" y="1441"/>
                  </a:lnTo>
                  <a:lnTo>
                    <a:pt x="2220" y="1437"/>
                  </a:lnTo>
                  <a:lnTo>
                    <a:pt x="2221" y="1435"/>
                  </a:lnTo>
                  <a:lnTo>
                    <a:pt x="2221" y="1433"/>
                  </a:lnTo>
                  <a:lnTo>
                    <a:pt x="2225" y="1432"/>
                  </a:lnTo>
                  <a:lnTo>
                    <a:pt x="2226" y="1428"/>
                  </a:lnTo>
                  <a:lnTo>
                    <a:pt x="2227" y="1426"/>
                  </a:lnTo>
                  <a:lnTo>
                    <a:pt x="2227" y="1424"/>
                  </a:lnTo>
                  <a:lnTo>
                    <a:pt x="2228" y="1424"/>
                  </a:lnTo>
                  <a:lnTo>
                    <a:pt x="2228" y="1422"/>
                  </a:lnTo>
                  <a:lnTo>
                    <a:pt x="2231" y="1420"/>
                  </a:lnTo>
                  <a:lnTo>
                    <a:pt x="2231" y="1418"/>
                  </a:lnTo>
                  <a:lnTo>
                    <a:pt x="2232" y="1416"/>
                  </a:lnTo>
                  <a:lnTo>
                    <a:pt x="2233" y="1415"/>
                  </a:lnTo>
                  <a:lnTo>
                    <a:pt x="2234" y="1412"/>
                  </a:lnTo>
                  <a:lnTo>
                    <a:pt x="2234" y="1411"/>
                  </a:lnTo>
                  <a:lnTo>
                    <a:pt x="2235" y="1409"/>
                  </a:lnTo>
                  <a:lnTo>
                    <a:pt x="2235" y="1407"/>
                  </a:lnTo>
                  <a:lnTo>
                    <a:pt x="2237" y="1403"/>
                  </a:lnTo>
                  <a:lnTo>
                    <a:pt x="2240" y="1403"/>
                  </a:lnTo>
                  <a:lnTo>
                    <a:pt x="2242" y="1402"/>
                  </a:lnTo>
                  <a:lnTo>
                    <a:pt x="2244" y="1400"/>
                  </a:lnTo>
                  <a:lnTo>
                    <a:pt x="2244" y="1399"/>
                  </a:lnTo>
                  <a:lnTo>
                    <a:pt x="2246" y="1394"/>
                  </a:lnTo>
                  <a:lnTo>
                    <a:pt x="2249" y="1395"/>
                  </a:lnTo>
                  <a:lnTo>
                    <a:pt x="2252" y="1394"/>
                  </a:lnTo>
                  <a:lnTo>
                    <a:pt x="2254" y="1392"/>
                  </a:lnTo>
                  <a:lnTo>
                    <a:pt x="2255" y="1389"/>
                  </a:lnTo>
                  <a:lnTo>
                    <a:pt x="2258" y="1386"/>
                  </a:lnTo>
                  <a:lnTo>
                    <a:pt x="2258" y="1385"/>
                  </a:lnTo>
                  <a:lnTo>
                    <a:pt x="2259" y="1382"/>
                  </a:lnTo>
                  <a:lnTo>
                    <a:pt x="2259" y="1381"/>
                  </a:lnTo>
                  <a:lnTo>
                    <a:pt x="2261" y="1381"/>
                  </a:lnTo>
                  <a:lnTo>
                    <a:pt x="2263" y="1378"/>
                  </a:lnTo>
                  <a:lnTo>
                    <a:pt x="2268" y="1373"/>
                  </a:lnTo>
                  <a:lnTo>
                    <a:pt x="2269" y="1372"/>
                  </a:lnTo>
                  <a:lnTo>
                    <a:pt x="2272" y="1368"/>
                  </a:lnTo>
                  <a:lnTo>
                    <a:pt x="2280" y="1360"/>
                  </a:lnTo>
                  <a:lnTo>
                    <a:pt x="2287" y="1353"/>
                  </a:lnTo>
                  <a:lnTo>
                    <a:pt x="2293" y="1349"/>
                  </a:lnTo>
                  <a:lnTo>
                    <a:pt x="2296" y="1347"/>
                  </a:lnTo>
                  <a:lnTo>
                    <a:pt x="2299" y="1345"/>
                  </a:lnTo>
                  <a:lnTo>
                    <a:pt x="2301" y="1343"/>
                  </a:lnTo>
                  <a:lnTo>
                    <a:pt x="2303" y="1342"/>
                  </a:lnTo>
                  <a:lnTo>
                    <a:pt x="2305" y="1341"/>
                  </a:lnTo>
                  <a:lnTo>
                    <a:pt x="2314" y="1335"/>
                  </a:lnTo>
                  <a:lnTo>
                    <a:pt x="2317" y="1333"/>
                  </a:lnTo>
                  <a:lnTo>
                    <a:pt x="2319" y="1332"/>
                  </a:lnTo>
                  <a:lnTo>
                    <a:pt x="2321" y="1329"/>
                  </a:lnTo>
                  <a:lnTo>
                    <a:pt x="2322" y="1329"/>
                  </a:lnTo>
                  <a:lnTo>
                    <a:pt x="2325" y="1325"/>
                  </a:lnTo>
                  <a:lnTo>
                    <a:pt x="2328" y="1322"/>
                  </a:lnTo>
                  <a:lnTo>
                    <a:pt x="2330" y="1321"/>
                  </a:lnTo>
                  <a:lnTo>
                    <a:pt x="2330" y="1319"/>
                  </a:lnTo>
                  <a:lnTo>
                    <a:pt x="2334" y="1316"/>
                  </a:lnTo>
                  <a:lnTo>
                    <a:pt x="2335" y="1315"/>
                  </a:lnTo>
                  <a:lnTo>
                    <a:pt x="2337" y="1313"/>
                  </a:lnTo>
                  <a:lnTo>
                    <a:pt x="2342" y="1308"/>
                  </a:lnTo>
                  <a:lnTo>
                    <a:pt x="2343" y="1305"/>
                  </a:lnTo>
                  <a:lnTo>
                    <a:pt x="2344" y="1302"/>
                  </a:lnTo>
                  <a:lnTo>
                    <a:pt x="2346" y="1300"/>
                  </a:lnTo>
                  <a:lnTo>
                    <a:pt x="2348" y="1297"/>
                  </a:lnTo>
                  <a:lnTo>
                    <a:pt x="2349" y="1295"/>
                  </a:lnTo>
                  <a:lnTo>
                    <a:pt x="2352" y="1292"/>
                  </a:lnTo>
                  <a:lnTo>
                    <a:pt x="2354" y="1289"/>
                  </a:lnTo>
                  <a:lnTo>
                    <a:pt x="2356" y="1284"/>
                  </a:lnTo>
                  <a:lnTo>
                    <a:pt x="2357" y="1279"/>
                  </a:lnTo>
                  <a:lnTo>
                    <a:pt x="2359" y="1275"/>
                  </a:lnTo>
                  <a:lnTo>
                    <a:pt x="2360" y="1273"/>
                  </a:lnTo>
                  <a:lnTo>
                    <a:pt x="2364" y="1267"/>
                  </a:lnTo>
                  <a:lnTo>
                    <a:pt x="2366" y="1264"/>
                  </a:lnTo>
                  <a:lnTo>
                    <a:pt x="2368" y="1262"/>
                  </a:lnTo>
                  <a:lnTo>
                    <a:pt x="2366" y="1261"/>
                  </a:lnTo>
                  <a:lnTo>
                    <a:pt x="2368" y="1259"/>
                  </a:lnTo>
                  <a:lnTo>
                    <a:pt x="2370" y="1257"/>
                  </a:lnTo>
                  <a:lnTo>
                    <a:pt x="2371" y="1254"/>
                  </a:lnTo>
                  <a:lnTo>
                    <a:pt x="2372" y="1254"/>
                  </a:lnTo>
                  <a:lnTo>
                    <a:pt x="2373" y="1252"/>
                  </a:lnTo>
                  <a:lnTo>
                    <a:pt x="2374" y="1249"/>
                  </a:lnTo>
                  <a:lnTo>
                    <a:pt x="2376" y="1246"/>
                  </a:lnTo>
                  <a:lnTo>
                    <a:pt x="2378" y="1244"/>
                  </a:lnTo>
                  <a:lnTo>
                    <a:pt x="2379" y="1241"/>
                  </a:lnTo>
                  <a:lnTo>
                    <a:pt x="2381" y="1239"/>
                  </a:lnTo>
                  <a:lnTo>
                    <a:pt x="2380" y="1237"/>
                  </a:lnTo>
                  <a:lnTo>
                    <a:pt x="2381" y="1231"/>
                  </a:lnTo>
                  <a:lnTo>
                    <a:pt x="2381" y="1229"/>
                  </a:lnTo>
                  <a:lnTo>
                    <a:pt x="2382" y="1227"/>
                  </a:lnTo>
                  <a:lnTo>
                    <a:pt x="2386" y="1225"/>
                  </a:lnTo>
                  <a:lnTo>
                    <a:pt x="2388" y="1227"/>
                  </a:lnTo>
                  <a:lnTo>
                    <a:pt x="2386" y="1225"/>
                  </a:lnTo>
                  <a:lnTo>
                    <a:pt x="2383" y="1225"/>
                  </a:lnTo>
                  <a:lnTo>
                    <a:pt x="2385" y="1223"/>
                  </a:lnTo>
                  <a:lnTo>
                    <a:pt x="2385" y="1220"/>
                  </a:lnTo>
                  <a:lnTo>
                    <a:pt x="2385" y="1218"/>
                  </a:lnTo>
                  <a:lnTo>
                    <a:pt x="2385" y="1214"/>
                  </a:lnTo>
                  <a:lnTo>
                    <a:pt x="2385" y="1212"/>
                  </a:lnTo>
                  <a:lnTo>
                    <a:pt x="2387" y="1206"/>
                  </a:lnTo>
                  <a:lnTo>
                    <a:pt x="2383" y="1205"/>
                  </a:lnTo>
                  <a:lnTo>
                    <a:pt x="2381" y="1204"/>
                  </a:lnTo>
                  <a:lnTo>
                    <a:pt x="2378" y="1204"/>
                  </a:lnTo>
                  <a:lnTo>
                    <a:pt x="2376" y="1207"/>
                  </a:lnTo>
                  <a:lnTo>
                    <a:pt x="2371" y="1211"/>
                  </a:lnTo>
                  <a:lnTo>
                    <a:pt x="2369" y="1211"/>
                  </a:lnTo>
                  <a:lnTo>
                    <a:pt x="2368" y="1211"/>
                  </a:lnTo>
                  <a:lnTo>
                    <a:pt x="2365" y="1211"/>
                  </a:lnTo>
                  <a:lnTo>
                    <a:pt x="2355" y="1214"/>
                  </a:lnTo>
                  <a:lnTo>
                    <a:pt x="2354" y="1214"/>
                  </a:lnTo>
                  <a:lnTo>
                    <a:pt x="2352" y="1213"/>
                  </a:lnTo>
                  <a:lnTo>
                    <a:pt x="2348" y="1213"/>
                  </a:lnTo>
                  <a:lnTo>
                    <a:pt x="2344" y="1215"/>
                  </a:lnTo>
                  <a:lnTo>
                    <a:pt x="2340" y="1215"/>
                  </a:lnTo>
                  <a:lnTo>
                    <a:pt x="2338" y="1216"/>
                  </a:lnTo>
                  <a:lnTo>
                    <a:pt x="2335" y="1215"/>
                  </a:lnTo>
                  <a:lnTo>
                    <a:pt x="2333" y="1215"/>
                  </a:lnTo>
                  <a:lnTo>
                    <a:pt x="2328" y="1218"/>
                  </a:lnTo>
                  <a:lnTo>
                    <a:pt x="2327" y="1219"/>
                  </a:lnTo>
                  <a:lnTo>
                    <a:pt x="2325" y="1221"/>
                  </a:lnTo>
                  <a:lnTo>
                    <a:pt x="2321" y="1221"/>
                  </a:lnTo>
                  <a:lnTo>
                    <a:pt x="2319" y="1221"/>
                  </a:lnTo>
                  <a:lnTo>
                    <a:pt x="2313" y="1220"/>
                  </a:lnTo>
                  <a:lnTo>
                    <a:pt x="2310" y="1220"/>
                  </a:lnTo>
                  <a:lnTo>
                    <a:pt x="2308" y="1222"/>
                  </a:lnTo>
                  <a:lnTo>
                    <a:pt x="2304" y="1223"/>
                  </a:lnTo>
                  <a:lnTo>
                    <a:pt x="2302" y="1224"/>
                  </a:lnTo>
                  <a:lnTo>
                    <a:pt x="2301" y="1225"/>
                  </a:lnTo>
                  <a:lnTo>
                    <a:pt x="2299" y="1225"/>
                  </a:lnTo>
                  <a:lnTo>
                    <a:pt x="2295" y="1225"/>
                  </a:lnTo>
                  <a:lnTo>
                    <a:pt x="2292" y="1225"/>
                  </a:lnTo>
                  <a:lnTo>
                    <a:pt x="2291" y="1224"/>
                  </a:lnTo>
                  <a:lnTo>
                    <a:pt x="2289" y="1224"/>
                  </a:lnTo>
                  <a:lnTo>
                    <a:pt x="2288" y="1223"/>
                  </a:lnTo>
                  <a:lnTo>
                    <a:pt x="2283" y="1219"/>
                  </a:lnTo>
                  <a:lnTo>
                    <a:pt x="2279" y="1213"/>
                  </a:lnTo>
                  <a:lnTo>
                    <a:pt x="2275" y="1210"/>
                  </a:lnTo>
                  <a:lnTo>
                    <a:pt x="2271" y="1210"/>
                  </a:lnTo>
                  <a:lnTo>
                    <a:pt x="2270" y="1210"/>
                  </a:lnTo>
                  <a:lnTo>
                    <a:pt x="2268" y="1210"/>
                  </a:lnTo>
                  <a:lnTo>
                    <a:pt x="2270" y="1207"/>
                  </a:lnTo>
                  <a:lnTo>
                    <a:pt x="2274" y="1206"/>
                  </a:lnTo>
                  <a:lnTo>
                    <a:pt x="2275" y="1206"/>
                  </a:lnTo>
                  <a:lnTo>
                    <a:pt x="2276" y="1205"/>
                  </a:lnTo>
                  <a:lnTo>
                    <a:pt x="2279" y="1204"/>
                  </a:lnTo>
                  <a:lnTo>
                    <a:pt x="2279" y="1202"/>
                  </a:lnTo>
                  <a:lnTo>
                    <a:pt x="2278" y="1199"/>
                  </a:lnTo>
                  <a:lnTo>
                    <a:pt x="2277" y="1196"/>
                  </a:lnTo>
                  <a:lnTo>
                    <a:pt x="2275" y="1194"/>
                  </a:lnTo>
                  <a:lnTo>
                    <a:pt x="2271" y="1191"/>
                  </a:lnTo>
                  <a:lnTo>
                    <a:pt x="2270" y="1189"/>
                  </a:lnTo>
                  <a:lnTo>
                    <a:pt x="2265" y="1184"/>
                  </a:lnTo>
                  <a:lnTo>
                    <a:pt x="2263" y="1181"/>
                  </a:lnTo>
                  <a:lnTo>
                    <a:pt x="2262" y="1180"/>
                  </a:lnTo>
                  <a:lnTo>
                    <a:pt x="2260" y="1179"/>
                  </a:lnTo>
                  <a:lnTo>
                    <a:pt x="2258" y="1178"/>
                  </a:lnTo>
                  <a:lnTo>
                    <a:pt x="2254" y="1176"/>
                  </a:lnTo>
                  <a:lnTo>
                    <a:pt x="2251" y="1170"/>
                  </a:lnTo>
                  <a:lnTo>
                    <a:pt x="2250" y="1169"/>
                  </a:lnTo>
                  <a:lnTo>
                    <a:pt x="2250" y="1168"/>
                  </a:lnTo>
                  <a:lnTo>
                    <a:pt x="2246" y="1167"/>
                  </a:lnTo>
                  <a:lnTo>
                    <a:pt x="2244" y="1165"/>
                  </a:lnTo>
                  <a:lnTo>
                    <a:pt x="2242" y="1163"/>
                  </a:lnTo>
                  <a:lnTo>
                    <a:pt x="2240" y="1162"/>
                  </a:lnTo>
                  <a:lnTo>
                    <a:pt x="2238" y="1162"/>
                  </a:lnTo>
                  <a:lnTo>
                    <a:pt x="2236" y="1162"/>
                  </a:lnTo>
                  <a:lnTo>
                    <a:pt x="2234" y="1162"/>
                  </a:lnTo>
                  <a:lnTo>
                    <a:pt x="2233" y="1159"/>
                  </a:lnTo>
                  <a:lnTo>
                    <a:pt x="2233" y="1156"/>
                  </a:lnTo>
                  <a:lnTo>
                    <a:pt x="2229" y="1155"/>
                  </a:lnTo>
                  <a:lnTo>
                    <a:pt x="2229" y="1159"/>
                  </a:lnTo>
                  <a:lnTo>
                    <a:pt x="2229" y="1161"/>
                  </a:lnTo>
                  <a:lnTo>
                    <a:pt x="2228" y="1159"/>
                  </a:lnTo>
                  <a:lnTo>
                    <a:pt x="2227" y="1155"/>
                  </a:lnTo>
                  <a:lnTo>
                    <a:pt x="2225" y="1154"/>
                  </a:lnTo>
                  <a:lnTo>
                    <a:pt x="2225" y="1153"/>
                  </a:lnTo>
                  <a:lnTo>
                    <a:pt x="2225" y="1152"/>
                  </a:lnTo>
                  <a:lnTo>
                    <a:pt x="2224" y="1150"/>
                  </a:lnTo>
                  <a:lnTo>
                    <a:pt x="2223" y="1147"/>
                  </a:lnTo>
                  <a:lnTo>
                    <a:pt x="2221" y="1143"/>
                  </a:lnTo>
                  <a:lnTo>
                    <a:pt x="2221" y="1142"/>
                  </a:lnTo>
                  <a:lnTo>
                    <a:pt x="2220" y="1139"/>
                  </a:lnTo>
                  <a:lnTo>
                    <a:pt x="2220" y="1137"/>
                  </a:lnTo>
                  <a:lnTo>
                    <a:pt x="2218" y="1129"/>
                  </a:lnTo>
                  <a:lnTo>
                    <a:pt x="2217" y="1127"/>
                  </a:lnTo>
                  <a:lnTo>
                    <a:pt x="2216" y="1125"/>
                  </a:lnTo>
                  <a:lnTo>
                    <a:pt x="2215" y="1122"/>
                  </a:lnTo>
                  <a:lnTo>
                    <a:pt x="2214" y="1119"/>
                  </a:lnTo>
                  <a:lnTo>
                    <a:pt x="2212" y="1119"/>
                  </a:lnTo>
                  <a:lnTo>
                    <a:pt x="2209" y="1117"/>
                  </a:lnTo>
                  <a:lnTo>
                    <a:pt x="2207" y="1114"/>
                  </a:lnTo>
                  <a:lnTo>
                    <a:pt x="2203" y="1111"/>
                  </a:lnTo>
                  <a:lnTo>
                    <a:pt x="2201" y="1110"/>
                  </a:lnTo>
                  <a:lnTo>
                    <a:pt x="2199" y="1109"/>
                  </a:lnTo>
                  <a:lnTo>
                    <a:pt x="2198" y="1107"/>
                  </a:lnTo>
                  <a:lnTo>
                    <a:pt x="2195" y="1099"/>
                  </a:lnTo>
                  <a:lnTo>
                    <a:pt x="2195" y="1095"/>
                  </a:lnTo>
                  <a:lnTo>
                    <a:pt x="2193" y="1088"/>
                  </a:lnTo>
                  <a:lnTo>
                    <a:pt x="2193" y="1086"/>
                  </a:lnTo>
                  <a:lnTo>
                    <a:pt x="2194" y="1083"/>
                  </a:lnTo>
                  <a:lnTo>
                    <a:pt x="2193" y="1075"/>
                  </a:lnTo>
                  <a:lnTo>
                    <a:pt x="2195" y="1076"/>
                  </a:lnTo>
                  <a:lnTo>
                    <a:pt x="2193" y="1074"/>
                  </a:lnTo>
                  <a:lnTo>
                    <a:pt x="2191" y="1071"/>
                  </a:lnTo>
                  <a:lnTo>
                    <a:pt x="2190" y="1068"/>
                  </a:lnTo>
                  <a:lnTo>
                    <a:pt x="2190" y="1062"/>
                  </a:lnTo>
                  <a:lnTo>
                    <a:pt x="2189" y="1060"/>
                  </a:lnTo>
                  <a:lnTo>
                    <a:pt x="2183" y="1057"/>
                  </a:lnTo>
                  <a:lnTo>
                    <a:pt x="2181" y="1053"/>
                  </a:lnTo>
                  <a:lnTo>
                    <a:pt x="2178" y="1053"/>
                  </a:lnTo>
                  <a:lnTo>
                    <a:pt x="2175" y="1052"/>
                  </a:lnTo>
                  <a:lnTo>
                    <a:pt x="2174" y="1049"/>
                  </a:lnTo>
                  <a:lnTo>
                    <a:pt x="2173" y="1047"/>
                  </a:lnTo>
                  <a:lnTo>
                    <a:pt x="2172" y="1045"/>
                  </a:lnTo>
                  <a:lnTo>
                    <a:pt x="2172" y="1042"/>
                  </a:lnTo>
                  <a:lnTo>
                    <a:pt x="2172" y="1041"/>
                  </a:lnTo>
                  <a:lnTo>
                    <a:pt x="2171" y="1036"/>
                  </a:lnTo>
                  <a:lnTo>
                    <a:pt x="2172" y="1034"/>
                  </a:lnTo>
                  <a:lnTo>
                    <a:pt x="2174" y="1034"/>
                  </a:lnTo>
                  <a:lnTo>
                    <a:pt x="2172" y="1033"/>
                  </a:lnTo>
                  <a:lnTo>
                    <a:pt x="2169" y="1030"/>
                  </a:lnTo>
                  <a:lnTo>
                    <a:pt x="2167" y="1027"/>
                  </a:lnTo>
                  <a:lnTo>
                    <a:pt x="2166" y="1025"/>
                  </a:lnTo>
                  <a:lnTo>
                    <a:pt x="2164" y="1022"/>
                  </a:lnTo>
                  <a:lnTo>
                    <a:pt x="2163" y="1019"/>
                  </a:lnTo>
                  <a:lnTo>
                    <a:pt x="2161" y="1016"/>
                  </a:lnTo>
                  <a:lnTo>
                    <a:pt x="2160" y="1015"/>
                  </a:lnTo>
                  <a:lnTo>
                    <a:pt x="2159" y="1011"/>
                  </a:lnTo>
                  <a:lnTo>
                    <a:pt x="2158" y="1009"/>
                  </a:lnTo>
                  <a:lnTo>
                    <a:pt x="2156" y="1007"/>
                  </a:lnTo>
                  <a:lnTo>
                    <a:pt x="2155" y="1004"/>
                  </a:lnTo>
                  <a:lnTo>
                    <a:pt x="2154" y="1001"/>
                  </a:lnTo>
                  <a:lnTo>
                    <a:pt x="2150" y="996"/>
                  </a:lnTo>
                  <a:lnTo>
                    <a:pt x="2149" y="993"/>
                  </a:lnTo>
                  <a:lnTo>
                    <a:pt x="2149" y="990"/>
                  </a:lnTo>
                  <a:lnTo>
                    <a:pt x="2148" y="988"/>
                  </a:lnTo>
                  <a:lnTo>
                    <a:pt x="2144" y="982"/>
                  </a:lnTo>
                  <a:lnTo>
                    <a:pt x="2144" y="980"/>
                  </a:lnTo>
                  <a:lnTo>
                    <a:pt x="2144" y="976"/>
                  </a:lnTo>
                  <a:lnTo>
                    <a:pt x="2141" y="973"/>
                  </a:lnTo>
                  <a:lnTo>
                    <a:pt x="2141" y="973"/>
                  </a:lnTo>
                  <a:lnTo>
                    <a:pt x="2140" y="973"/>
                  </a:lnTo>
                  <a:lnTo>
                    <a:pt x="2140" y="973"/>
                  </a:lnTo>
                  <a:lnTo>
                    <a:pt x="2138" y="970"/>
                  </a:lnTo>
                  <a:lnTo>
                    <a:pt x="2138" y="970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7"/>
                  </a:lnTo>
                  <a:lnTo>
                    <a:pt x="2135" y="966"/>
                  </a:lnTo>
                  <a:lnTo>
                    <a:pt x="2131" y="960"/>
                  </a:lnTo>
                  <a:lnTo>
                    <a:pt x="2132" y="958"/>
                  </a:lnTo>
                  <a:lnTo>
                    <a:pt x="2131" y="956"/>
                  </a:lnTo>
                  <a:lnTo>
                    <a:pt x="2129" y="954"/>
                  </a:lnTo>
                  <a:lnTo>
                    <a:pt x="2129" y="953"/>
                  </a:lnTo>
                  <a:lnTo>
                    <a:pt x="2127" y="950"/>
                  </a:lnTo>
                  <a:lnTo>
                    <a:pt x="2130" y="947"/>
                  </a:lnTo>
                  <a:lnTo>
                    <a:pt x="2131" y="946"/>
                  </a:lnTo>
                  <a:lnTo>
                    <a:pt x="2131" y="946"/>
                  </a:lnTo>
                  <a:lnTo>
                    <a:pt x="2131" y="947"/>
                  </a:lnTo>
                  <a:lnTo>
                    <a:pt x="2132" y="948"/>
                  </a:lnTo>
                  <a:lnTo>
                    <a:pt x="2132" y="948"/>
                  </a:lnTo>
                  <a:lnTo>
                    <a:pt x="2132" y="949"/>
                  </a:lnTo>
                  <a:lnTo>
                    <a:pt x="2132" y="949"/>
                  </a:lnTo>
                  <a:lnTo>
                    <a:pt x="2132" y="951"/>
                  </a:lnTo>
                  <a:lnTo>
                    <a:pt x="2134" y="956"/>
                  </a:lnTo>
                  <a:lnTo>
                    <a:pt x="2135" y="957"/>
                  </a:lnTo>
                  <a:lnTo>
                    <a:pt x="2138" y="959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40" y="965"/>
                  </a:lnTo>
                  <a:lnTo>
                    <a:pt x="2140" y="966"/>
                  </a:lnTo>
                  <a:lnTo>
                    <a:pt x="2140" y="967"/>
                  </a:lnTo>
                  <a:lnTo>
                    <a:pt x="2143" y="970"/>
                  </a:lnTo>
                  <a:lnTo>
                    <a:pt x="2144" y="971"/>
                  </a:lnTo>
                  <a:lnTo>
                    <a:pt x="2146" y="973"/>
                  </a:lnTo>
                  <a:lnTo>
                    <a:pt x="2149" y="976"/>
                  </a:lnTo>
                  <a:lnTo>
                    <a:pt x="2151" y="979"/>
                  </a:lnTo>
                  <a:lnTo>
                    <a:pt x="2154" y="979"/>
                  </a:lnTo>
                  <a:lnTo>
                    <a:pt x="2154" y="980"/>
                  </a:lnTo>
                  <a:lnTo>
                    <a:pt x="2154" y="979"/>
                  </a:lnTo>
                  <a:lnTo>
                    <a:pt x="2155" y="977"/>
                  </a:lnTo>
                  <a:lnTo>
                    <a:pt x="2155" y="977"/>
                  </a:lnTo>
                  <a:lnTo>
                    <a:pt x="2156" y="974"/>
                  </a:lnTo>
                  <a:lnTo>
                    <a:pt x="2156" y="974"/>
                  </a:lnTo>
                  <a:lnTo>
                    <a:pt x="2156" y="972"/>
                  </a:lnTo>
                  <a:lnTo>
                    <a:pt x="2157" y="970"/>
                  </a:lnTo>
                  <a:lnTo>
                    <a:pt x="2158" y="964"/>
                  </a:lnTo>
                  <a:lnTo>
                    <a:pt x="2159" y="962"/>
                  </a:lnTo>
                  <a:lnTo>
                    <a:pt x="2159" y="959"/>
                  </a:lnTo>
                  <a:lnTo>
                    <a:pt x="2160" y="956"/>
                  </a:lnTo>
                  <a:lnTo>
                    <a:pt x="2160" y="956"/>
                  </a:lnTo>
                  <a:lnTo>
                    <a:pt x="2163" y="954"/>
                  </a:lnTo>
                  <a:lnTo>
                    <a:pt x="2163" y="953"/>
                  </a:lnTo>
                  <a:lnTo>
                    <a:pt x="2164" y="953"/>
                  </a:lnTo>
                  <a:lnTo>
                    <a:pt x="2164" y="953"/>
                  </a:lnTo>
                  <a:lnTo>
                    <a:pt x="2164" y="955"/>
                  </a:lnTo>
                  <a:lnTo>
                    <a:pt x="2163" y="958"/>
                  </a:lnTo>
                  <a:lnTo>
                    <a:pt x="2163" y="960"/>
                  </a:lnTo>
                  <a:lnTo>
                    <a:pt x="2163" y="960"/>
                  </a:lnTo>
                  <a:lnTo>
                    <a:pt x="2161" y="965"/>
                  </a:lnTo>
                  <a:lnTo>
                    <a:pt x="2161" y="966"/>
                  </a:lnTo>
                  <a:lnTo>
                    <a:pt x="2159" y="972"/>
                  </a:lnTo>
                  <a:lnTo>
                    <a:pt x="2158" y="974"/>
                  </a:lnTo>
                  <a:lnTo>
                    <a:pt x="2159" y="975"/>
                  </a:lnTo>
                  <a:lnTo>
                    <a:pt x="2164" y="974"/>
                  </a:lnTo>
                  <a:lnTo>
                    <a:pt x="2167" y="974"/>
                  </a:lnTo>
                  <a:lnTo>
                    <a:pt x="2167" y="975"/>
                  </a:lnTo>
                  <a:lnTo>
                    <a:pt x="2169" y="979"/>
                  </a:lnTo>
                  <a:lnTo>
                    <a:pt x="2172" y="984"/>
                  </a:lnTo>
                  <a:lnTo>
                    <a:pt x="2175" y="987"/>
                  </a:lnTo>
                  <a:lnTo>
                    <a:pt x="2176" y="990"/>
                  </a:lnTo>
                  <a:lnTo>
                    <a:pt x="2181" y="996"/>
                  </a:lnTo>
                  <a:lnTo>
                    <a:pt x="2183" y="999"/>
                  </a:lnTo>
                  <a:lnTo>
                    <a:pt x="2183" y="1000"/>
                  </a:lnTo>
                  <a:lnTo>
                    <a:pt x="2185" y="1004"/>
                  </a:lnTo>
                  <a:lnTo>
                    <a:pt x="2188" y="1006"/>
                  </a:lnTo>
                  <a:lnTo>
                    <a:pt x="2186" y="1006"/>
                  </a:lnTo>
                  <a:lnTo>
                    <a:pt x="2190" y="1009"/>
                  </a:lnTo>
                  <a:lnTo>
                    <a:pt x="2191" y="1011"/>
                  </a:lnTo>
                  <a:lnTo>
                    <a:pt x="2193" y="1015"/>
                  </a:lnTo>
                  <a:lnTo>
                    <a:pt x="2194" y="1017"/>
                  </a:lnTo>
                  <a:lnTo>
                    <a:pt x="2195" y="1019"/>
                  </a:lnTo>
                  <a:lnTo>
                    <a:pt x="2193" y="1022"/>
                  </a:lnTo>
                  <a:lnTo>
                    <a:pt x="2195" y="1025"/>
                  </a:lnTo>
                  <a:lnTo>
                    <a:pt x="2198" y="1028"/>
                  </a:lnTo>
                  <a:lnTo>
                    <a:pt x="2201" y="1030"/>
                  </a:lnTo>
                  <a:lnTo>
                    <a:pt x="2203" y="1032"/>
                  </a:lnTo>
                  <a:lnTo>
                    <a:pt x="2207" y="1034"/>
                  </a:lnTo>
                  <a:lnTo>
                    <a:pt x="2211" y="1036"/>
                  </a:lnTo>
                  <a:lnTo>
                    <a:pt x="2212" y="1040"/>
                  </a:lnTo>
                  <a:lnTo>
                    <a:pt x="2215" y="1042"/>
                  </a:lnTo>
                  <a:lnTo>
                    <a:pt x="2215" y="1045"/>
                  </a:lnTo>
                  <a:lnTo>
                    <a:pt x="2216" y="1048"/>
                  </a:lnTo>
                  <a:lnTo>
                    <a:pt x="2218" y="1050"/>
                  </a:lnTo>
                  <a:lnTo>
                    <a:pt x="2219" y="1053"/>
                  </a:lnTo>
                  <a:lnTo>
                    <a:pt x="2219" y="1054"/>
                  </a:lnTo>
                  <a:lnTo>
                    <a:pt x="2220" y="1058"/>
                  </a:lnTo>
                  <a:lnTo>
                    <a:pt x="2219" y="1060"/>
                  </a:lnTo>
                  <a:lnTo>
                    <a:pt x="2219" y="1062"/>
                  </a:lnTo>
                  <a:lnTo>
                    <a:pt x="2219" y="1066"/>
                  </a:lnTo>
                  <a:lnTo>
                    <a:pt x="2220" y="1068"/>
                  </a:lnTo>
                  <a:lnTo>
                    <a:pt x="2221" y="1071"/>
                  </a:lnTo>
                  <a:lnTo>
                    <a:pt x="2220" y="1074"/>
                  </a:lnTo>
                  <a:lnTo>
                    <a:pt x="2221" y="1076"/>
                  </a:lnTo>
                  <a:lnTo>
                    <a:pt x="2224" y="1079"/>
                  </a:lnTo>
                  <a:lnTo>
                    <a:pt x="2227" y="1084"/>
                  </a:lnTo>
                  <a:lnTo>
                    <a:pt x="2231" y="1086"/>
                  </a:lnTo>
                  <a:lnTo>
                    <a:pt x="2235" y="1088"/>
                  </a:lnTo>
                  <a:lnTo>
                    <a:pt x="2237" y="1091"/>
                  </a:lnTo>
                  <a:lnTo>
                    <a:pt x="2243" y="1096"/>
                  </a:lnTo>
                  <a:lnTo>
                    <a:pt x="2249" y="1104"/>
                  </a:lnTo>
                  <a:lnTo>
                    <a:pt x="2250" y="1110"/>
                  </a:lnTo>
                  <a:lnTo>
                    <a:pt x="2250" y="1111"/>
                  </a:lnTo>
                  <a:lnTo>
                    <a:pt x="2252" y="1113"/>
                  </a:lnTo>
                  <a:lnTo>
                    <a:pt x="2253" y="1117"/>
                  </a:lnTo>
                  <a:lnTo>
                    <a:pt x="2254" y="1118"/>
                  </a:lnTo>
                  <a:lnTo>
                    <a:pt x="2255" y="1120"/>
                  </a:lnTo>
                  <a:lnTo>
                    <a:pt x="2259" y="1122"/>
                  </a:lnTo>
                  <a:lnTo>
                    <a:pt x="2261" y="1125"/>
                  </a:lnTo>
                  <a:lnTo>
                    <a:pt x="2263" y="1127"/>
                  </a:lnTo>
                  <a:lnTo>
                    <a:pt x="2265" y="1133"/>
                  </a:lnTo>
                  <a:lnTo>
                    <a:pt x="2266" y="1133"/>
                  </a:lnTo>
                  <a:lnTo>
                    <a:pt x="2267" y="1136"/>
                  </a:lnTo>
                  <a:lnTo>
                    <a:pt x="2270" y="1138"/>
                  </a:lnTo>
                  <a:lnTo>
                    <a:pt x="2271" y="1147"/>
                  </a:lnTo>
                  <a:lnTo>
                    <a:pt x="2270" y="1150"/>
                  </a:lnTo>
                  <a:lnTo>
                    <a:pt x="2269" y="1153"/>
                  </a:lnTo>
                  <a:lnTo>
                    <a:pt x="2270" y="1155"/>
                  </a:lnTo>
                  <a:lnTo>
                    <a:pt x="2271" y="1159"/>
                  </a:lnTo>
                  <a:lnTo>
                    <a:pt x="2268" y="1159"/>
                  </a:lnTo>
                  <a:lnTo>
                    <a:pt x="2268" y="1159"/>
                  </a:lnTo>
                  <a:lnTo>
                    <a:pt x="2271" y="1160"/>
                  </a:lnTo>
                  <a:lnTo>
                    <a:pt x="2272" y="1162"/>
                  </a:lnTo>
                  <a:lnTo>
                    <a:pt x="2272" y="1164"/>
                  </a:lnTo>
                  <a:lnTo>
                    <a:pt x="2274" y="1167"/>
                  </a:lnTo>
                  <a:lnTo>
                    <a:pt x="2274" y="1170"/>
                  </a:lnTo>
                  <a:lnTo>
                    <a:pt x="2275" y="1172"/>
                  </a:lnTo>
                  <a:lnTo>
                    <a:pt x="2275" y="1176"/>
                  </a:lnTo>
                  <a:lnTo>
                    <a:pt x="2277" y="1178"/>
                  </a:lnTo>
                  <a:lnTo>
                    <a:pt x="2277" y="1180"/>
                  </a:lnTo>
                  <a:lnTo>
                    <a:pt x="2277" y="1181"/>
                  </a:lnTo>
                  <a:lnTo>
                    <a:pt x="2277" y="1184"/>
                  </a:lnTo>
                  <a:lnTo>
                    <a:pt x="2277" y="1187"/>
                  </a:lnTo>
                  <a:lnTo>
                    <a:pt x="2280" y="1193"/>
                  </a:lnTo>
                  <a:lnTo>
                    <a:pt x="2280" y="1194"/>
                  </a:lnTo>
                  <a:lnTo>
                    <a:pt x="2284" y="1194"/>
                  </a:lnTo>
                  <a:lnTo>
                    <a:pt x="2286" y="1195"/>
                  </a:lnTo>
                  <a:lnTo>
                    <a:pt x="2292" y="1195"/>
                  </a:lnTo>
                  <a:lnTo>
                    <a:pt x="2294" y="1193"/>
                  </a:lnTo>
                  <a:lnTo>
                    <a:pt x="2297" y="1193"/>
                  </a:lnTo>
                  <a:lnTo>
                    <a:pt x="2300" y="1194"/>
                  </a:lnTo>
                  <a:lnTo>
                    <a:pt x="2300" y="1193"/>
                  </a:lnTo>
                  <a:lnTo>
                    <a:pt x="2301" y="1193"/>
                  </a:lnTo>
                  <a:lnTo>
                    <a:pt x="2301" y="1191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2" y="1190"/>
                  </a:lnTo>
                  <a:lnTo>
                    <a:pt x="2305" y="1189"/>
                  </a:lnTo>
                  <a:lnTo>
                    <a:pt x="2309" y="1187"/>
                  </a:lnTo>
                  <a:lnTo>
                    <a:pt x="2311" y="1185"/>
                  </a:lnTo>
                  <a:lnTo>
                    <a:pt x="2313" y="1185"/>
                  </a:lnTo>
                  <a:lnTo>
                    <a:pt x="2317" y="1185"/>
                  </a:lnTo>
                  <a:lnTo>
                    <a:pt x="2319" y="1184"/>
                  </a:lnTo>
                  <a:lnTo>
                    <a:pt x="2321" y="1184"/>
                  </a:lnTo>
                  <a:lnTo>
                    <a:pt x="2325" y="1184"/>
                  </a:lnTo>
                  <a:lnTo>
                    <a:pt x="2327" y="1182"/>
                  </a:lnTo>
                  <a:lnTo>
                    <a:pt x="2330" y="1181"/>
                  </a:lnTo>
                  <a:lnTo>
                    <a:pt x="2333" y="1181"/>
                  </a:lnTo>
                  <a:lnTo>
                    <a:pt x="2335" y="1180"/>
                  </a:lnTo>
                  <a:lnTo>
                    <a:pt x="2337" y="1178"/>
                  </a:lnTo>
                  <a:lnTo>
                    <a:pt x="2340" y="1177"/>
                  </a:lnTo>
                  <a:lnTo>
                    <a:pt x="2343" y="1176"/>
                  </a:lnTo>
                  <a:lnTo>
                    <a:pt x="2345" y="1176"/>
                  </a:lnTo>
                  <a:lnTo>
                    <a:pt x="2348" y="1176"/>
                  </a:lnTo>
                  <a:lnTo>
                    <a:pt x="2349" y="1176"/>
                  </a:lnTo>
                  <a:lnTo>
                    <a:pt x="2351" y="1176"/>
                  </a:lnTo>
                  <a:lnTo>
                    <a:pt x="2354" y="1173"/>
                  </a:lnTo>
                  <a:lnTo>
                    <a:pt x="2356" y="1170"/>
                  </a:lnTo>
                  <a:lnTo>
                    <a:pt x="2359" y="1168"/>
                  </a:lnTo>
                  <a:lnTo>
                    <a:pt x="2364" y="1165"/>
                  </a:lnTo>
                  <a:lnTo>
                    <a:pt x="2366" y="1164"/>
                  </a:lnTo>
                  <a:lnTo>
                    <a:pt x="2369" y="1164"/>
                  </a:lnTo>
                  <a:lnTo>
                    <a:pt x="2372" y="1164"/>
                  </a:lnTo>
                  <a:lnTo>
                    <a:pt x="2378" y="1161"/>
                  </a:lnTo>
                  <a:lnTo>
                    <a:pt x="2379" y="1161"/>
                  </a:lnTo>
                  <a:lnTo>
                    <a:pt x="2382" y="1160"/>
                  </a:lnTo>
                  <a:lnTo>
                    <a:pt x="2385" y="1160"/>
                  </a:lnTo>
                  <a:lnTo>
                    <a:pt x="2385" y="1160"/>
                  </a:lnTo>
                  <a:lnTo>
                    <a:pt x="2388" y="1159"/>
                  </a:lnTo>
                  <a:lnTo>
                    <a:pt x="2390" y="1158"/>
                  </a:lnTo>
                  <a:lnTo>
                    <a:pt x="2391" y="1156"/>
                  </a:lnTo>
                  <a:lnTo>
                    <a:pt x="2396" y="1154"/>
                  </a:lnTo>
                  <a:lnTo>
                    <a:pt x="2398" y="1154"/>
                  </a:lnTo>
                  <a:lnTo>
                    <a:pt x="2399" y="1152"/>
                  </a:lnTo>
                  <a:lnTo>
                    <a:pt x="2399" y="1148"/>
                  </a:lnTo>
                  <a:lnTo>
                    <a:pt x="2399" y="1146"/>
                  </a:lnTo>
                  <a:lnTo>
                    <a:pt x="2400" y="1145"/>
                  </a:lnTo>
                  <a:lnTo>
                    <a:pt x="2403" y="1142"/>
                  </a:lnTo>
                  <a:lnTo>
                    <a:pt x="2404" y="1142"/>
                  </a:lnTo>
                  <a:lnTo>
                    <a:pt x="2410" y="1139"/>
                  </a:lnTo>
                  <a:lnTo>
                    <a:pt x="2411" y="1139"/>
                  </a:lnTo>
                  <a:lnTo>
                    <a:pt x="2412" y="1139"/>
                  </a:lnTo>
                  <a:lnTo>
                    <a:pt x="2412" y="1138"/>
                  </a:lnTo>
                  <a:lnTo>
                    <a:pt x="2415" y="1137"/>
                  </a:lnTo>
                  <a:lnTo>
                    <a:pt x="2417" y="1137"/>
                  </a:lnTo>
                  <a:lnTo>
                    <a:pt x="2420" y="1136"/>
                  </a:lnTo>
                  <a:lnTo>
                    <a:pt x="2423" y="1135"/>
                  </a:lnTo>
                  <a:lnTo>
                    <a:pt x="2425" y="1134"/>
                  </a:lnTo>
                  <a:lnTo>
                    <a:pt x="2425" y="1134"/>
                  </a:lnTo>
                  <a:lnTo>
                    <a:pt x="2431" y="1133"/>
                  </a:lnTo>
                  <a:lnTo>
                    <a:pt x="2434" y="1134"/>
                  </a:lnTo>
                  <a:lnTo>
                    <a:pt x="2437" y="1134"/>
                  </a:lnTo>
                  <a:lnTo>
                    <a:pt x="2439" y="1133"/>
                  </a:lnTo>
                  <a:lnTo>
                    <a:pt x="2441" y="1131"/>
                  </a:lnTo>
                  <a:lnTo>
                    <a:pt x="2442" y="1128"/>
                  </a:lnTo>
                  <a:lnTo>
                    <a:pt x="2441" y="1126"/>
                  </a:lnTo>
                  <a:lnTo>
                    <a:pt x="2444" y="1124"/>
                  </a:lnTo>
                  <a:lnTo>
                    <a:pt x="2446" y="1121"/>
                  </a:lnTo>
                  <a:lnTo>
                    <a:pt x="2456" y="1120"/>
                  </a:lnTo>
                  <a:lnTo>
                    <a:pt x="2458" y="1118"/>
                  </a:lnTo>
                  <a:lnTo>
                    <a:pt x="2459" y="1116"/>
                  </a:lnTo>
                  <a:lnTo>
                    <a:pt x="2461" y="1112"/>
                  </a:lnTo>
                  <a:lnTo>
                    <a:pt x="2462" y="1110"/>
                  </a:lnTo>
                  <a:lnTo>
                    <a:pt x="2463" y="1109"/>
                  </a:lnTo>
                  <a:lnTo>
                    <a:pt x="2468" y="1107"/>
                  </a:lnTo>
                  <a:lnTo>
                    <a:pt x="2472" y="1107"/>
                  </a:lnTo>
                  <a:lnTo>
                    <a:pt x="2473" y="1107"/>
                  </a:lnTo>
                  <a:lnTo>
                    <a:pt x="2476" y="1105"/>
                  </a:lnTo>
                  <a:lnTo>
                    <a:pt x="2476" y="1103"/>
                  </a:lnTo>
                  <a:lnTo>
                    <a:pt x="2476" y="1101"/>
                  </a:lnTo>
                  <a:lnTo>
                    <a:pt x="2475" y="1097"/>
                  </a:lnTo>
                  <a:lnTo>
                    <a:pt x="2475" y="1096"/>
                  </a:lnTo>
                  <a:lnTo>
                    <a:pt x="2476" y="1093"/>
                  </a:lnTo>
                  <a:lnTo>
                    <a:pt x="2476" y="1091"/>
                  </a:lnTo>
                  <a:lnTo>
                    <a:pt x="2476" y="1088"/>
                  </a:lnTo>
                  <a:lnTo>
                    <a:pt x="2480" y="1083"/>
                  </a:lnTo>
                  <a:lnTo>
                    <a:pt x="2482" y="1086"/>
                  </a:lnTo>
                  <a:lnTo>
                    <a:pt x="2485" y="1086"/>
                  </a:lnTo>
                  <a:lnTo>
                    <a:pt x="2487" y="1083"/>
                  </a:lnTo>
                  <a:lnTo>
                    <a:pt x="2489" y="1081"/>
                  </a:lnTo>
                  <a:lnTo>
                    <a:pt x="2491" y="1075"/>
                  </a:lnTo>
                  <a:lnTo>
                    <a:pt x="2494" y="1073"/>
                  </a:lnTo>
                  <a:lnTo>
                    <a:pt x="2497" y="1071"/>
                  </a:lnTo>
                  <a:lnTo>
                    <a:pt x="2499" y="1068"/>
                  </a:lnTo>
                  <a:lnTo>
                    <a:pt x="2500" y="1066"/>
                  </a:lnTo>
                  <a:lnTo>
                    <a:pt x="2501" y="1062"/>
                  </a:lnTo>
                  <a:lnTo>
                    <a:pt x="2504" y="1060"/>
                  </a:lnTo>
                  <a:lnTo>
                    <a:pt x="2504" y="1059"/>
                  </a:lnTo>
                  <a:lnTo>
                    <a:pt x="2505" y="1057"/>
                  </a:lnTo>
                  <a:lnTo>
                    <a:pt x="2504" y="1054"/>
                  </a:lnTo>
                  <a:lnTo>
                    <a:pt x="2501" y="1054"/>
                  </a:lnTo>
                  <a:lnTo>
                    <a:pt x="2498" y="1053"/>
                  </a:lnTo>
                  <a:lnTo>
                    <a:pt x="2497" y="1050"/>
                  </a:lnTo>
                  <a:lnTo>
                    <a:pt x="2493" y="1048"/>
                  </a:lnTo>
                  <a:lnTo>
                    <a:pt x="2492" y="1045"/>
                  </a:lnTo>
                  <a:lnTo>
                    <a:pt x="2490" y="1042"/>
                  </a:lnTo>
                  <a:lnTo>
                    <a:pt x="2488" y="1040"/>
                  </a:lnTo>
                  <a:lnTo>
                    <a:pt x="2482" y="1039"/>
                  </a:lnTo>
                  <a:lnTo>
                    <a:pt x="2480" y="1037"/>
                  </a:lnTo>
                  <a:lnTo>
                    <a:pt x="2476" y="1037"/>
                  </a:lnTo>
                  <a:lnTo>
                    <a:pt x="2473" y="1036"/>
                  </a:lnTo>
                  <a:lnTo>
                    <a:pt x="2472" y="1036"/>
                  </a:lnTo>
                  <a:lnTo>
                    <a:pt x="2468" y="1035"/>
                  </a:lnTo>
                  <a:lnTo>
                    <a:pt x="2466" y="1034"/>
                  </a:lnTo>
                  <a:lnTo>
                    <a:pt x="2464" y="1031"/>
                  </a:lnTo>
                  <a:lnTo>
                    <a:pt x="2462" y="1028"/>
                  </a:lnTo>
                  <a:lnTo>
                    <a:pt x="2459" y="1026"/>
                  </a:lnTo>
                  <a:lnTo>
                    <a:pt x="2458" y="1023"/>
                  </a:lnTo>
                  <a:lnTo>
                    <a:pt x="2457" y="1020"/>
                  </a:lnTo>
                  <a:lnTo>
                    <a:pt x="2457" y="1019"/>
                  </a:lnTo>
                  <a:lnTo>
                    <a:pt x="2457" y="1019"/>
                  </a:lnTo>
                  <a:lnTo>
                    <a:pt x="2456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6" y="1010"/>
                  </a:lnTo>
                  <a:lnTo>
                    <a:pt x="2455" y="1010"/>
                  </a:lnTo>
                  <a:lnTo>
                    <a:pt x="2457" y="1005"/>
                  </a:lnTo>
                  <a:lnTo>
                    <a:pt x="2456" y="1001"/>
                  </a:lnTo>
                  <a:lnTo>
                    <a:pt x="2457" y="999"/>
                  </a:lnTo>
                  <a:lnTo>
                    <a:pt x="2456" y="999"/>
                  </a:lnTo>
                  <a:lnTo>
                    <a:pt x="2455" y="1001"/>
                  </a:lnTo>
                  <a:lnTo>
                    <a:pt x="2453" y="1004"/>
                  </a:lnTo>
                  <a:lnTo>
                    <a:pt x="2451" y="1006"/>
                  </a:lnTo>
                  <a:lnTo>
                    <a:pt x="2446" y="1011"/>
                  </a:lnTo>
                  <a:lnTo>
                    <a:pt x="2446" y="1010"/>
                  </a:lnTo>
                  <a:lnTo>
                    <a:pt x="2445" y="1011"/>
                  </a:lnTo>
                  <a:lnTo>
                    <a:pt x="2445" y="1011"/>
                  </a:lnTo>
                  <a:lnTo>
                    <a:pt x="2445" y="1013"/>
                  </a:lnTo>
                  <a:lnTo>
                    <a:pt x="2442" y="1015"/>
                  </a:lnTo>
                  <a:lnTo>
                    <a:pt x="2442" y="1015"/>
                  </a:lnTo>
                  <a:lnTo>
                    <a:pt x="2442" y="1016"/>
                  </a:lnTo>
                  <a:lnTo>
                    <a:pt x="2442" y="1016"/>
                  </a:lnTo>
                  <a:lnTo>
                    <a:pt x="2439" y="1018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6" y="1022"/>
                  </a:lnTo>
                  <a:lnTo>
                    <a:pt x="2433" y="1024"/>
                  </a:lnTo>
                  <a:lnTo>
                    <a:pt x="2432" y="1026"/>
                  </a:lnTo>
                  <a:lnTo>
                    <a:pt x="2428" y="1031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3" y="1033"/>
                  </a:lnTo>
                  <a:lnTo>
                    <a:pt x="2420" y="1033"/>
                  </a:lnTo>
                  <a:lnTo>
                    <a:pt x="2417" y="1032"/>
                  </a:lnTo>
                  <a:lnTo>
                    <a:pt x="2416" y="1032"/>
                  </a:lnTo>
                  <a:lnTo>
                    <a:pt x="2412" y="1032"/>
                  </a:lnTo>
                  <a:lnTo>
                    <a:pt x="2411" y="1032"/>
                  </a:lnTo>
                  <a:lnTo>
                    <a:pt x="2408" y="1032"/>
                  </a:lnTo>
                  <a:lnTo>
                    <a:pt x="2407" y="1032"/>
                  </a:lnTo>
                  <a:lnTo>
                    <a:pt x="2405" y="1031"/>
                  </a:lnTo>
                  <a:lnTo>
                    <a:pt x="2403" y="1033"/>
                  </a:lnTo>
                  <a:lnTo>
                    <a:pt x="2396" y="1034"/>
                  </a:lnTo>
                  <a:lnTo>
                    <a:pt x="2394" y="1033"/>
                  </a:lnTo>
                  <a:lnTo>
                    <a:pt x="2394" y="1031"/>
                  </a:lnTo>
                  <a:lnTo>
                    <a:pt x="2391" y="1028"/>
                  </a:lnTo>
                  <a:lnTo>
                    <a:pt x="2391" y="1030"/>
                  </a:lnTo>
                  <a:lnTo>
                    <a:pt x="2388" y="1030"/>
                  </a:lnTo>
                  <a:lnTo>
                    <a:pt x="2388" y="1030"/>
                  </a:lnTo>
                  <a:lnTo>
                    <a:pt x="2388" y="1027"/>
                  </a:lnTo>
                  <a:lnTo>
                    <a:pt x="2387" y="1026"/>
                  </a:lnTo>
                  <a:lnTo>
                    <a:pt x="2386" y="1025"/>
                  </a:lnTo>
                  <a:lnTo>
                    <a:pt x="2389" y="1024"/>
                  </a:lnTo>
                  <a:lnTo>
                    <a:pt x="2389" y="1023"/>
                  </a:lnTo>
                  <a:lnTo>
                    <a:pt x="2389" y="1023"/>
                  </a:lnTo>
                  <a:lnTo>
                    <a:pt x="2391" y="1019"/>
                  </a:lnTo>
                  <a:lnTo>
                    <a:pt x="2391" y="1018"/>
                  </a:lnTo>
                  <a:lnTo>
                    <a:pt x="2391" y="1018"/>
                  </a:lnTo>
                  <a:lnTo>
                    <a:pt x="2391" y="1017"/>
                  </a:lnTo>
                  <a:lnTo>
                    <a:pt x="2391" y="1016"/>
                  </a:lnTo>
                  <a:lnTo>
                    <a:pt x="2390" y="1014"/>
                  </a:lnTo>
                  <a:lnTo>
                    <a:pt x="2389" y="1011"/>
                  </a:lnTo>
                  <a:lnTo>
                    <a:pt x="2391" y="1009"/>
                  </a:lnTo>
                  <a:lnTo>
                    <a:pt x="2391" y="1006"/>
                  </a:lnTo>
                  <a:lnTo>
                    <a:pt x="2390" y="1006"/>
                  </a:lnTo>
                  <a:lnTo>
                    <a:pt x="2389" y="1006"/>
                  </a:lnTo>
                  <a:lnTo>
                    <a:pt x="2388" y="1004"/>
                  </a:lnTo>
                  <a:lnTo>
                    <a:pt x="2385" y="1004"/>
                  </a:lnTo>
                  <a:lnTo>
                    <a:pt x="2382" y="1006"/>
                  </a:lnTo>
                  <a:lnTo>
                    <a:pt x="2382" y="1007"/>
                  </a:lnTo>
                  <a:lnTo>
                    <a:pt x="2381" y="1009"/>
                  </a:lnTo>
                  <a:lnTo>
                    <a:pt x="2381" y="1011"/>
                  </a:lnTo>
                  <a:lnTo>
                    <a:pt x="2380" y="1011"/>
                  </a:lnTo>
                  <a:lnTo>
                    <a:pt x="2380" y="1011"/>
                  </a:lnTo>
                  <a:lnTo>
                    <a:pt x="2380" y="1017"/>
                  </a:lnTo>
                  <a:lnTo>
                    <a:pt x="2381" y="1022"/>
                  </a:lnTo>
                  <a:lnTo>
                    <a:pt x="2381" y="1023"/>
                  </a:lnTo>
                  <a:lnTo>
                    <a:pt x="2380" y="1023"/>
                  </a:lnTo>
                  <a:lnTo>
                    <a:pt x="2380" y="1023"/>
                  </a:lnTo>
                  <a:lnTo>
                    <a:pt x="2379" y="1019"/>
                  </a:lnTo>
                  <a:lnTo>
                    <a:pt x="2378" y="1019"/>
                  </a:lnTo>
                  <a:lnTo>
                    <a:pt x="2378" y="1019"/>
                  </a:lnTo>
                  <a:lnTo>
                    <a:pt x="2376" y="1014"/>
                  </a:lnTo>
                  <a:lnTo>
                    <a:pt x="2371" y="1008"/>
                  </a:lnTo>
                  <a:lnTo>
                    <a:pt x="2371" y="1006"/>
                  </a:lnTo>
                  <a:lnTo>
                    <a:pt x="2370" y="1005"/>
                  </a:lnTo>
                  <a:lnTo>
                    <a:pt x="2369" y="1005"/>
                  </a:lnTo>
                  <a:lnTo>
                    <a:pt x="2369" y="1005"/>
                  </a:lnTo>
                  <a:lnTo>
                    <a:pt x="2370" y="1004"/>
                  </a:lnTo>
                  <a:lnTo>
                    <a:pt x="2370" y="1002"/>
                  </a:lnTo>
                  <a:lnTo>
                    <a:pt x="2372" y="1002"/>
                  </a:lnTo>
                  <a:lnTo>
                    <a:pt x="2372" y="1001"/>
                  </a:lnTo>
                  <a:lnTo>
                    <a:pt x="2372" y="1001"/>
                  </a:lnTo>
                  <a:lnTo>
                    <a:pt x="2371" y="998"/>
                  </a:lnTo>
                  <a:lnTo>
                    <a:pt x="2370" y="997"/>
                  </a:lnTo>
                  <a:lnTo>
                    <a:pt x="2370" y="994"/>
                  </a:lnTo>
                  <a:lnTo>
                    <a:pt x="2369" y="994"/>
                  </a:lnTo>
                  <a:lnTo>
                    <a:pt x="2370" y="993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1" y="996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8" y="992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3" y="988"/>
                  </a:lnTo>
                  <a:lnTo>
                    <a:pt x="2363" y="988"/>
                  </a:lnTo>
                  <a:lnTo>
                    <a:pt x="2361" y="988"/>
                  </a:lnTo>
                  <a:lnTo>
                    <a:pt x="2361" y="987"/>
                  </a:lnTo>
                  <a:lnTo>
                    <a:pt x="2360" y="987"/>
                  </a:lnTo>
                  <a:lnTo>
                    <a:pt x="2357" y="983"/>
                  </a:lnTo>
                  <a:lnTo>
                    <a:pt x="2357" y="982"/>
                  </a:lnTo>
                  <a:lnTo>
                    <a:pt x="2356" y="982"/>
                  </a:lnTo>
                  <a:lnTo>
                    <a:pt x="2356" y="982"/>
                  </a:lnTo>
                  <a:lnTo>
                    <a:pt x="2356" y="981"/>
                  </a:lnTo>
                  <a:lnTo>
                    <a:pt x="2355" y="981"/>
                  </a:lnTo>
                  <a:lnTo>
                    <a:pt x="2354" y="981"/>
                  </a:lnTo>
                  <a:lnTo>
                    <a:pt x="2354" y="981"/>
                  </a:lnTo>
                  <a:lnTo>
                    <a:pt x="2353" y="981"/>
                  </a:lnTo>
                  <a:lnTo>
                    <a:pt x="2353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7"/>
                  </a:lnTo>
                  <a:lnTo>
                    <a:pt x="2353" y="976"/>
                  </a:lnTo>
                  <a:lnTo>
                    <a:pt x="2353" y="975"/>
                  </a:lnTo>
                  <a:lnTo>
                    <a:pt x="2352" y="975"/>
                  </a:lnTo>
                  <a:lnTo>
                    <a:pt x="2349" y="970"/>
                  </a:lnTo>
                  <a:lnTo>
                    <a:pt x="2347" y="967"/>
                  </a:lnTo>
                  <a:lnTo>
                    <a:pt x="2347" y="964"/>
                  </a:lnTo>
                  <a:lnTo>
                    <a:pt x="2344" y="959"/>
                  </a:lnTo>
                  <a:lnTo>
                    <a:pt x="2344" y="959"/>
                  </a:lnTo>
                  <a:lnTo>
                    <a:pt x="2344" y="958"/>
                  </a:lnTo>
                  <a:lnTo>
                    <a:pt x="2343" y="956"/>
                  </a:lnTo>
                  <a:lnTo>
                    <a:pt x="2340" y="955"/>
                  </a:lnTo>
                  <a:lnTo>
                    <a:pt x="2339" y="953"/>
                  </a:lnTo>
                  <a:lnTo>
                    <a:pt x="2343" y="951"/>
                  </a:lnTo>
                  <a:lnTo>
                    <a:pt x="2344" y="951"/>
                  </a:lnTo>
                  <a:lnTo>
                    <a:pt x="2342" y="948"/>
                  </a:lnTo>
                  <a:lnTo>
                    <a:pt x="2342" y="947"/>
                  </a:lnTo>
                  <a:lnTo>
                    <a:pt x="2342" y="946"/>
                  </a:lnTo>
                  <a:lnTo>
                    <a:pt x="2342" y="943"/>
                  </a:lnTo>
                  <a:lnTo>
                    <a:pt x="2348" y="947"/>
                  </a:lnTo>
                  <a:lnTo>
                    <a:pt x="2349" y="946"/>
                  </a:lnTo>
                  <a:lnTo>
                    <a:pt x="2349" y="946"/>
                  </a:lnTo>
                  <a:lnTo>
                    <a:pt x="2351" y="946"/>
                  </a:lnTo>
                  <a:lnTo>
                    <a:pt x="2351" y="946"/>
                  </a:lnTo>
                  <a:lnTo>
                    <a:pt x="2351" y="945"/>
                  </a:lnTo>
                  <a:lnTo>
                    <a:pt x="2352" y="945"/>
                  </a:lnTo>
                  <a:lnTo>
                    <a:pt x="2354" y="945"/>
                  </a:lnTo>
                  <a:lnTo>
                    <a:pt x="2355" y="942"/>
                  </a:lnTo>
                  <a:lnTo>
                    <a:pt x="2354" y="940"/>
                  </a:lnTo>
                  <a:lnTo>
                    <a:pt x="2355" y="938"/>
                  </a:lnTo>
                  <a:lnTo>
                    <a:pt x="2356" y="938"/>
                  </a:lnTo>
                  <a:lnTo>
                    <a:pt x="2357" y="938"/>
                  </a:lnTo>
                  <a:lnTo>
                    <a:pt x="2355" y="940"/>
                  </a:lnTo>
                  <a:lnTo>
                    <a:pt x="2359" y="941"/>
                  </a:lnTo>
                  <a:lnTo>
                    <a:pt x="2361" y="943"/>
                  </a:lnTo>
                  <a:lnTo>
                    <a:pt x="2363" y="943"/>
                  </a:lnTo>
                  <a:lnTo>
                    <a:pt x="2363" y="945"/>
                  </a:lnTo>
                  <a:lnTo>
                    <a:pt x="2365" y="945"/>
                  </a:lnTo>
                  <a:lnTo>
                    <a:pt x="2368" y="942"/>
                  </a:lnTo>
                  <a:lnTo>
                    <a:pt x="2370" y="942"/>
                  </a:lnTo>
                  <a:lnTo>
                    <a:pt x="2370" y="942"/>
                  </a:lnTo>
                  <a:lnTo>
                    <a:pt x="2371" y="945"/>
                  </a:lnTo>
                  <a:lnTo>
                    <a:pt x="2371" y="946"/>
                  </a:lnTo>
                  <a:lnTo>
                    <a:pt x="2373" y="948"/>
                  </a:lnTo>
                  <a:lnTo>
                    <a:pt x="2373" y="948"/>
                  </a:lnTo>
                  <a:lnTo>
                    <a:pt x="2376" y="950"/>
                  </a:lnTo>
                  <a:lnTo>
                    <a:pt x="2376" y="951"/>
                  </a:lnTo>
                  <a:lnTo>
                    <a:pt x="2376" y="951"/>
                  </a:lnTo>
                  <a:lnTo>
                    <a:pt x="2379" y="954"/>
                  </a:lnTo>
                  <a:lnTo>
                    <a:pt x="2379" y="957"/>
                  </a:lnTo>
                  <a:lnTo>
                    <a:pt x="2378" y="958"/>
                  </a:lnTo>
                  <a:lnTo>
                    <a:pt x="2380" y="958"/>
                  </a:lnTo>
                  <a:lnTo>
                    <a:pt x="2381" y="960"/>
                  </a:lnTo>
                  <a:lnTo>
                    <a:pt x="2383" y="964"/>
                  </a:lnTo>
                  <a:lnTo>
                    <a:pt x="2385" y="966"/>
                  </a:lnTo>
                  <a:lnTo>
                    <a:pt x="2385" y="967"/>
                  </a:lnTo>
                  <a:lnTo>
                    <a:pt x="2386" y="971"/>
                  </a:lnTo>
                  <a:lnTo>
                    <a:pt x="2387" y="973"/>
                  </a:lnTo>
                  <a:lnTo>
                    <a:pt x="2388" y="975"/>
                  </a:lnTo>
                  <a:lnTo>
                    <a:pt x="2391" y="977"/>
                  </a:lnTo>
                  <a:lnTo>
                    <a:pt x="2394" y="977"/>
                  </a:lnTo>
                  <a:lnTo>
                    <a:pt x="2397" y="977"/>
                  </a:lnTo>
                  <a:lnTo>
                    <a:pt x="2399" y="980"/>
                  </a:lnTo>
                  <a:lnTo>
                    <a:pt x="2402" y="981"/>
                  </a:lnTo>
                  <a:lnTo>
                    <a:pt x="2405" y="982"/>
                  </a:lnTo>
                  <a:lnTo>
                    <a:pt x="2406" y="985"/>
                  </a:lnTo>
                  <a:lnTo>
                    <a:pt x="2408" y="987"/>
                  </a:lnTo>
                  <a:lnTo>
                    <a:pt x="2411" y="989"/>
                  </a:lnTo>
                  <a:lnTo>
                    <a:pt x="2414" y="989"/>
                  </a:lnTo>
                  <a:lnTo>
                    <a:pt x="2416" y="990"/>
                  </a:lnTo>
                  <a:lnTo>
                    <a:pt x="2416" y="991"/>
                  </a:lnTo>
                  <a:lnTo>
                    <a:pt x="2419" y="993"/>
                  </a:lnTo>
                  <a:lnTo>
                    <a:pt x="2422" y="994"/>
                  </a:lnTo>
                  <a:lnTo>
                    <a:pt x="2424" y="993"/>
                  </a:lnTo>
                  <a:lnTo>
                    <a:pt x="2427" y="994"/>
                  </a:lnTo>
                  <a:lnTo>
                    <a:pt x="2430" y="996"/>
                  </a:lnTo>
                  <a:lnTo>
                    <a:pt x="2432" y="997"/>
                  </a:lnTo>
                  <a:lnTo>
                    <a:pt x="2436" y="997"/>
                  </a:lnTo>
                  <a:lnTo>
                    <a:pt x="2438" y="996"/>
                  </a:lnTo>
                  <a:lnTo>
                    <a:pt x="2439" y="996"/>
                  </a:lnTo>
                  <a:lnTo>
                    <a:pt x="2441" y="993"/>
                  </a:lnTo>
                  <a:lnTo>
                    <a:pt x="2444" y="993"/>
                  </a:lnTo>
                  <a:lnTo>
                    <a:pt x="2446" y="991"/>
                  </a:lnTo>
                  <a:lnTo>
                    <a:pt x="2446" y="991"/>
                  </a:lnTo>
                  <a:lnTo>
                    <a:pt x="2448" y="990"/>
                  </a:lnTo>
                  <a:lnTo>
                    <a:pt x="2449" y="990"/>
                  </a:lnTo>
                  <a:lnTo>
                    <a:pt x="2451" y="989"/>
                  </a:lnTo>
                  <a:lnTo>
                    <a:pt x="2454" y="988"/>
                  </a:lnTo>
                  <a:lnTo>
                    <a:pt x="2457" y="988"/>
                  </a:lnTo>
                  <a:lnTo>
                    <a:pt x="2459" y="988"/>
                  </a:lnTo>
                  <a:lnTo>
                    <a:pt x="2463" y="988"/>
                  </a:lnTo>
                  <a:lnTo>
                    <a:pt x="2463" y="989"/>
                  </a:lnTo>
                  <a:lnTo>
                    <a:pt x="2465" y="992"/>
                  </a:lnTo>
                  <a:lnTo>
                    <a:pt x="2466" y="994"/>
                  </a:lnTo>
                  <a:lnTo>
                    <a:pt x="2466" y="997"/>
                  </a:lnTo>
                  <a:lnTo>
                    <a:pt x="2467" y="1000"/>
                  </a:lnTo>
                  <a:lnTo>
                    <a:pt x="2467" y="1002"/>
                  </a:lnTo>
                  <a:lnTo>
                    <a:pt x="2468" y="1006"/>
                  </a:lnTo>
                  <a:lnTo>
                    <a:pt x="2471" y="1008"/>
                  </a:lnTo>
                  <a:lnTo>
                    <a:pt x="2473" y="1008"/>
                  </a:lnTo>
                  <a:lnTo>
                    <a:pt x="2476" y="1010"/>
                  </a:lnTo>
                  <a:lnTo>
                    <a:pt x="2477" y="1009"/>
                  </a:lnTo>
                  <a:lnTo>
                    <a:pt x="2480" y="1011"/>
                  </a:lnTo>
                  <a:lnTo>
                    <a:pt x="2483" y="1011"/>
                  </a:lnTo>
                  <a:lnTo>
                    <a:pt x="2485" y="1010"/>
                  </a:lnTo>
                  <a:lnTo>
                    <a:pt x="2488" y="1011"/>
                  </a:lnTo>
                  <a:lnTo>
                    <a:pt x="2491" y="1011"/>
                  </a:lnTo>
                  <a:lnTo>
                    <a:pt x="2493" y="1014"/>
                  </a:lnTo>
                  <a:lnTo>
                    <a:pt x="2496" y="1013"/>
                  </a:lnTo>
                  <a:lnTo>
                    <a:pt x="2498" y="1013"/>
                  </a:lnTo>
                  <a:lnTo>
                    <a:pt x="2501" y="1014"/>
                  </a:lnTo>
                  <a:lnTo>
                    <a:pt x="2504" y="1014"/>
                  </a:lnTo>
                  <a:lnTo>
                    <a:pt x="2506" y="1014"/>
                  </a:lnTo>
                  <a:lnTo>
                    <a:pt x="2509" y="1014"/>
                  </a:lnTo>
                  <a:lnTo>
                    <a:pt x="2513" y="1015"/>
                  </a:lnTo>
                  <a:lnTo>
                    <a:pt x="2514" y="1013"/>
                  </a:lnTo>
                  <a:lnTo>
                    <a:pt x="2516" y="1015"/>
                  </a:lnTo>
                  <a:lnTo>
                    <a:pt x="2518" y="1016"/>
                  </a:lnTo>
                  <a:lnTo>
                    <a:pt x="2522" y="1016"/>
                  </a:lnTo>
                  <a:lnTo>
                    <a:pt x="2524" y="1018"/>
                  </a:lnTo>
                  <a:lnTo>
                    <a:pt x="2527" y="1016"/>
                  </a:lnTo>
                  <a:lnTo>
                    <a:pt x="2528" y="1016"/>
                  </a:lnTo>
                  <a:lnTo>
                    <a:pt x="2530" y="1016"/>
                  </a:lnTo>
                  <a:lnTo>
                    <a:pt x="2530" y="1018"/>
                  </a:lnTo>
                  <a:lnTo>
                    <a:pt x="2533" y="1017"/>
                  </a:lnTo>
                  <a:lnTo>
                    <a:pt x="2535" y="1016"/>
                  </a:lnTo>
                  <a:lnTo>
                    <a:pt x="2538" y="1017"/>
                  </a:lnTo>
                  <a:lnTo>
                    <a:pt x="2541" y="1016"/>
                  </a:lnTo>
                  <a:lnTo>
                    <a:pt x="2543" y="1015"/>
                  </a:lnTo>
                  <a:lnTo>
                    <a:pt x="2545" y="1016"/>
                  </a:lnTo>
                  <a:lnTo>
                    <a:pt x="2549" y="1016"/>
                  </a:lnTo>
                  <a:lnTo>
                    <a:pt x="2555" y="1016"/>
                  </a:lnTo>
                  <a:lnTo>
                    <a:pt x="2555" y="1014"/>
                  </a:lnTo>
                  <a:lnTo>
                    <a:pt x="2558" y="1014"/>
                  </a:lnTo>
                  <a:lnTo>
                    <a:pt x="2560" y="1015"/>
                  </a:lnTo>
                  <a:lnTo>
                    <a:pt x="2562" y="1013"/>
                  </a:lnTo>
                  <a:lnTo>
                    <a:pt x="2566" y="1015"/>
                  </a:lnTo>
                  <a:lnTo>
                    <a:pt x="2568" y="1015"/>
                  </a:lnTo>
                  <a:lnTo>
                    <a:pt x="2572" y="1015"/>
                  </a:lnTo>
                  <a:lnTo>
                    <a:pt x="2577" y="1015"/>
                  </a:lnTo>
                  <a:lnTo>
                    <a:pt x="2581" y="1014"/>
                  </a:lnTo>
                  <a:lnTo>
                    <a:pt x="2584" y="1015"/>
                  </a:lnTo>
                  <a:lnTo>
                    <a:pt x="2590" y="1013"/>
                  </a:lnTo>
                  <a:lnTo>
                    <a:pt x="2592" y="1013"/>
                  </a:lnTo>
                  <a:lnTo>
                    <a:pt x="2594" y="1013"/>
                  </a:lnTo>
                  <a:lnTo>
                    <a:pt x="2592" y="1011"/>
                  </a:lnTo>
                  <a:lnTo>
                    <a:pt x="2594" y="1010"/>
                  </a:lnTo>
                  <a:lnTo>
                    <a:pt x="2599" y="1016"/>
                  </a:lnTo>
                  <a:lnTo>
                    <a:pt x="2598" y="1019"/>
                  </a:lnTo>
                  <a:lnTo>
                    <a:pt x="2598" y="1020"/>
                  </a:lnTo>
                  <a:lnTo>
                    <a:pt x="2601" y="1022"/>
                  </a:lnTo>
                  <a:lnTo>
                    <a:pt x="2603" y="1023"/>
                  </a:lnTo>
                  <a:lnTo>
                    <a:pt x="2604" y="1025"/>
                  </a:lnTo>
                  <a:lnTo>
                    <a:pt x="2605" y="1027"/>
                  </a:lnTo>
                  <a:lnTo>
                    <a:pt x="2607" y="1032"/>
                  </a:lnTo>
                  <a:lnTo>
                    <a:pt x="2610" y="1033"/>
                  </a:lnTo>
                  <a:lnTo>
                    <a:pt x="2609" y="1034"/>
                  </a:lnTo>
                  <a:lnTo>
                    <a:pt x="2610" y="1035"/>
                  </a:lnTo>
                  <a:lnTo>
                    <a:pt x="2611" y="1035"/>
                  </a:lnTo>
                  <a:lnTo>
                    <a:pt x="2611" y="1036"/>
                  </a:lnTo>
                  <a:lnTo>
                    <a:pt x="2613" y="1035"/>
                  </a:lnTo>
                  <a:lnTo>
                    <a:pt x="2615" y="1035"/>
                  </a:lnTo>
                  <a:lnTo>
                    <a:pt x="2615" y="1035"/>
                  </a:lnTo>
                  <a:lnTo>
                    <a:pt x="2616" y="1035"/>
                  </a:lnTo>
                  <a:lnTo>
                    <a:pt x="2619" y="1037"/>
                  </a:lnTo>
                  <a:lnTo>
                    <a:pt x="2619" y="1040"/>
                  </a:lnTo>
                  <a:lnTo>
                    <a:pt x="2622" y="1037"/>
                  </a:lnTo>
                  <a:lnTo>
                    <a:pt x="2625" y="1036"/>
                  </a:lnTo>
                  <a:lnTo>
                    <a:pt x="2627" y="1036"/>
                  </a:lnTo>
                  <a:lnTo>
                    <a:pt x="2624" y="1037"/>
                  </a:lnTo>
                  <a:lnTo>
                    <a:pt x="2621" y="1040"/>
                  </a:lnTo>
                  <a:lnTo>
                    <a:pt x="2622" y="1042"/>
                  </a:lnTo>
                  <a:lnTo>
                    <a:pt x="2624" y="1044"/>
                  </a:lnTo>
                  <a:lnTo>
                    <a:pt x="2625" y="1045"/>
                  </a:lnTo>
                  <a:lnTo>
                    <a:pt x="2627" y="1048"/>
                  </a:lnTo>
                  <a:lnTo>
                    <a:pt x="2629" y="1049"/>
                  </a:lnTo>
                  <a:lnTo>
                    <a:pt x="2633" y="1050"/>
                  </a:lnTo>
                  <a:lnTo>
                    <a:pt x="2635" y="1051"/>
                  </a:lnTo>
                  <a:lnTo>
                    <a:pt x="2637" y="1052"/>
                  </a:lnTo>
                  <a:lnTo>
                    <a:pt x="2641" y="1050"/>
                  </a:lnTo>
                  <a:lnTo>
                    <a:pt x="2643" y="1050"/>
                  </a:lnTo>
                  <a:lnTo>
                    <a:pt x="2646" y="1049"/>
                  </a:lnTo>
                  <a:lnTo>
                    <a:pt x="2649" y="1049"/>
                  </a:lnTo>
                  <a:lnTo>
                    <a:pt x="2650" y="1047"/>
                  </a:lnTo>
                  <a:lnTo>
                    <a:pt x="2650" y="1049"/>
                  </a:lnTo>
                  <a:lnTo>
                    <a:pt x="2650" y="1049"/>
                  </a:lnTo>
                  <a:lnTo>
                    <a:pt x="2647" y="1051"/>
                  </a:lnTo>
                  <a:lnTo>
                    <a:pt x="2646" y="1054"/>
                  </a:lnTo>
                  <a:lnTo>
                    <a:pt x="2643" y="1054"/>
                  </a:lnTo>
                  <a:lnTo>
                    <a:pt x="2641" y="1057"/>
                  </a:lnTo>
                  <a:lnTo>
                    <a:pt x="2638" y="1058"/>
                  </a:lnTo>
                  <a:lnTo>
                    <a:pt x="2635" y="1058"/>
                  </a:lnTo>
                  <a:lnTo>
                    <a:pt x="2633" y="1059"/>
                  </a:lnTo>
                  <a:lnTo>
                    <a:pt x="2630" y="1056"/>
                  </a:lnTo>
                  <a:lnTo>
                    <a:pt x="2629" y="1058"/>
                  </a:lnTo>
                  <a:lnTo>
                    <a:pt x="2630" y="1060"/>
                  </a:lnTo>
                  <a:lnTo>
                    <a:pt x="2633" y="1062"/>
                  </a:lnTo>
                  <a:lnTo>
                    <a:pt x="2635" y="1066"/>
                  </a:lnTo>
                  <a:lnTo>
                    <a:pt x="2637" y="1068"/>
                  </a:lnTo>
                  <a:lnTo>
                    <a:pt x="2638" y="1068"/>
                  </a:lnTo>
                  <a:lnTo>
                    <a:pt x="2641" y="1070"/>
                  </a:lnTo>
                  <a:lnTo>
                    <a:pt x="2641" y="1071"/>
                  </a:lnTo>
                  <a:lnTo>
                    <a:pt x="2643" y="1074"/>
                  </a:lnTo>
                  <a:lnTo>
                    <a:pt x="2646" y="1076"/>
                  </a:lnTo>
                  <a:lnTo>
                    <a:pt x="2649" y="1078"/>
                  </a:lnTo>
                  <a:lnTo>
                    <a:pt x="2651" y="1079"/>
                  </a:lnTo>
                  <a:lnTo>
                    <a:pt x="2653" y="1081"/>
                  </a:lnTo>
                  <a:lnTo>
                    <a:pt x="2656" y="1081"/>
                  </a:lnTo>
                  <a:lnTo>
                    <a:pt x="2659" y="1081"/>
                  </a:lnTo>
                  <a:lnTo>
                    <a:pt x="2662" y="1079"/>
                  </a:lnTo>
                  <a:lnTo>
                    <a:pt x="2664" y="1077"/>
                  </a:lnTo>
                  <a:lnTo>
                    <a:pt x="2667" y="1076"/>
                  </a:lnTo>
                  <a:lnTo>
                    <a:pt x="2670" y="1075"/>
                  </a:lnTo>
                  <a:lnTo>
                    <a:pt x="2670" y="1075"/>
                  </a:lnTo>
                  <a:lnTo>
                    <a:pt x="2672" y="1073"/>
                  </a:lnTo>
                  <a:lnTo>
                    <a:pt x="2672" y="1071"/>
                  </a:lnTo>
                  <a:lnTo>
                    <a:pt x="2675" y="1069"/>
                  </a:lnTo>
                  <a:lnTo>
                    <a:pt x="2673" y="1066"/>
                  </a:lnTo>
                  <a:lnTo>
                    <a:pt x="2671" y="1065"/>
                  </a:lnTo>
                  <a:lnTo>
                    <a:pt x="2672" y="1062"/>
                  </a:lnTo>
                  <a:lnTo>
                    <a:pt x="2675" y="1061"/>
                  </a:lnTo>
                  <a:lnTo>
                    <a:pt x="2673" y="1059"/>
                  </a:lnTo>
                  <a:lnTo>
                    <a:pt x="2673" y="1059"/>
                  </a:lnTo>
                  <a:lnTo>
                    <a:pt x="2676" y="1058"/>
                  </a:lnTo>
                  <a:lnTo>
                    <a:pt x="2678" y="1059"/>
                  </a:lnTo>
                  <a:lnTo>
                    <a:pt x="2680" y="1059"/>
                  </a:lnTo>
                  <a:lnTo>
                    <a:pt x="2684" y="1059"/>
                  </a:lnTo>
                  <a:lnTo>
                    <a:pt x="2684" y="1059"/>
                  </a:lnTo>
                  <a:lnTo>
                    <a:pt x="2680" y="1060"/>
                  </a:lnTo>
                  <a:lnTo>
                    <a:pt x="2678" y="1061"/>
                  </a:lnTo>
                  <a:lnTo>
                    <a:pt x="2678" y="1064"/>
                  </a:lnTo>
                  <a:lnTo>
                    <a:pt x="2680" y="1062"/>
                  </a:lnTo>
                  <a:lnTo>
                    <a:pt x="2678" y="1066"/>
                  </a:lnTo>
                  <a:lnTo>
                    <a:pt x="2679" y="1067"/>
                  </a:lnTo>
                  <a:lnTo>
                    <a:pt x="2681" y="1067"/>
                  </a:lnTo>
                  <a:lnTo>
                    <a:pt x="2685" y="1067"/>
                  </a:lnTo>
                  <a:lnTo>
                    <a:pt x="2685" y="1067"/>
                  </a:lnTo>
                  <a:lnTo>
                    <a:pt x="2683" y="1068"/>
                  </a:lnTo>
                  <a:lnTo>
                    <a:pt x="2680" y="1069"/>
                  </a:lnTo>
                  <a:lnTo>
                    <a:pt x="2679" y="1073"/>
                  </a:lnTo>
                  <a:lnTo>
                    <a:pt x="2680" y="1075"/>
                  </a:lnTo>
                  <a:lnTo>
                    <a:pt x="2680" y="1076"/>
                  </a:lnTo>
                  <a:lnTo>
                    <a:pt x="2681" y="1075"/>
                  </a:lnTo>
                  <a:lnTo>
                    <a:pt x="2683" y="1078"/>
                  </a:lnTo>
                  <a:lnTo>
                    <a:pt x="2684" y="1081"/>
                  </a:lnTo>
                  <a:lnTo>
                    <a:pt x="2683" y="1083"/>
                  </a:lnTo>
                  <a:lnTo>
                    <a:pt x="2681" y="1086"/>
                  </a:lnTo>
                  <a:lnTo>
                    <a:pt x="2681" y="1087"/>
                  </a:lnTo>
                  <a:lnTo>
                    <a:pt x="2680" y="1087"/>
                  </a:lnTo>
                  <a:lnTo>
                    <a:pt x="2680" y="1090"/>
                  </a:lnTo>
                  <a:lnTo>
                    <a:pt x="2680" y="1091"/>
                  </a:lnTo>
                  <a:lnTo>
                    <a:pt x="2680" y="1093"/>
                  </a:lnTo>
                  <a:lnTo>
                    <a:pt x="2680" y="1095"/>
                  </a:lnTo>
                  <a:lnTo>
                    <a:pt x="2683" y="1097"/>
                  </a:lnTo>
                  <a:lnTo>
                    <a:pt x="2681" y="1097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1" y="1103"/>
                  </a:lnTo>
                  <a:lnTo>
                    <a:pt x="2683" y="1105"/>
                  </a:lnTo>
                  <a:lnTo>
                    <a:pt x="2684" y="1104"/>
                  </a:lnTo>
                  <a:lnTo>
                    <a:pt x="2685" y="1104"/>
                  </a:lnTo>
                  <a:lnTo>
                    <a:pt x="2685" y="1105"/>
                  </a:lnTo>
                  <a:lnTo>
                    <a:pt x="2683" y="1108"/>
                  </a:lnTo>
                  <a:lnTo>
                    <a:pt x="2683" y="1109"/>
                  </a:lnTo>
                  <a:lnTo>
                    <a:pt x="2684" y="1112"/>
                  </a:lnTo>
                  <a:lnTo>
                    <a:pt x="2684" y="1114"/>
                  </a:lnTo>
                  <a:lnTo>
                    <a:pt x="2684" y="1118"/>
                  </a:lnTo>
                  <a:lnTo>
                    <a:pt x="2685" y="1120"/>
                  </a:lnTo>
                  <a:lnTo>
                    <a:pt x="2686" y="1122"/>
                  </a:lnTo>
                  <a:lnTo>
                    <a:pt x="2687" y="1126"/>
                  </a:lnTo>
                  <a:lnTo>
                    <a:pt x="2687" y="1128"/>
                  </a:lnTo>
                  <a:lnTo>
                    <a:pt x="2687" y="1129"/>
                  </a:lnTo>
                  <a:lnTo>
                    <a:pt x="2688" y="1133"/>
                  </a:lnTo>
                  <a:lnTo>
                    <a:pt x="2688" y="1135"/>
                  </a:lnTo>
                  <a:lnTo>
                    <a:pt x="2688" y="1137"/>
                  </a:lnTo>
                  <a:lnTo>
                    <a:pt x="2689" y="1139"/>
                  </a:lnTo>
                  <a:lnTo>
                    <a:pt x="2689" y="1142"/>
                  </a:lnTo>
                  <a:lnTo>
                    <a:pt x="2690" y="1145"/>
                  </a:lnTo>
                  <a:lnTo>
                    <a:pt x="2690" y="1147"/>
                  </a:lnTo>
                  <a:lnTo>
                    <a:pt x="2693" y="1151"/>
                  </a:lnTo>
                  <a:lnTo>
                    <a:pt x="2694" y="1152"/>
                  </a:lnTo>
                  <a:lnTo>
                    <a:pt x="2694" y="1152"/>
                  </a:lnTo>
                  <a:lnTo>
                    <a:pt x="2696" y="1154"/>
                  </a:lnTo>
                  <a:lnTo>
                    <a:pt x="2695" y="1155"/>
                  </a:lnTo>
                  <a:lnTo>
                    <a:pt x="2697" y="1159"/>
                  </a:lnTo>
                  <a:lnTo>
                    <a:pt x="2697" y="1161"/>
                  </a:lnTo>
                  <a:lnTo>
                    <a:pt x="2700" y="1163"/>
                  </a:lnTo>
                  <a:lnTo>
                    <a:pt x="2700" y="1164"/>
                  </a:lnTo>
                  <a:lnTo>
                    <a:pt x="2700" y="1164"/>
                  </a:lnTo>
                  <a:lnTo>
                    <a:pt x="2701" y="1165"/>
                  </a:lnTo>
                  <a:lnTo>
                    <a:pt x="2702" y="1167"/>
                  </a:lnTo>
                  <a:lnTo>
                    <a:pt x="2703" y="1169"/>
                  </a:lnTo>
                  <a:lnTo>
                    <a:pt x="2704" y="1172"/>
                  </a:lnTo>
                  <a:lnTo>
                    <a:pt x="2705" y="1172"/>
                  </a:lnTo>
                  <a:lnTo>
                    <a:pt x="2704" y="1172"/>
                  </a:lnTo>
                  <a:lnTo>
                    <a:pt x="2704" y="1172"/>
                  </a:lnTo>
                  <a:lnTo>
                    <a:pt x="2705" y="1176"/>
                  </a:lnTo>
                  <a:lnTo>
                    <a:pt x="2706" y="1178"/>
                  </a:lnTo>
                  <a:lnTo>
                    <a:pt x="2707" y="1180"/>
                  </a:lnTo>
                  <a:lnTo>
                    <a:pt x="2707" y="1180"/>
                  </a:lnTo>
                  <a:lnTo>
                    <a:pt x="2707" y="1181"/>
                  </a:lnTo>
                  <a:lnTo>
                    <a:pt x="2707" y="1184"/>
                  </a:lnTo>
                  <a:lnTo>
                    <a:pt x="2709" y="1187"/>
                  </a:lnTo>
                  <a:lnTo>
                    <a:pt x="2709" y="1189"/>
                  </a:lnTo>
                  <a:lnTo>
                    <a:pt x="2710" y="1191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1" y="1195"/>
                  </a:lnTo>
                  <a:lnTo>
                    <a:pt x="2712" y="1197"/>
                  </a:lnTo>
                  <a:lnTo>
                    <a:pt x="2712" y="1198"/>
                  </a:lnTo>
                  <a:lnTo>
                    <a:pt x="2713" y="1201"/>
                  </a:lnTo>
                  <a:lnTo>
                    <a:pt x="2715" y="1203"/>
                  </a:lnTo>
                  <a:lnTo>
                    <a:pt x="2715" y="1204"/>
                  </a:lnTo>
                  <a:lnTo>
                    <a:pt x="2717" y="1204"/>
                  </a:lnTo>
                  <a:lnTo>
                    <a:pt x="2717" y="1204"/>
                  </a:lnTo>
                  <a:lnTo>
                    <a:pt x="2717" y="1205"/>
                  </a:lnTo>
                  <a:lnTo>
                    <a:pt x="2718" y="1206"/>
                  </a:lnTo>
                  <a:lnTo>
                    <a:pt x="2720" y="1208"/>
                  </a:lnTo>
                  <a:lnTo>
                    <a:pt x="2720" y="1210"/>
                  </a:lnTo>
                  <a:lnTo>
                    <a:pt x="2720" y="1210"/>
                  </a:lnTo>
                  <a:lnTo>
                    <a:pt x="2722" y="1213"/>
                  </a:lnTo>
                  <a:lnTo>
                    <a:pt x="2722" y="1215"/>
                  </a:lnTo>
                  <a:lnTo>
                    <a:pt x="2723" y="1218"/>
                  </a:lnTo>
                  <a:lnTo>
                    <a:pt x="2724" y="1221"/>
                  </a:lnTo>
                  <a:lnTo>
                    <a:pt x="2726" y="1223"/>
                  </a:lnTo>
                  <a:lnTo>
                    <a:pt x="2727" y="1225"/>
                  </a:lnTo>
                  <a:lnTo>
                    <a:pt x="2728" y="1229"/>
                  </a:lnTo>
                  <a:lnTo>
                    <a:pt x="2728" y="1231"/>
                  </a:lnTo>
                  <a:lnTo>
                    <a:pt x="2729" y="1231"/>
                  </a:lnTo>
                  <a:lnTo>
                    <a:pt x="2729" y="1232"/>
                  </a:lnTo>
                  <a:lnTo>
                    <a:pt x="2730" y="1233"/>
                  </a:lnTo>
                  <a:lnTo>
                    <a:pt x="2730" y="1236"/>
                  </a:lnTo>
                  <a:lnTo>
                    <a:pt x="2729" y="1233"/>
                  </a:lnTo>
                  <a:lnTo>
                    <a:pt x="2729" y="1232"/>
                  </a:lnTo>
                  <a:lnTo>
                    <a:pt x="2729" y="1232"/>
                  </a:lnTo>
                  <a:lnTo>
                    <a:pt x="2729" y="1233"/>
                  </a:lnTo>
                  <a:lnTo>
                    <a:pt x="2729" y="1236"/>
                  </a:lnTo>
                  <a:lnTo>
                    <a:pt x="2729" y="1238"/>
                  </a:lnTo>
                  <a:lnTo>
                    <a:pt x="2730" y="1240"/>
                  </a:lnTo>
                  <a:lnTo>
                    <a:pt x="2731" y="1244"/>
                  </a:lnTo>
                  <a:lnTo>
                    <a:pt x="2732" y="1246"/>
                  </a:lnTo>
                  <a:lnTo>
                    <a:pt x="2732" y="1246"/>
                  </a:lnTo>
                  <a:lnTo>
                    <a:pt x="2733" y="1247"/>
                  </a:lnTo>
                  <a:lnTo>
                    <a:pt x="2733" y="1247"/>
                  </a:lnTo>
                  <a:lnTo>
                    <a:pt x="2736" y="1249"/>
                  </a:lnTo>
                  <a:lnTo>
                    <a:pt x="2738" y="1253"/>
                  </a:lnTo>
                  <a:lnTo>
                    <a:pt x="2740" y="1255"/>
                  </a:lnTo>
                  <a:lnTo>
                    <a:pt x="2741" y="1255"/>
                  </a:lnTo>
                  <a:lnTo>
                    <a:pt x="2744" y="1257"/>
                  </a:lnTo>
                  <a:lnTo>
                    <a:pt x="2746" y="1258"/>
                  </a:lnTo>
                  <a:lnTo>
                    <a:pt x="2749" y="1256"/>
                  </a:lnTo>
                  <a:lnTo>
                    <a:pt x="2752" y="1255"/>
                  </a:lnTo>
                  <a:lnTo>
                    <a:pt x="2754" y="1253"/>
                  </a:lnTo>
                  <a:lnTo>
                    <a:pt x="2754" y="1249"/>
                  </a:lnTo>
                  <a:lnTo>
                    <a:pt x="2755" y="1248"/>
                  </a:lnTo>
                  <a:lnTo>
                    <a:pt x="2756" y="1245"/>
                  </a:lnTo>
                  <a:lnTo>
                    <a:pt x="2760" y="1244"/>
                  </a:lnTo>
                  <a:lnTo>
                    <a:pt x="2764" y="1241"/>
                  </a:lnTo>
                  <a:lnTo>
                    <a:pt x="2767" y="1241"/>
                  </a:lnTo>
                  <a:lnTo>
                    <a:pt x="2770" y="1241"/>
                  </a:lnTo>
                  <a:lnTo>
                    <a:pt x="2772" y="1244"/>
                  </a:lnTo>
                  <a:lnTo>
                    <a:pt x="2773" y="1244"/>
                  </a:lnTo>
                  <a:lnTo>
                    <a:pt x="2771" y="1241"/>
                  </a:lnTo>
                  <a:lnTo>
                    <a:pt x="2769" y="1241"/>
                  </a:lnTo>
                  <a:lnTo>
                    <a:pt x="2765" y="1239"/>
                  </a:lnTo>
                  <a:lnTo>
                    <a:pt x="2766" y="1237"/>
                  </a:lnTo>
                  <a:lnTo>
                    <a:pt x="2767" y="1233"/>
                  </a:lnTo>
                  <a:lnTo>
                    <a:pt x="2770" y="1231"/>
                  </a:lnTo>
                  <a:lnTo>
                    <a:pt x="2770" y="1230"/>
                  </a:lnTo>
                  <a:lnTo>
                    <a:pt x="2771" y="1228"/>
                  </a:lnTo>
                  <a:lnTo>
                    <a:pt x="2773" y="1227"/>
                  </a:lnTo>
                  <a:lnTo>
                    <a:pt x="2775" y="1227"/>
                  </a:lnTo>
                  <a:lnTo>
                    <a:pt x="2779" y="1225"/>
                  </a:lnTo>
                  <a:lnTo>
                    <a:pt x="2778" y="1223"/>
                  </a:lnTo>
                  <a:lnTo>
                    <a:pt x="2778" y="1215"/>
                  </a:lnTo>
                  <a:lnTo>
                    <a:pt x="2775" y="1213"/>
                  </a:lnTo>
                  <a:lnTo>
                    <a:pt x="2777" y="1213"/>
                  </a:lnTo>
                  <a:lnTo>
                    <a:pt x="2777" y="1211"/>
                  </a:lnTo>
                  <a:lnTo>
                    <a:pt x="2777" y="1207"/>
                  </a:lnTo>
                  <a:lnTo>
                    <a:pt x="2778" y="1207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4"/>
                  </a:lnTo>
                  <a:lnTo>
                    <a:pt x="2779" y="1204"/>
                  </a:lnTo>
                  <a:lnTo>
                    <a:pt x="2779" y="1203"/>
                  </a:lnTo>
                  <a:lnTo>
                    <a:pt x="2780" y="1201"/>
                  </a:lnTo>
                  <a:lnTo>
                    <a:pt x="2780" y="1201"/>
                  </a:lnTo>
                  <a:lnTo>
                    <a:pt x="2782" y="1197"/>
                  </a:lnTo>
                  <a:lnTo>
                    <a:pt x="2782" y="1197"/>
                  </a:lnTo>
                  <a:lnTo>
                    <a:pt x="2783" y="1195"/>
                  </a:lnTo>
                  <a:lnTo>
                    <a:pt x="2783" y="1191"/>
                  </a:lnTo>
                  <a:lnTo>
                    <a:pt x="2784" y="1189"/>
                  </a:lnTo>
                  <a:lnTo>
                    <a:pt x="2784" y="1186"/>
                  </a:lnTo>
                  <a:lnTo>
                    <a:pt x="2784" y="1184"/>
                  </a:lnTo>
                  <a:lnTo>
                    <a:pt x="2783" y="1184"/>
                  </a:lnTo>
                  <a:lnTo>
                    <a:pt x="2782" y="1182"/>
                  </a:lnTo>
                  <a:lnTo>
                    <a:pt x="2781" y="1182"/>
                  </a:lnTo>
                  <a:lnTo>
                    <a:pt x="2782" y="1181"/>
                  </a:lnTo>
                  <a:lnTo>
                    <a:pt x="2784" y="1182"/>
                  </a:lnTo>
                  <a:lnTo>
                    <a:pt x="2784" y="1182"/>
                  </a:lnTo>
                  <a:lnTo>
                    <a:pt x="2783" y="1180"/>
                  </a:lnTo>
                  <a:lnTo>
                    <a:pt x="2783" y="1177"/>
                  </a:lnTo>
                  <a:lnTo>
                    <a:pt x="2782" y="1174"/>
                  </a:lnTo>
                  <a:lnTo>
                    <a:pt x="2782" y="1171"/>
                  </a:lnTo>
                  <a:lnTo>
                    <a:pt x="2782" y="1169"/>
                  </a:lnTo>
                  <a:lnTo>
                    <a:pt x="2782" y="1168"/>
                  </a:lnTo>
                  <a:lnTo>
                    <a:pt x="2782" y="1167"/>
                  </a:lnTo>
                  <a:lnTo>
                    <a:pt x="2781" y="1164"/>
                  </a:lnTo>
                  <a:lnTo>
                    <a:pt x="2781" y="1162"/>
                  </a:lnTo>
                  <a:lnTo>
                    <a:pt x="2781" y="1159"/>
                  </a:lnTo>
                  <a:lnTo>
                    <a:pt x="2782" y="1156"/>
                  </a:lnTo>
                  <a:lnTo>
                    <a:pt x="2783" y="1154"/>
                  </a:lnTo>
                  <a:lnTo>
                    <a:pt x="2786" y="1151"/>
                  </a:lnTo>
                  <a:lnTo>
                    <a:pt x="2788" y="1150"/>
                  </a:lnTo>
                  <a:lnTo>
                    <a:pt x="2791" y="1150"/>
                  </a:lnTo>
                  <a:lnTo>
                    <a:pt x="2792" y="1147"/>
                  </a:lnTo>
                  <a:lnTo>
                    <a:pt x="2794" y="1150"/>
                  </a:lnTo>
                  <a:lnTo>
                    <a:pt x="2794" y="1151"/>
                  </a:lnTo>
                  <a:lnTo>
                    <a:pt x="2796" y="1148"/>
                  </a:lnTo>
                  <a:lnTo>
                    <a:pt x="2797" y="1145"/>
                  </a:lnTo>
                  <a:lnTo>
                    <a:pt x="2798" y="1143"/>
                  </a:lnTo>
                  <a:lnTo>
                    <a:pt x="2800" y="1143"/>
                  </a:lnTo>
                  <a:lnTo>
                    <a:pt x="2804" y="1143"/>
                  </a:lnTo>
                  <a:lnTo>
                    <a:pt x="2804" y="1143"/>
                  </a:lnTo>
                  <a:lnTo>
                    <a:pt x="2806" y="1143"/>
                  </a:lnTo>
                  <a:lnTo>
                    <a:pt x="2807" y="1142"/>
                  </a:lnTo>
                  <a:lnTo>
                    <a:pt x="2809" y="1141"/>
                  </a:lnTo>
                  <a:lnTo>
                    <a:pt x="2812" y="1139"/>
                  </a:lnTo>
                  <a:lnTo>
                    <a:pt x="2813" y="1136"/>
                  </a:lnTo>
                  <a:lnTo>
                    <a:pt x="2813" y="1133"/>
                  </a:lnTo>
                  <a:lnTo>
                    <a:pt x="2814" y="1131"/>
                  </a:lnTo>
                  <a:lnTo>
                    <a:pt x="2816" y="1129"/>
                  </a:lnTo>
                  <a:lnTo>
                    <a:pt x="2820" y="1128"/>
                  </a:lnTo>
                  <a:lnTo>
                    <a:pt x="2822" y="1127"/>
                  </a:lnTo>
                  <a:lnTo>
                    <a:pt x="2825" y="1125"/>
                  </a:lnTo>
                  <a:lnTo>
                    <a:pt x="2824" y="1124"/>
                  </a:lnTo>
                  <a:lnTo>
                    <a:pt x="2825" y="1124"/>
                  </a:lnTo>
                  <a:lnTo>
                    <a:pt x="2828" y="1121"/>
                  </a:lnTo>
                  <a:lnTo>
                    <a:pt x="2830" y="1119"/>
                  </a:lnTo>
                  <a:lnTo>
                    <a:pt x="2832" y="1118"/>
                  </a:lnTo>
                  <a:lnTo>
                    <a:pt x="2834" y="1117"/>
                  </a:lnTo>
                  <a:lnTo>
                    <a:pt x="2837" y="1114"/>
                  </a:lnTo>
                  <a:lnTo>
                    <a:pt x="2839" y="1112"/>
                  </a:lnTo>
                  <a:lnTo>
                    <a:pt x="2841" y="1110"/>
                  </a:lnTo>
                  <a:lnTo>
                    <a:pt x="2843" y="1107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8" y="1101"/>
                  </a:lnTo>
                  <a:lnTo>
                    <a:pt x="2851" y="1099"/>
                  </a:lnTo>
                  <a:lnTo>
                    <a:pt x="2854" y="1097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2" y="1096"/>
                  </a:lnTo>
                  <a:lnTo>
                    <a:pt x="2850" y="1099"/>
                  </a:lnTo>
                  <a:lnTo>
                    <a:pt x="2851" y="1095"/>
                  </a:lnTo>
                  <a:lnTo>
                    <a:pt x="2855" y="1093"/>
                  </a:lnTo>
                  <a:lnTo>
                    <a:pt x="2856" y="1095"/>
                  </a:lnTo>
                  <a:lnTo>
                    <a:pt x="2855" y="1095"/>
                  </a:lnTo>
                  <a:lnTo>
                    <a:pt x="2858" y="1095"/>
                  </a:lnTo>
                  <a:lnTo>
                    <a:pt x="2866" y="1093"/>
                  </a:lnTo>
                  <a:lnTo>
                    <a:pt x="2866" y="1091"/>
                  </a:lnTo>
                  <a:lnTo>
                    <a:pt x="2865" y="1090"/>
                  </a:lnTo>
                  <a:lnTo>
                    <a:pt x="2867" y="1091"/>
                  </a:lnTo>
                  <a:lnTo>
                    <a:pt x="2867" y="1091"/>
                  </a:lnTo>
                  <a:lnTo>
                    <a:pt x="2869" y="1088"/>
                  </a:lnTo>
                  <a:lnTo>
                    <a:pt x="2872" y="1087"/>
                  </a:lnTo>
                  <a:lnTo>
                    <a:pt x="2872" y="1087"/>
                  </a:lnTo>
                  <a:lnTo>
                    <a:pt x="2873" y="1084"/>
                  </a:lnTo>
                  <a:lnTo>
                    <a:pt x="2875" y="1083"/>
                  </a:lnTo>
                  <a:lnTo>
                    <a:pt x="2876" y="1082"/>
                  </a:lnTo>
                  <a:lnTo>
                    <a:pt x="2875" y="1082"/>
                  </a:lnTo>
                  <a:lnTo>
                    <a:pt x="2874" y="1081"/>
                  </a:lnTo>
                  <a:lnTo>
                    <a:pt x="2875" y="1077"/>
                  </a:lnTo>
                  <a:lnTo>
                    <a:pt x="2874" y="1075"/>
                  </a:lnTo>
                  <a:lnTo>
                    <a:pt x="2875" y="1073"/>
                  </a:lnTo>
                  <a:lnTo>
                    <a:pt x="2877" y="1069"/>
                  </a:lnTo>
                  <a:lnTo>
                    <a:pt x="2881" y="1069"/>
                  </a:lnTo>
                  <a:lnTo>
                    <a:pt x="2881" y="1069"/>
                  </a:lnTo>
                  <a:lnTo>
                    <a:pt x="2883" y="1068"/>
                  </a:lnTo>
                  <a:lnTo>
                    <a:pt x="2885" y="1068"/>
                  </a:lnTo>
                  <a:lnTo>
                    <a:pt x="2888" y="1066"/>
                  </a:lnTo>
                  <a:lnTo>
                    <a:pt x="2890" y="1064"/>
                  </a:lnTo>
                  <a:lnTo>
                    <a:pt x="2892" y="1061"/>
                  </a:lnTo>
                  <a:lnTo>
                    <a:pt x="2893" y="1062"/>
                  </a:lnTo>
                  <a:lnTo>
                    <a:pt x="2892" y="1065"/>
                  </a:lnTo>
                  <a:lnTo>
                    <a:pt x="2892" y="1067"/>
                  </a:lnTo>
                  <a:lnTo>
                    <a:pt x="2893" y="1068"/>
                  </a:lnTo>
                  <a:lnTo>
                    <a:pt x="2893" y="1068"/>
                  </a:lnTo>
                  <a:lnTo>
                    <a:pt x="2893" y="1069"/>
                  </a:lnTo>
                  <a:lnTo>
                    <a:pt x="2893" y="1068"/>
                  </a:lnTo>
                  <a:lnTo>
                    <a:pt x="2894" y="1067"/>
                  </a:lnTo>
                  <a:lnTo>
                    <a:pt x="2895" y="1067"/>
                  </a:lnTo>
                  <a:lnTo>
                    <a:pt x="2895" y="1068"/>
                  </a:lnTo>
                  <a:lnTo>
                    <a:pt x="2897" y="1066"/>
                  </a:lnTo>
                  <a:lnTo>
                    <a:pt x="2897" y="1065"/>
                  </a:lnTo>
                  <a:lnTo>
                    <a:pt x="2897" y="1067"/>
                  </a:lnTo>
                  <a:lnTo>
                    <a:pt x="2897" y="1068"/>
                  </a:lnTo>
                  <a:lnTo>
                    <a:pt x="2897" y="1068"/>
                  </a:lnTo>
                  <a:lnTo>
                    <a:pt x="2898" y="1069"/>
                  </a:lnTo>
                  <a:lnTo>
                    <a:pt x="2898" y="1069"/>
                  </a:lnTo>
                  <a:lnTo>
                    <a:pt x="2898" y="1068"/>
                  </a:lnTo>
                  <a:lnTo>
                    <a:pt x="2898" y="1066"/>
                  </a:lnTo>
                  <a:lnTo>
                    <a:pt x="2898" y="1064"/>
                  </a:lnTo>
                  <a:lnTo>
                    <a:pt x="2898" y="1061"/>
                  </a:lnTo>
                  <a:lnTo>
                    <a:pt x="2899" y="1060"/>
                  </a:lnTo>
                  <a:lnTo>
                    <a:pt x="2899" y="1060"/>
                  </a:lnTo>
                  <a:lnTo>
                    <a:pt x="2899" y="1062"/>
                  </a:lnTo>
                  <a:lnTo>
                    <a:pt x="2900" y="1061"/>
                  </a:lnTo>
                  <a:lnTo>
                    <a:pt x="2900" y="1062"/>
                  </a:lnTo>
                  <a:lnTo>
                    <a:pt x="2899" y="1065"/>
                  </a:lnTo>
                  <a:lnTo>
                    <a:pt x="2899" y="1067"/>
                  </a:lnTo>
                  <a:lnTo>
                    <a:pt x="2900" y="1068"/>
                  </a:lnTo>
                  <a:lnTo>
                    <a:pt x="2901" y="1067"/>
                  </a:lnTo>
                  <a:lnTo>
                    <a:pt x="2901" y="1067"/>
                  </a:lnTo>
                  <a:lnTo>
                    <a:pt x="2901" y="1066"/>
                  </a:lnTo>
                  <a:lnTo>
                    <a:pt x="2902" y="1068"/>
                  </a:lnTo>
                  <a:lnTo>
                    <a:pt x="2903" y="1065"/>
                  </a:lnTo>
                  <a:lnTo>
                    <a:pt x="2903" y="1065"/>
                  </a:lnTo>
                  <a:lnTo>
                    <a:pt x="2902" y="1064"/>
                  </a:lnTo>
                  <a:lnTo>
                    <a:pt x="2902" y="1062"/>
                  </a:lnTo>
                  <a:lnTo>
                    <a:pt x="2902" y="1062"/>
                  </a:lnTo>
                  <a:lnTo>
                    <a:pt x="2905" y="1060"/>
                  </a:lnTo>
                  <a:lnTo>
                    <a:pt x="2905" y="1061"/>
                  </a:lnTo>
                  <a:lnTo>
                    <a:pt x="2905" y="1064"/>
                  </a:lnTo>
                  <a:lnTo>
                    <a:pt x="2906" y="1066"/>
                  </a:lnTo>
                  <a:lnTo>
                    <a:pt x="2907" y="1066"/>
                  </a:lnTo>
                  <a:lnTo>
                    <a:pt x="2908" y="1064"/>
                  </a:lnTo>
                  <a:lnTo>
                    <a:pt x="2908" y="1062"/>
                  </a:lnTo>
                  <a:lnTo>
                    <a:pt x="2908" y="1066"/>
                  </a:lnTo>
                  <a:lnTo>
                    <a:pt x="2910" y="1065"/>
                  </a:lnTo>
                  <a:lnTo>
                    <a:pt x="2910" y="1061"/>
                  </a:lnTo>
                  <a:lnTo>
                    <a:pt x="2910" y="1059"/>
                  </a:lnTo>
                  <a:lnTo>
                    <a:pt x="2910" y="1058"/>
                  </a:lnTo>
                  <a:lnTo>
                    <a:pt x="2910" y="1061"/>
                  </a:lnTo>
                  <a:lnTo>
                    <a:pt x="2911" y="1062"/>
                  </a:lnTo>
                  <a:lnTo>
                    <a:pt x="2911" y="1060"/>
                  </a:lnTo>
                  <a:lnTo>
                    <a:pt x="2911" y="1058"/>
                  </a:lnTo>
                  <a:lnTo>
                    <a:pt x="2911" y="1060"/>
                  </a:lnTo>
                  <a:lnTo>
                    <a:pt x="2911" y="1064"/>
                  </a:lnTo>
                  <a:lnTo>
                    <a:pt x="2911" y="1064"/>
                  </a:lnTo>
                  <a:lnTo>
                    <a:pt x="2911" y="1065"/>
                  </a:lnTo>
                  <a:lnTo>
                    <a:pt x="2911" y="1066"/>
                  </a:lnTo>
                  <a:lnTo>
                    <a:pt x="2912" y="1064"/>
                  </a:lnTo>
                  <a:lnTo>
                    <a:pt x="2912" y="1064"/>
                  </a:lnTo>
                  <a:lnTo>
                    <a:pt x="2915" y="1065"/>
                  </a:lnTo>
                  <a:lnTo>
                    <a:pt x="2915" y="1061"/>
                  </a:lnTo>
                  <a:lnTo>
                    <a:pt x="2915" y="1059"/>
                  </a:lnTo>
                  <a:lnTo>
                    <a:pt x="2915" y="1057"/>
                  </a:lnTo>
                  <a:lnTo>
                    <a:pt x="2917" y="1056"/>
                  </a:lnTo>
                  <a:lnTo>
                    <a:pt x="2917" y="1056"/>
                  </a:lnTo>
                  <a:lnTo>
                    <a:pt x="2916" y="1058"/>
                  </a:lnTo>
                  <a:lnTo>
                    <a:pt x="2916" y="1060"/>
                  </a:lnTo>
                  <a:lnTo>
                    <a:pt x="2916" y="1062"/>
                  </a:lnTo>
                  <a:lnTo>
                    <a:pt x="2917" y="1062"/>
                  </a:lnTo>
                  <a:lnTo>
                    <a:pt x="2918" y="1060"/>
                  </a:lnTo>
                  <a:lnTo>
                    <a:pt x="2917" y="1062"/>
                  </a:lnTo>
                  <a:lnTo>
                    <a:pt x="2917" y="1062"/>
                  </a:lnTo>
                  <a:lnTo>
                    <a:pt x="2919" y="1061"/>
                  </a:lnTo>
                  <a:lnTo>
                    <a:pt x="2918" y="1062"/>
                  </a:lnTo>
                  <a:lnTo>
                    <a:pt x="2919" y="1064"/>
                  </a:lnTo>
                  <a:lnTo>
                    <a:pt x="2920" y="1065"/>
                  </a:lnTo>
                  <a:lnTo>
                    <a:pt x="2922" y="1062"/>
                  </a:lnTo>
                  <a:lnTo>
                    <a:pt x="2922" y="1062"/>
                  </a:lnTo>
                  <a:lnTo>
                    <a:pt x="2923" y="1061"/>
                  </a:lnTo>
                  <a:lnTo>
                    <a:pt x="2923" y="1059"/>
                  </a:lnTo>
                  <a:lnTo>
                    <a:pt x="2923" y="1061"/>
                  </a:lnTo>
                  <a:lnTo>
                    <a:pt x="2925" y="1059"/>
                  </a:lnTo>
                  <a:lnTo>
                    <a:pt x="2925" y="1057"/>
                  </a:lnTo>
                  <a:lnTo>
                    <a:pt x="2924" y="1056"/>
                  </a:lnTo>
                  <a:lnTo>
                    <a:pt x="2924" y="1053"/>
                  </a:lnTo>
                  <a:lnTo>
                    <a:pt x="2923" y="1052"/>
                  </a:lnTo>
                  <a:lnTo>
                    <a:pt x="2923" y="1052"/>
                  </a:lnTo>
                  <a:lnTo>
                    <a:pt x="2923" y="1051"/>
                  </a:lnTo>
                  <a:lnTo>
                    <a:pt x="2924" y="1049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5" y="1044"/>
                  </a:lnTo>
                  <a:lnTo>
                    <a:pt x="2924" y="1044"/>
                  </a:lnTo>
                  <a:lnTo>
                    <a:pt x="2922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4" y="1042"/>
                  </a:lnTo>
                  <a:lnTo>
                    <a:pt x="2924" y="1040"/>
                  </a:lnTo>
                  <a:lnTo>
                    <a:pt x="2924" y="1040"/>
                  </a:lnTo>
                  <a:lnTo>
                    <a:pt x="2926" y="1040"/>
                  </a:lnTo>
                  <a:lnTo>
                    <a:pt x="2926" y="1041"/>
                  </a:lnTo>
                  <a:lnTo>
                    <a:pt x="2927" y="1041"/>
                  </a:lnTo>
                  <a:lnTo>
                    <a:pt x="2927" y="1041"/>
                  </a:lnTo>
                  <a:lnTo>
                    <a:pt x="2926" y="1043"/>
                  </a:lnTo>
                  <a:lnTo>
                    <a:pt x="2926" y="1045"/>
                  </a:lnTo>
                  <a:lnTo>
                    <a:pt x="2926" y="1048"/>
                  </a:lnTo>
                  <a:lnTo>
                    <a:pt x="2926" y="1048"/>
                  </a:lnTo>
                  <a:lnTo>
                    <a:pt x="2927" y="1049"/>
                  </a:lnTo>
                  <a:lnTo>
                    <a:pt x="2928" y="1051"/>
                  </a:lnTo>
                  <a:lnTo>
                    <a:pt x="2929" y="1054"/>
                  </a:lnTo>
                  <a:lnTo>
                    <a:pt x="2931" y="1054"/>
                  </a:lnTo>
                  <a:lnTo>
                    <a:pt x="2933" y="1051"/>
                  </a:lnTo>
                  <a:lnTo>
                    <a:pt x="2936" y="1051"/>
                  </a:lnTo>
                  <a:lnTo>
                    <a:pt x="2937" y="1050"/>
                  </a:lnTo>
                  <a:lnTo>
                    <a:pt x="2937" y="1052"/>
                  </a:lnTo>
                  <a:lnTo>
                    <a:pt x="2940" y="1054"/>
                  </a:lnTo>
                  <a:lnTo>
                    <a:pt x="2941" y="1058"/>
                  </a:lnTo>
                  <a:lnTo>
                    <a:pt x="2942" y="1058"/>
                  </a:lnTo>
                  <a:lnTo>
                    <a:pt x="2943" y="1058"/>
                  </a:lnTo>
                  <a:lnTo>
                    <a:pt x="2943" y="1058"/>
                  </a:lnTo>
                  <a:lnTo>
                    <a:pt x="2942" y="1058"/>
                  </a:lnTo>
                  <a:lnTo>
                    <a:pt x="2942" y="1061"/>
                  </a:lnTo>
                  <a:lnTo>
                    <a:pt x="2943" y="1062"/>
                  </a:lnTo>
                  <a:lnTo>
                    <a:pt x="2943" y="1064"/>
                  </a:lnTo>
                  <a:lnTo>
                    <a:pt x="2944" y="1067"/>
                  </a:lnTo>
                  <a:lnTo>
                    <a:pt x="2944" y="1069"/>
                  </a:lnTo>
                  <a:lnTo>
                    <a:pt x="2945" y="1071"/>
                  </a:lnTo>
                  <a:lnTo>
                    <a:pt x="2945" y="1075"/>
                  </a:lnTo>
                  <a:lnTo>
                    <a:pt x="2948" y="1077"/>
                  </a:lnTo>
                  <a:lnTo>
                    <a:pt x="2948" y="1078"/>
                  </a:lnTo>
                  <a:lnTo>
                    <a:pt x="2948" y="1076"/>
                  </a:lnTo>
                  <a:lnTo>
                    <a:pt x="2949" y="1079"/>
                  </a:lnTo>
                  <a:lnTo>
                    <a:pt x="2950" y="1082"/>
                  </a:lnTo>
                  <a:lnTo>
                    <a:pt x="2952" y="1084"/>
                  </a:lnTo>
                  <a:lnTo>
                    <a:pt x="2954" y="1087"/>
                  </a:lnTo>
                  <a:lnTo>
                    <a:pt x="2954" y="1084"/>
                  </a:lnTo>
                  <a:lnTo>
                    <a:pt x="2954" y="1083"/>
                  </a:lnTo>
                  <a:lnTo>
                    <a:pt x="2956" y="1085"/>
                  </a:lnTo>
                  <a:lnTo>
                    <a:pt x="2957" y="1086"/>
                  </a:lnTo>
                  <a:lnTo>
                    <a:pt x="2956" y="1087"/>
                  </a:lnTo>
                  <a:lnTo>
                    <a:pt x="2957" y="1088"/>
                  </a:lnTo>
                  <a:lnTo>
                    <a:pt x="2959" y="1086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6"/>
                  </a:lnTo>
                  <a:lnTo>
                    <a:pt x="2959" y="1086"/>
                  </a:lnTo>
                  <a:lnTo>
                    <a:pt x="2960" y="1086"/>
                  </a:lnTo>
                  <a:lnTo>
                    <a:pt x="2958" y="1088"/>
                  </a:lnTo>
                  <a:lnTo>
                    <a:pt x="2960" y="1088"/>
                  </a:lnTo>
                  <a:lnTo>
                    <a:pt x="2960" y="1088"/>
                  </a:lnTo>
                  <a:lnTo>
                    <a:pt x="2959" y="1091"/>
                  </a:lnTo>
                  <a:lnTo>
                    <a:pt x="2960" y="1094"/>
                  </a:lnTo>
                  <a:lnTo>
                    <a:pt x="2960" y="1091"/>
                  </a:lnTo>
                  <a:lnTo>
                    <a:pt x="2960" y="1091"/>
                  </a:lnTo>
                  <a:lnTo>
                    <a:pt x="2961" y="1091"/>
                  </a:lnTo>
                  <a:lnTo>
                    <a:pt x="2962" y="1091"/>
                  </a:lnTo>
                  <a:lnTo>
                    <a:pt x="2962" y="1090"/>
                  </a:lnTo>
                  <a:lnTo>
                    <a:pt x="2961" y="1087"/>
                  </a:lnTo>
                  <a:lnTo>
                    <a:pt x="2963" y="1090"/>
                  </a:lnTo>
                  <a:lnTo>
                    <a:pt x="2963" y="1090"/>
                  </a:lnTo>
                  <a:lnTo>
                    <a:pt x="2962" y="1090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2" y="1101"/>
                  </a:lnTo>
                  <a:lnTo>
                    <a:pt x="2972" y="1101"/>
                  </a:lnTo>
                  <a:lnTo>
                    <a:pt x="2972" y="1103"/>
                  </a:lnTo>
                  <a:lnTo>
                    <a:pt x="2972" y="1105"/>
                  </a:lnTo>
                  <a:lnTo>
                    <a:pt x="2975" y="1109"/>
                  </a:lnTo>
                  <a:lnTo>
                    <a:pt x="2975" y="1110"/>
                  </a:lnTo>
                  <a:lnTo>
                    <a:pt x="2976" y="1113"/>
                  </a:lnTo>
                  <a:lnTo>
                    <a:pt x="2977" y="1116"/>
                  </a:lnTo>
                  <a:lnTo>
                    <a:pt x="2978" y="1117"/>
                  </a:lnTo>
                  <a:lnTo>
                    <a:pt x="2978" y="1119"/>
                  </a:lnTo>
                  <a:lnTo>
                    <a:pt x="2978" y="1122"/>
                  </a:lnTo>
                  <a:lnTo>
                    <a:pt x="2980" y="1125"/>
                  </a:lnTo>
                  <a:lnTo>
                    <a:pt x="2979" y="1127"/>
                  </a:lnTo>
                  <a:lnTo>
                    <a:pt x="2979" y="1130"/>
                  </a:lnTo>
                  <a:lnTo>
                    <a:pt x="2978" y="1131"/>
                  </a:lnTo>
                  <a:lnTo>
                    <a:pt x="2978" y="1134"/>
                  </a:lnTo>
                  <a:lnTo>
                    <a:pt x="2977" y="1136"/>
                  </a:lnTo>
                  <a:lnTo>
                    <a:pt x="2976" y="1139"/>
                  </a:lnTo>
                  <a:lnTo>
                    <a:pt x="2976" y="1142"/>
                  </a:lnTo>
                  <a:lnTo>
                    <a:pt x="2975" y="1145"/>
                  </a:lnTo>
                  <a:lnTo>
                    <a:pt x="2975" y="1147"/>
                  </a:lnTo>
                  <a:lnTo>
                    <a:pt x="2977" y="1147"/>
                  </a:lnTo>
                  <a:lnTo>
                    <a:pt x="2979" y="1144"/>
                  </a:lnTo>
                  <a:lnTo>
                    <a:pt x="2982" y="1142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3"/>
                  </a:lnTo>
                  <a:lnTo>
                    <a:pt x="2982" y="1145"/>
                  </a:lnTo>
                  <a:lnTo>
                    <a:pt x="2980" y="1147"/>
                  </a:lnTo>
                  <a:lnTo>
                    <a:pt x="2983" y="1145"/>
                  </a:lnTo>
                  <a:lnTo>
                    <a:pt x="2982" y="1148"/>
                  </a:lnTo>
                  <a:lnTo>
                    <a:pt x="2984" y="1145"/>
                  </a:lnTo>
                  <a:lnTo>
                    <a:pt x="2985" y="1144"/>
                  </a:lnTo>
                  <a:lnTo>
                    <a:pt x="2984" y="1147"/>
                  </a:lnTo>
                  <a:lnTo>
                    <a:pt x="2985" y="1147"/>
                  </a:lnTo>
                  <a:lnTo>
                    <a:pt x="2984" y="1150"/>
                  </a:lnTo>
                  <a:lnTo>
                    <a:pt x="2985" y="1151"/>
                  </a:lnTo>
                  <a:lnTo>
                    <a:pt x="2986" y="1148"/>
                  </a:lnTo>
                  <a:lnTo>
                    <a:pt x="2987" y="1145"/>
                  </a:lnTo>
                  <a:lnTo>
                    <a:pt x="2988" y="1146"/>
                  </a:lnTo>
                  <a:lnTo>
                    <a:pt x="2988" y="1146"/>
                  </a:lnTo>
                  <a:lnTo>
                    <a:pt x="2987" y="1147"/>
                  </a:lnTo>
                  <a:lnTo>
                    <a:pt x="2987" y="1150"/>
                  </a:lnTo>
                  <a:lnTo>
                    <a:pt x="2989" y="1147"/>
                  </a:lnTo>
                  <a:lnTo>
                    <a:pt x="2989" y="1146"/>
                  </a:lnTo>
                  <a:lnTo>
                    <a:pt x="2989" y="1146"/>
                  </a:lnTo>
                  <a:lnTo>
                    <a:pt x="2991" y="1145"/>
                  </a:lnTo>
                  <a:lnTo>
                    <a:pt x="2991" y="1148"/>
                  </a:lnTo>
                  <a:lnTo>
                    <a:pt x="2989" y="1151"/>
                  </a:lnTo>
                  <a:lnTo>
                    <a:pt x="2992" y="1151"/>
                  </a:lnTo>
                  <a:lnTo>
                    <a:pt x="2994" y="1148"/>
                  </a:lnTo>
                  <a:lnTo>
                    <a:pt x="2995" y="1146"/>
                  </a:lnTo>
                  <a:lnTo>
                    <a:pt x="2995" y="1145"/>
                  </a:lnTo>
                  <a:lnTo>
                    <a:pt x="2997" y="1144"/>
                  </a:lnTo>
                  <a:lnTo>
                    <a:pt x="3000" y="1143"/>
                  </a:lnTo>
                  <a:lnTo>
                    <a:pt x="3002" y="1143"/>
                  </a:lnTo>
                  <a:lnTo>
                    <a:pt x="3003" y="1141"/>
                  </a:lnTo>
                  <a:lnTo>
                    <a:pt x="3003" y="1139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3" y="1136"/>
                  </a:lnTo>
                  <a:lnTo>
                    <a:pt x="3003" y="1136"/>
                  </a:lnTo>
                  <a:lnTo>
                    <a:pt x="3003" y="1138"/>
                  </a:lnTo>
                  <a:lnTo>
                    <a:pt x="3005" y="1141"/>
                  </a:lnTo>
                  <a:lnTo>
                    <a:pt x="3008" y="1139"/>
                  </a:lnTo>
                  <a:lnTo>
                    <a:pt x="3011" y="1137"/>
                  </a:lnTo>
                  <a:lnTo>
                    <a:pt x="3011" y="1135"/>
                  </a:lnTo>
                  <a:lnTo>
                    <a:pt x="3011" y="1133"/>
                  </a:lnTo>
                  <a:lnTo>
                    <a:pt x="3011" y="1131"/>
                  </a:lnTo>
                  <a:lnTo>
                    <a:pt x="3012" y="1129"/>
                  </a:lnTo>
                  <a:lnTo>
                    <a:pt x="3011" y="1127"/>
                  </a:lnTo>
                  <a:lnTo>
                    <a:pt x="3013" y="1130"/>
                  </a:lnTo>
                  <a:lnTo>
                    <a:pt x="3016" y="1131"/>
                  </a:lnTo>
                  <a:lnTo>
                    <a:pt x="3016" y="1135"/>
                  </a:lnTo>
                  <a:lnTo>
                    <a:pt x="3017" y="1136"/>
                  </a:lnTo>
                  <a:lnTo>
                    <a:pt x="3018" y="1139"/>
                  </a:lnTo>
                  <a:lnTo>
                    <a:pt x="3020" y="1141"/>
                  </a:lnTo>
                  <a:lnTo>
                    <a:pt x="3021" y="1141"/>
                  </a:lnTo>
                  <a:lnTo>
                    <a:pt x="3022" y="1139"/>
                  </a:lnTo>
                  <a:lnTo>
                    <a:pt x="3023" y="1139"/>
                  </a:lnTo>
                  <a:lnTo>
                    <a:pt x="3022" y="1141"/>
                  </a:lnTo>
                  <a:lnTo>
                    <a:pt x="3021" y="1142"/>
                  </a:lnTo>
                  <a:lnTo>
                    <a:pt x="3021" y="1145"/>
                  </a:lnTo>
                  <a:lnTo>
                    <a:pt x="3021" y="1146"/>
                  </a:lnTo>
                  <a:lnTo>
                    <a:pt x="3022" y="1150"/>
                  </a:lnTo>
                  <a:lnTo>
                    <a:pt x="3023" y="1152"/>
                  </a:lnTo>
                  <a:lnTo>
                    <a:pt x="3023" y="1153"/>
                  </a:lnTo>
                  <a:lnTo>
                    <a:pt x="3023" y="1155"/>
                  </a:lnTo>
                  <a:lnTo>
                    <a:pt x="3023" y="1159"/>
                  </a:lnTo>
                  <a:lnTo>
                    <a:pt x="3023" y="1161"/>
                  </a:lnTo>
                  <a:lnTo>
                    <a:pt x="3025" y="1162"/>
                  </a:lnTo>
                  <a:lnTo>
                    <a:pt x="3023" y="1163"/>
                  </a:lnTo>
                  <a:lnTo>
                    <a:pt x="3027" y="1165"/>
                  </a:lnTo>
                  <a:lnTo>
                    <a:pt x="3026" y="1168"/>
                  </a:lnTo>
                  <a:lnTo>
                    <a:pt x="3027" y="1171"/>
                  </a:lnTo>
                  <a:lnTo>
                    <a:pt x="3027" y="1172"/>
                  </a:lnTo>
                  <a:lnTo>
                    <a:pt x="3028" y="1176"/>
                  </a:lnTo>
                  <a:lnTo>
                    <a:pt x="3028" y="1178"/>
                  </a:lnTo>
                  <a:lnTo>
                    <a:pt x="3029" y="1180"/>
                  </a:lnTo>
                  <a:lnTo>
                    <a:pt x="3029" y="1178"/>
                  </a:lnTo>
                  <a:lnTo>
                    <a:pt x="3029" y="1176"/>
                  </a:lnTo>
                  <a:lnTo>
                    <a:pt x="3029" y="1174"/>
                  </a:lnTo>
                  <a:lnTo>
                    <a:pt x="3029" y="1176"/>
                  </a:lnTo>
                  <a:lnTo>
                    <a:pt x="3030" y="1178"/>
                  </a:lnTo>
                  <a:lnTo>
                    <a:pt x="3031" y="1180"/>
                  </a:lnTo>
                  <a:lnTo>
                    <a:pt x="3033" y="1184"/>
                  </a:lnTo>
                  <a:lnTo>
                    <a:pt x="3034" y="1186"/>
                  </a:lnTo>
                  <a:lnTo>
                    <a:pt x="3035" y="1188"/>
                  </a:lnTo>
                  <a:lnTo>
                    <a:pt x="3035" y="1191"/>
                  </a:lnTo>
                  <a:lnTo>
                    <a:pt x="3036" y="1194"/>
                  </a:lnTo>
                  <a:lnTo>
                    <a:pt x="3036" y="1194"/>
                  </a:lnTo>
                  <a:lnTo>
                    <a:pt x="3036" y="1195"/>
                  </a:lnTo>
                  <a:lnTo>
                    <a:pt x="3035" y="1197"/>
                  </a:lnTo>
                  <a:lnTo>
                    <a:pt x="3036" y="1198"/>
                  </a:lnTo>
                  <a:lnTo>
                    <a:pt x="3036" y="1199"/>
                  </a:lnTo>
                  <a:lnTo>
                    <a:pt x="3037" y="1201"/>
                  </a:lnTo>
                  <a:lnTo>
                    <a:pt x="3036" y="1202"/>
                  </a:lnTo>
                  <a:lnTo>
                    <a:pt x="3036" y="1205"/>
                  </a:lnTo>
                  <a:lnTo>
                    <a:pt x="3035" y="1207"/>
                  </a:lnTo>
                  <a:lnTo>
                    <a:pt x="3038" y="1206"/>
                  </a:lnTo>
                  <a:lnTo>
                    <a:pt x="3037" y="1208"/>
                  </a:lnTo>
                  <a:lnTo>
                    <a:pt x="3037" y="1211"/>
                  </a:lnTo>
                  <a:lnTo>
                    <a:pt x="3037" y="1214"/>
                  </a:lnTo>
                  <a:lnTo>
                    <a:pt x="3037" y="1216"/>
                  </a:lnTo>
                  <a:lnTo>
                    <a:pt x="3035" y="1219"/>
                  </a:lnTo>
                  <a:lnTo>
                    <a:pt x="3033" y="1221"/>
                  </a:lnTo>
                  <a:lnTo>
                    <a:pt x="3034" y="1224"/>
                  </a:lnTo>
                  <a:lnTo>
                    <a:pt x="3034" y="1225"/>
                  </a:lnTo>
                  <a:lnTo>
                    <a:pt x="3034" y="1229"/>
                  </a:lnTo>
                  <a:lnTo>
                    <a:pt x="3034" y="1231"/>
                  </a:lnTo>
                  <a:lnTo>
                    <a:pt x="3034" y="1231"/>
                  </a:lnTo>
                  <a:lnTo>
                    <a:pt x="3035" y="1231"/>
                  </a:lnTo>
                  <a:lnTo>
                    <a:pt x="3036" y="1229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6" y="1229"/>
                  </a:lnTo>
                  <a:lnTo>
                    <a:pt x="3036" y="1230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2"/>
                  </a:lnTo>
                  <a:lnTo>
                    <a:pt x="3035" y="1233"/>
                  </a:lnTo>
                  <a:lnTo>
                    <a:pt x="3035" y="1235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1" y="1241"/>
                  </a:lnTo>
                  <a:lnTo>
                    <a:pt x="3031" y="1244"/>
                  </a:lnTo>
                  <a:lnTo>
                    <a:pt x="3031" y="1244"/>
                  </a:lnTo>
                  <a:lnTo>
                    <a:pt x="3030" y="1247"/>
                  </a:lnTo>
                  <a:lnTo>
                    <a:pt x="3030" y="1248"/>
                  </a:lnTo>
                  <a:lnTo>
                    <a:pt x="3030" y="1249"/>
                  </a:lnTo>
                  <a:lnTo>
                    <a:pt x="3029" y="1250"/>
                  </a:lnTo>
                  <a:lnTo>
                    <a:pt x="3029" y="1253"/>
                  </a:lnTo>
                  <a:lnTo>
                    <a:pt x="3030" y="1255"/>
                  </a:lnTo>
                  <a:lnTo>
                    <a:pt x="3036" y="1254"/>
                  </a:lnTo>
                  <a:lnTo>
                    <a:pt x="3036" y="1256"/>
                  </a:lnTo>
                  <a:lnTo>
                    <a:pt x="3042" y="1261"/>
                  </a:lnTo>
                  <a:lnTo>
                    <a:pt x="3042" y="1263"/>
                  </a:lnTo>
                  <a:lnTo>
                    <a:pt x="3044" y="1264"/>
                  </a:lnTo>
                  <a:lnTo>
                    <a:pt x="3045" y="1266"/>
                  </a:lnTo>
                  <a:lnTo>
                    <a:pt x="3048" y="1268"/>
                  </a:lnTo>
                  <a:lnTo>
                    <a:pt x="3050" y="1271"/>
                  </a:lnTo>
                  <a:lnTo>
                    <a:pt x="3051" y="1271"/>
                  </a:lnTo>
                  <a:lnTo>
                    <a:pt x="3050" y="1273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6" y="1283"/>
                  </a:lnTo>
                  <a:lnTo>
                    <a:pt x="3057" y="1284"/>
                  </a:lnTo>
                  <a:lnTo>
                    <a:pt x="3059" y="1287"/>
                  </a:lnTo>
                  <a:lnTo>
                    <a:pt x="3060" y="1290"/>
                  </a:lnTo>
                  <a:lnTo>
                    <a:pt x="3059" y="1292"/>
                  </a:lnTo>
                  <a:lnTo>
                    <a:pt x="3060" y="1293"/>
                  </a:lnTo>
                  <a:lnTo>
                    <a:pt x="3060" y="1296"/>
                  </a:lnTo>
                  <a:lnTo>
                    <a:pt x="3060" y="1298"/>
                  </a:lnTo>
                  <a:lnTo>
                    <a:pt x="3060" y="1301"/>
                  </a:lnTo>
                  <a:lnTo>
                    <a:pt x="3062" y="1304"/>
                  </a:lnTo>
                  <a:lnTo>
                    <a:pt x="3063" y="1306"/>
                  </a:lnTo>
                  <a:lnTo>
                    <a:pt x="3062" y="1309"/>
                  </a:lnTo>
                  <a:lnTo>
                    <a:pt x="3063" y="1312"/>
                  </a:lnTo>
                  <a:lnTo>
                    <a:pt x="3067" y="1314"/>
                  </a:lnTo>
                  <a:lnTo>
                    <a:pt x="3065" y="1316"/>
                  </a:lnTo>
                  <a:lnTo>
                    <a:pt x="3065" y="1317"/>
                  </a:lnTo>
                  <a:lnTo>
                    <a:pt x="3068" y="1319"/>
                  </a:lnTo>
                  <a:lnTo>
                    <a:pt x="3070" y="1322"/>
                  </a:lnTo>
                  <a:lnTo>
                    <a:pt x="3072" y="1324"/>
                  </a:lnTo>
                  <a:lnTo>
                    <a:pt x="3073" y="1327"/>
                  </a:lnTo>
                  <a:lnTo>
                    <a:pt x="3072" y="1330"/>
                  </a:lnTo>
                  <a:lnTo>
                    <a:pt x="3074" y="1332"/>
                  </a:lnTo>
                  <a:lnTo>
                    <a:pt x="3077" y="1333"/>
                  </a:lnTo>
                  <a:lnTo>
                    <a:pt x="3078" y="1333"/>
                  </a:lnTo>
                  <a:lnTo>
                    <a:pt x="3079" y="1333"/>
                  </a:lnTo>
                  <a:lnTo>
                    <a:pt x="3081" y="1336"/>
                  </a:lnTo>
                  <a:lnTo>
                    <a:pt x="3084" y="1339"/>
                  </a:lnTo>
                  <a:lnTo>
                    <a:pt x="3087" y="1340"/>
                  </a:lnTo>
                  <a:lnTo>
                    <a:pt x="3088" y="1340"/>
                  </a:lnTo>
                  <a:lnTo>
                    <a:pt x="3089" y="1341"/>
                  </a:lnTo>
                  <a:lnTo>
                    <a:pt x="3091" y="1343"/>
                  </a:lnTo>
                  <a:lnTo>
                    <a:pt x="3094" y="1344"/>
                  </a:lnTo>
                  <a:lnTo>
                    <a:pt x="3096" y="1345"/>
                  </a:lnTo>
                  <a:lnTo>
                    <a:pt x="3099" y="1347"/>
                  </a:lnTo>
                  <a:lnTo>
                    <a:pt x="3102" y="1350"/>
                  </a:lnTo>
                  <a:lnTo>
                    <a:pt x="3104" y="1350"/>
                  </a:lnTo>
                  <a:lnTo>
                    <a:pt x="3105" y="1349"/>
                  </a:lnTo>
                  <a:lnTo>
                    <a:pt x="3108" y="1349"/>
                  </a:lnTo>
                  <a:lnTo>
                    <a:pt x="3108" y="1347"/>
                  </a:lnTo>
                  <a:lnTo>
                    <a:pt x="3108" y="1345"/>
                  </a:lnTo>
                  <a:lnTo>
                    <a:pt x="3110" y="1349"/>
                  </a:lnTo>
                  <a:lnTo>
                    <a:pt x="3113" y="1350"/>
                  </a:lnTo>
                  <a:lnTo>
                    <a:pt x="3112" y="1347"/>
                  </a:lnTo>
                  <a:lnTo>
                    <a:pt x="3112" y="1344"/>
                  </a:lnTo>
                  <a:lnTo>
                    <a:pt x="3111" y="1341"/>
                  </a:lnTo>
                  <a:lnTo>
                    <a:pt x="3108" y="1339"/>
                  </a:lnTo>
                  <a:lnTo>
                    <a:pt x="3107" y="1336"/>
                  </a:lnTo>
                  <a:lnTo>
                    <a:pt x="3107" y="1335"/>
                  </a:lnTo>
                  <a:lnTo>
                    <a:pt x="3106" y="1333"/>
                  </a:lnTo>
                  <a:lnTo>
                    <a:pt x="3104" y="1332"/>
                  </a:lnTo>
                  <a:lnTo>
                    <a:pt x="3103" y="1332"/>
                  </a:lnTo>
                  <a:lnTo>
                    <a:pt x="3102" y="1329"/>
                  </a:lnTo>
                  <a:lnTo>
                    <a:pt x="3102" y="1324"/>
                  </a:lnTo>
                  <a:lnTo>
                    <a:pt x="3102" y="1321"/>
                  </a:lnTo>
                  <a:lnTo>
                    <a:pt x="3100" y="1319"/>
                  </a:lnTo>
                  <a:lnTo>
                    <a:pt x="3100" y="1317"/>
                  </a:lnTo>
                  <a:lnTo>
                    <a:pt x="3102" y="1314"/>
                  </a:lnTo>
                  <a:lnTo>
                    <a:pt x="3102" y="1312"/>
                  </a:lnTo>
                  <a:lnTo>
                    <a:pt x="3102" y="1312"/>
                  </a:lnTo>
                  <a:lnTo>
                    <a:pt x="3102" y="1309"/>
                  </a:lnTo>
                  <a:lnTo>
                    <a:pt x="3102" y="1306"/>
                  </a:lnTo>
                  <a:lnTo>
                    <a:pt x="3102" y="1304"/>
                  </a:lnTo>
                  <a:lnTo>
                    <a:pt x="3099" y="1300"/>
                  </a:lnTo>
                  <a:lnTo>
                    <a:pt x="3098" y="1298"/>
                  </a:lnTo>
                  <a:lnTo>
                    <a:pt x="3097" y="1296"/>
                  </a:lnTo>
                  <a:lnTo>
                    <a:pt x="3097" y="1296"/>
                  </a:lnTo>
                  <a:lnTo>
                    <a:pt x="3094" y="1292"/>
                  </a:lnTo>
                  <a:lnTo>
                    <a:pt x="3091" y="1291"/>
                  </a:lnTo>
                  <a:lnTo>
                    <a:pt x="3089" y="1289"/>
                  </a:lnTo>
                  <a:lnTo>
                    <a:pt x="3087" y="1285"/>
                  </a:lnTo>
                  <a:lnTo>
                    <a:pt x="3085" y="1283"/>
                  </a:lnTo>
                  <a:lnTo>
                    <a:pt x="3082" y="1283"/>
                  </a:lnTo>
                  <a:lnTo>
                    <a:pt x="3080" y="1281"/>
                  </a:lnTo>
                  <a:lnTo>
                    <a:pt x="3078" y="1279"/>
                  </a:lnTo>
                  <a:lnTo>
                    <a:pt x="3076" y="1275"/>
                  </a:lnTo>
                  <a:lnTo>
                    <a:pt x="3073" y="1274"/>
                  </a:lnTo>
                  <a:lnTo>
                    <a:pt x="3072" y="1274"/>
                  </a:lnTo>
                  <a:lnTo>
                    <a:pt x="3069" y="1274"/>
                  </a:lnTo>
                  <a:lnTo>
                    <a:pt x="3067" y="1273"/>
                  </a:lnTo>
                  <a:lnTo>
                    <a:pt x="3063" y="1272"/>
                  </a:lnTo>
                  <a:lnTo>
                    <a:pt x="3061" y="1271"/>
                  </a:lnTo>
                  <a:lnTo>
                    <a:pt x="3060" y="1268"/>
                  </a:lnTo>
                  <a:lnTo>
                    <a:pt x="3056" y="1266"/>
                  </a:lnTo>
                  <a:lnTo>
                    <a:pt x="3056" y="1263"/>
                  </a:lnTo>
                  <a:lnTo>
                    <a:pt x="3056" y="1262"/>
                  </a:lnTo>
                  <a:lnTo>
                    <a:pt x="3057" y="1265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5"/>
                  </a:lnTo>
                  <a:lnTo>
                    <a:pt x="3060" y="1262"/>
                  </a:lnTo>
                  <a:lnTo>
                    <a:pt x="3059" y="1261"/>
                  </a:lnTo>
                  <a:lnTo>
                    <a:pt x="3057" y="1256"/>
                  </a:lnTo>
                  <a:lnTo>
                    <a:pt x="3057" y="1254"/>
                  </a:lnTo>
                  <a:lnTo>
                    <a:pt x="3056" y="1252"/>
                  </a:lnTo>
                  <a:lnTo>
                    <a:pt x="3056" y="1253"/>
                  </a:lnTo>
                  <a:lnTo>
                    <a:pt x="3056" y="1252"/>
                  </a:lnTo>
                  <a:lnTo>
                    <a:pt x="3056" y="1254"/>
                  </a:lnTo>
                  <a:lnTo>
                    <a:pt x="3054" y="1252"/>
                  </a:lnTo>
                  <a:lnTo>
                    <a:pt x="3054" y="1250"/>
                  </a:lnTo>
                  <a:lnTo>
                    <a:pt x="3053" y="1247"/>
                  </a:lnTo>
                  <a:lnTo>
                    <a:pt x="3053" y="1246"/>
                  </a:lnTo>
                  <a:lnTo>
                    <a:pt x="3053" y="1244"/>
                  </a:lnTo>
                  <a:lnTo>
                    <a:pt x="3051" y="1241"/>
                  </a:lnTo>
                  <a:lnTo>
                    <a:pt x="3048" y="1241"/>
                  </a:lnTo>
                  <a:lnTo>
                    <a:pt x="3046" y="1242"/>
                  </a:lnTo>
                  <a:lnTo>
                    <a:pt x="3045" y="1240"/>
                  </a:lnTo>
                  <a:lnTo>
                    <a:pt x="3044" y="1239"/>
                  </a:lnTo>
                  <a:lnTo>
                    <a:pt x="3044" y="1237"/>
                  </a:lnTo>
                  <a:lnTo>
                    <a:pt x="3043" y="1235"/>
                  </a:lnTo>
                  <a:lnTo>
                    <a:pt x="3043" y="1231"/>
                  </a:lnTo>
                  <a:lnTo>
                    <a:pt x="3043" y="1231"/>
                  </a:lnTo>
                  <a:lnTo>
                    <a:pt x="3043" y="1229"/>
                  </a:lnTo>
                  <a:lnTo>
                    <a:pt x="3044" y="1227"/>
                  </a:lnTo>
                  <a:lnTo>
                    <a:pt x="3044" y="1225"/>
                  </a:lnTo>
                  <a:lnTo>
                    <a:pt x="3044" y="1223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7" y="1218"/>
                  </a:lnTo>
                  <a:lnTo>
                    <a:pt x="3047" y="1218"/>
                  </a:lnTo>
                  <a:lnTo>
                    <a:pt x="3047" y="1216"/>
                  </a:lnTo>
                  <a:lnTo>
                    <a:pt x="3048" y="1213"/>
                  </a:lnTo>
                  <a:lnTo>
                    <a:pt x="3048" y="1212"/>
                  </a:lnTo>
                  <a:lnTo>
                    <a:pt x="3050" y="1210"/>
                  </a:lnTo>
                  <a:lnTo>
                    <a:pt x="3052" y="1207"/>
                  </a:lnTo>
                  <a:lnTo>
                    <a:pt x="3052" y="1206"/>
                  </a:lnTo>
                  <a:lnTo>
                    <a:pt x="3052" y="1206"/>
                  </a:lnTo>
                  <a:lnTo>
                    <a:pt x="3052" y="1204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198"/>
                  </a:lnTo>
                  <a:lnTo>
                    <a:pt x="3054" y="1195"/>
                  </a:lnTo>
                  <a:lnTo>
                    <a:pt x="3054" y="1195"/>
                  </a:lnTo>
                  <a:lnTo>
                    <a:pt x="3054" y="1194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4" y="1187"/>
                  </a:lnTo>
                  <a:lnTo>
                    <a:pt x="3054" y="1186"/>
                  </a:lnTo>
                  <a:lnTo>
                    <a:pt x="3055" y="1184"/>
                  </a:lnTo>
                  <a:lnTo>
                    <a:pt x="3057" y="1182"/>
                  </a:lnTo>
                  <a:lnTo>
                    <a:pt x="3061" y="1184"/>
                  </a:lnTo>
                  <a:lnTo>
                    <a:pt x="3062" y="1181"/>
                  </a:lnTo>
                  <a:lnTo>
                    <a:pt x="3065" y="1184"/>
                  </a:lnTo>
                  <a:lnTo>
                    <a:pt x="3068" y="1184"/>
                  </a:lnTo>
                  <a:lnTo>
                    <a:pt x="3068" y="1184"/>
                  </a:lnTo>
                  <a:lnTo>
                    <a:pt x="3067" y="1185"/>
                  </a:lnTo>
                  <a:lnTo>
                    <a:pt x="3067" y="1186"/>
                  </a:lnTo>
                  <a:lnTo>
                    <a:pt x="3067" y="1189"/>
                  </a:lnTo>
                  <a:lnTo>
                    <a:pt x="3067" y="1190"/>
                  </a:lnTo>
                  <a:lnTo>
                    <a:pt x="3067" y="1191"/>
                  </a:lnTo>
                  <a:lnTo>
                    <a:pt x="3067" y="1193"/>
                  </a:lnTo>
                  <a:lnTo>
                    <a:pt x="3068" y="1195"/>
                  </a:lnTo>
                  <a:lnTo>
                    <a:pt x="3070" y="1195"/>
                  </a:lnTo>
                  <a:lnTo>
                    <a:pt x="3071" y="1195"/>
                  </a:lnTo>
                  <a:lnTo>
                    <a:pt x="3073" y="1195"/>
                  </a:lnTo>
                  <a:lnTo>
                    <a:pt x="3079" y="1194"/>
                  </a:lnTo>
                  <a:lnTo>
                    <a:pt x="3081" y="1196"/>
                  </a:lnTo>
                  <a:lnTo>
                    <a:pt x="3082" y="1197"/>
                  </a:lnTo>
                  <a:lnTo>
                    <a:pt x="3082" y="1197"/>
                  </a:lnTo>
                  <a:lnTo>
                    <a:pt x="3085" y="1199"/>
                  </a:lnTo>
                  <a:lnTo>
                    <a:pt x="3086" y="1198"/>
                  </a:lnTo>
                  <a:lnTo>
                    <a:pt x="3087" y="1202"/>
                  </a:lnTo>
                  <a:lnTo>
                    <a:pt x="3089" y="1201"/>
                  </a:lnTo>
                  <a:lnTo>
                    <a:pt x="3091" y="1203"/>
                  </a:lnTo>
                  <a:lnTo>
                    <a:pt x="3091" y="1203"/>
                  </a:lnTo>
                  <a:lnTo>
                    <a:pt x="3091" y="1204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7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5" y="1208"/>
                  </a:lnTo>
                  <a:lnTo>
                    <a:pt x="3096" y="1208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6" y="1210"/>
                  </a:lnTo>
                  <a:lnTo>
                    <a:pt x="3097" y="1211"/>
                  </a:lnTo>
                  <a:lnTo>
                    <a:pt x="3097" y="1215"/>
                  </a:lnTo>
                  <a:lnTo>
                    <a:pt x="3097" y="1216"/>
                  </a:lnTo>
                  <a:lnTo>
                    <a:pt x="3097" y="1218"/>
                  </a:lnTo>
                  <a:lnTo>
                    <a:pt x="3097" y="1219"/>
                  </a:lnTo>
                  <a:lnTo>
                    <a:pt x="3097" y="1220"/>
                  </a:lnTo>
                  <a:lnTo>
                    <a:pt x="3100" y="1220"/>
                  </a:lnTo>
                  <a:lnTo>
                    <a:pt x="3100" y="1219"/>
                  </a:lnTo>
                  <a:lnTo>
                    <a:pt x="3100" y="1219"/>
                  </a:lnTo>
                  <a:lnTo>
                    <a:pt x="3102" y="1216"/>
                  </a:lnTo>
                  <a:lnTo>
                    <a:pt x="3103" y="1215"/>
                  </a:lnTo>
                  <a:lnTo>
                    <a:pt x="3105" y="1218"/>
                  </a:lnTo>
                  <a:lnTo>
                    <a:pt x="3105" y="1219"/>
                  </a:lnTo>
                  <a:lnTo>
                    <a:pt x="3104" y="1221"/>
                  </a:lnTo>
                  <a:lnTo>
                    <a:pt x="3105" y="1221"/>
                  </a:lnTo>
                  <a:lnTo>
                    <a:pt x="3105" y="1221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3"/>
                  </a:lnTo>
                  <a:lnTo>
                    <a:pt x="3105" y="1224"/>
                  </a:lnTo>
                  <a:lnTo>
                    <a:pt x="3107" y="1223"/>
                  </a:lnTo>
                  <a:lnTo>
                    <a:pt x="3113" y="1225"/>
                  </a:lnTo>
                  <a:lnTo>
                    <a:pt x="3114" y="1224"/>
                  </a:lnTo>
                  <a:lnTo>
                    <a:pt x="3115" y="1227"/>
                  </a:lnTo>
                  <a:lnTo>
                    <a:pt x="3116" y="1225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7" y="1229"/>
                  </a:lnTo>
                  <a:lnTo>
                    <a:pt x="3120" y="1229"/>
                  </a:lnTo>
                  <a:lnTo>
                    <a:pt x="3123" y="1231"/>
                  </a:lnTo>
                  <a:lnTo>
                    <a:pt x="3124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7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40"/>
                  </a:lnTo>
                  <a:lnTo>
                    <a:pt x="3120" y="1248"/>
                  </a:lnTo>
                  <a:lnTo>
                    <a:pt x="3122" y="1248"/>
                  </a:lnTo>
                  <a:lnTo>
                    <a:pt x="3122" y="1249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2" y="1252"/>
                  </a:lnTo>
                  <a:lnTo>
                    <a:pt x="3124" y="1249"/>
                  </a:lnTo>
                  <a:lnTo>
                    <a:pt x="3125" y="1249"/>
                  </a:lnTo>
                  <a:lnTo>
                    <a:pt x="3125" y="1249"/>
                  </a:lnTo>
                  <a:lnTo>
                    <a:pt x="3127" y="1248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5"/>
                  </a:lnTo>
                  <a:lnTo>
                    <a:pt x="3131" y="1244"/>
                  </a:lnTo>
                  <a:lnTo>
                    <a:pt x="3137" y="1241"/>
                  </a:lnTo>
                  <a:lnTo>
                    <a:pt x="3138" y="1240"/>
                  </a:lnTo>
                  <a:lnTo>
                    <a:pt x="3138" y="1239"/>
                  </a:lnTo>
                  <a:lnTo>
                    <a:pt x="3138" y="1239"/>
                  </a:lnTo>
                  <a:lnTo>
                    <a:pt x="3138" y="1237"/>
                  </a:lnTo>
                  <a:lnTo>
                    <a:pt x="3137" y="1235"/>
                  </a:lnTo>
                  <a:lnTo>
                    <a:pt x="3134" y="1232"/>
                  </a:lnTo>
                  <a:lnTo>
                    <a:pt x="3134" y="1232"/>
                  </a:lnTo>
                  <a:lnTo>
                    <a:pt x="3136" y="1233"/>
                  </a:lnTo>
                  <a:lnTo>
                    <a:pt x="3138" y="1236"/>
                  </a:lnTo>
                  <a:lnTo>
                    <a:pt x="3141" y="1238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5"/>
                  </a:lnTo>
                  <a:lnTo>
                    <a:pt x="3141" y="1231"/>
                  </a:lnTo>
                  <a:lnTo>
                    <a:pt x="3140" y="1231"/>
                  </a:lnTo>
                  <a:lnTo>
                    <a:pt x="3139" y="1230"/>
                  </a:lnTo>
                  <a:lnTo>
                    <a:pt x="3138" y="1229"/>
                  </a:lnTo>
                  <a:lnTo>
                    <a:pt x="3140" y="1230"/>
                  </a:lnTo>
                  <a:lnTo>
                    <a:pt x="3140" y="1231"/>
                  </a:lnTo>
                  <a:lnTo>
                    <a:pt x="3141" y="1231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1"/>
                  </a:lnTo>
                  <a:lnTo>
                    <a:pt x="3142" y="1231"/>
                  </a:lnTo>
                  <a:lnTo>
                    <a:pt x="3144" y="1231"/>
                  </a:lnTo>
                  <a:lnTo>
                    <a:pt x="3145" y="1231"/>
                  </a:lnTo>
                  <a:lnTo>
                    <a:pt x="3146" y="1230"/>
                  </a:lnTo>
                  <a:lnTo>
                    <a:pt x="3146" y="1230"/>
                  </a:lnTo>
                  <a:lnTo>
                    <a:pt x="3144" y="1228"/>
                  </a:lnTo>
                  <a:lnTo>
                    <a:pt x="3142" y="1228"/>
                  </a:lnTo>
                  <a:lnTo>
                    <a:pt x="3142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4"/>
                  </a:lnTo>
                  <a:lnTo>
                    <a:pt x="3145" y="1224"/>
                  </a:lnTo>
                  <a:lnTo>
                    <a:pt x="3147" y="1222"/>
                  </a:lnTo>
                  <a:lnTo>
                    <a:pt x="3147" y="1222"/>
                  </a:lnTo>
                  <a:lnTo>
                    <a:pt x="3148" y="1222"/>
                  </a:lnTo>
                  <a:lnTo>
                    <a:pt x="3149" y="1222"/>
                  </a:lnTo>
                  <a:lnTo>
                    <a:pt x="3150" y="1224"/>
                  </a:lnTo>
                  <a:lnTo>
                    <a:pt x="3154" y="1225"/>
                  </a:lnTo>
                  <a:lnTo>
                    <a:pt x="3157" y="1224"/>
                  </a:lnTo>
                  <a:lnTo>
                    <a:pt x="3161" y="1222"/>
                  </a:lnTo>
                  <a:lnTo>
                    <a:pt x="3163" y="1222"/>
                  </a:lnTo>
                  <a:lnTo>
                    <a:pt x="3165" y="1220"/>
                  </a:lnTo>
                  <a:lnTo>
                    <a:pt x="3166" y="1219"/>
                  </a:lnTo>
                  <a:lnTo>
                    <a:pt x="3168" y="1218"/>
                  </a:lnTo>
                  <a:lnTo>
                    <a:pt x="3171" y="1215"/>
                  </a:lnTo>
                  <a:lnTo>
                    <a:pt x="3175" y="1213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0"/>
                  </a:lnTo>
                  <a:lnTo>
                    <a:pt x="3180" y="1207"/>
                  </a:lnTo>
                  <a:lnTo>
                    <a:pt x="3180" y="1207"/>
                  </a:lnTo>
                  <a:lnTo>
                    <a:pt x="3181" y="1207"/>
                  </a:lnTo>
                  <a:lnTo>
                    <a:pt x="3179" y="1206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3"/>
                  </a:lnTo>
                  <a:lnTo>
                    <a:pt x="3181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199"/>
                  </a:lnTo>
                  <a:lnTo>
                    <a:pt x="3180" y="1199"/>
                  </a:lnTo>
                  <a:lnTo>
                    <a:pt x="3180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2" y="1189"/>
                  </a:lnTo>
                  <a:lnTo>
                    <a:pt x="3182" y="1189"/>
                  </a:lnTo>
                  <a:lnTo>
                    <a:pt x="3182" y="1186"/>
                  </a:lnTo>
                  <a:lnTo>
                    <a:pt x="3181" y="1184"/>
                  </a:lnTo>
                  <a:lnTo>
                    <a:pt x="3181" y="1177"/>
                  </a:lnTo>
                  <a:lnTo>
                    <a:pt x="3181" y="1174"/>
                  </a:lnTo>
                  <a:lnTo>
                    <a:pt x="3180" y="1172"/>
                  </a:lnTo>
                  <a:lnTo>
                    <a:pt x="3179" y="1169"/>
                  </a:lnTo>
                  <a:lnTo>
                    <a:pt x="3179" y="1167"/>
                  </a:lnTo>
                  <a:lnTo>
                    <a:pt x="3178" y="1164"/>
                  </a:lnTo>
                  <a:lnTo>
                    <a:pt x="3176" y="1162"/>
                  </a:lnTo>
                  <a:lnTo>
                    <a:pt x="3175" y="1160"/>
                  </a:lnTo>
                  <a:lnTo>
                    <a:pt x="3175" y="1158"/>
                  </a:lnTo>
                  <a:lnTo>
                    <a:pt x="3174" y="1158"/>
                  </a:lnTo>
                  <a:lnTo>
                    <a:pt x="3174" y="1156"/>
                  </a:lnTo>
                  <a:lnTo>
                    <a:pt x="3172" y="1155"/>
                  </a:lnTo>
                  <a:lnTo>
                    <a:pt x="3171" y="1153"/>
                  </a:lnTo>
                  <a:lnTo>
                    <a:pt x="3170" y="1150"/>
                  </a:lnTo>
                  <a:lnTo>
                    <a:pt x="3168" y="1150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6"/>
                  </a:lnTo>
                  <a:lnTo>
                    <a:pt x="3167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5"/>
                  </a:lnTo>
                  <a:lnTo>
                    <a:pt x="3165" y="1145"/>
                  </a:lnTo>
                  <a:lnTo>
                    <a:pt x="3162" y="1144"/>
                  </a:lnTo>
                  <a:lnTo>
                    <a:pt x="3161" y="1141"/>
                  </a:lnTo>
                  <a:lnTo>
                    <a:pt x="3159" y="1141"/>
                  </a:lnTo>
                  <a:lnTo>
                    <a:pt x="3158" y="1141"/>
                  </a:lnTo>
                  <a:lnTo>
                    <a:pt x="3156" y="1138"/>
                  </a:lnTo>
                  <a:lnTo>
                    <a:pt x="3156" y="1139"/>
                  </a:lnTo>
                  <a:lnTo>
                    <a:pt x="3156" y="1139"/>
                  </a:lnTo>
                  <a:lnTo>
                    <a:pt x="3156" y="1138"/>
                  </a:lnTo>
                  <a:lnTo>
                    <a:pt x="3154" y="1136"/>
                  </a:lnTo>
                  <a:lnTo>
                    <a:pt x="3151" y="1136"/>
                  </a:lnTo>
                  <a:lnTo>
                    <a:pt x="3151" y="1133"/>
                  </a:lnTo>
                  <a:lnTo>
                    <a:pt x="3147" y="1129"/>
                  </a:lnTo>
                  <a:lnTo>
                    <a:pt x="3145" y="1127"/>
                  </a:lnTo>
                  <a:lnTo>
                    <a:pt x="3144" y="1125"/>
                  </a:lnTo>
                  <a:lnTo>
                    <a:pt x="3142" y="1124"/>
                  </a:lnTo>
                  <a:lnTo>
                    <a:pt x="3142" y="1124"/>
                  </a:lnTo>
                  <a:lnTo>
                    <a:pt x="3141" y="1124"/>
                  </a:lnTo>
                  <a:lnTo>
                    <a:pt x="3141" y="1124"/>
                  </a:lnTo>
                  <a:lnTo>
                    <a:pt x="3142" y="1124"/>
                  </a:lnTo>
                  <a:lnTo>
                    <a:pt x="3142" y="1121"/>
                  </a:lnTo>
                  <a:lnTo>
                    <a:pt x="3144" y="1120"/>
                  </a:lnTo>
                  <a:lnTo>
                    <a:pt x="3138" y="1117"/>
                  </a:lnTo>
                  <a:lnTo>
                    <a:pt x="3134" y="1113"/>
                  </a:lnTo>
                  <a:lnTo>
                    <a:pt x="3133" y="1110"/>
                  </a:lnTo>
                  <a:lnTo>
                    <a:pt x="3132" y="1110"/>
                  </a:lnTo>
                  <a:lnTo>
                    <a:pt x="3131" y="1105"/>
                  </a:lnTo>
                  <a:lnTo>
                    <a:pt x="3133" y="1102"/>
                  </a:lnTo>
                  <a:lnTo>
                    <a:pt x="3133" y="1096"/>
                  </a:lnTo>
                  <a:lnTo>
                    <a:pt x="3134" y="1095"/>
                  </a:lnTo>
                  <a:lnTo>
                    <a:pt x="3136" y="1092"/>
                  </a:lnTo>
                  <a:lnTo>
                    <a:pt x="3138" y="1092"/>
                  </a:lnTo>
                  <a:lnTo>
                    <a:pt x="3139" y="1092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2" y="1087"/>
                  </a:lnTo>
                  <a:lnTo>
                    <a:pt x="3145" y="1084"/>
                  </a:lnTo>
                  <a:lnTo>
                    <a:pt x="3145" y="1082"/>
                  </a:lnTo>
                  <a:lnTo>
                    <a:pt x="3145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79"/>
                  </a:lnTo>
                  <a:lnTo>
                    <a:pt x="3146" y="1079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6" y="1077"/>
                  </a:lnTo>
                  <a:lnTo>
                    <a:pt x="3146" y="1077"/>
                  </a:lnTo>
                  <a:lnTo>
                    <a:pt x="3148" y="1078"/>
                  </a:lnTo>
                  <a:lnTo>
                    <a:pt x="3150" y="1077"/>
                  </a:lnTo>
                  <a:lnTo>
                    <a:pt x="3150" y="1078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5" y="1075"/>
                  </a:lnTo>
                  <a:lnTo>
                    <a:pt x="3155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7" y="1073"/>
                  </a:lnTo>
                  <a:lnTo>
                    <a:pt x="3161" y="1071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69"/>
                  </a:lnTo>
                  <a:lnTo>
                    <a:pt x="3166" y="1069"/>
                  </a:lnTo>
                  <a:lnTo>
                    <a:pt x="3168" y="1067"/>
                  </a:lnTo>
                  <a:lnTo>
                    <a:pt x="3171" y="1069"/>
                  </a:lnTo>
                  <a:lnTo>
                    <a:pt x="3171" y="1066"/>
                  </a:lnTo>
                  <a:lnTo>
                    <a:pt x="3170" y="1065"/>
                  </a:lnTo>
                  <a:lnTo>
                    <a:pt x="3170" y="1064"/>
                  </a:lnTo>
                  <a:lnTo>
                    <a:pt x="3170" y="1065"/>
                  </a:lnTo>
                  <a:lnTo>
                    <a:pt x="3172" y="1065"/>
                  </a:lnTo>
                  <a:lnTo>
                    <a:pt x="3173" y="1067"/>
                  </a:lnTo>
                  <a:lnTo>
                    <a:pt x="3173" y="1068"/>
                  </a:lnTo>
                  <a:lnTo>
                    <a:pt x="3176" y="1066"/>
                  </a:lnTo>
                  <a:lnTo>
                    <a:pt x="3179" y="1068"/>
                  </a:lnTo>
                  <a:lnTo>
                    <a:pt x="3178" y="1070"/>
                  </a:lnTo>
                  <a:lnTo>
                    <a:pt x="3181" y="1070"/>
                  </a:lnTo>
                  <a:lnTo>
                    <a:pt x="3181" y="1070"/>
                  </a:lnTo>
                  <a:lnTo>
                    <a:pt x="3183" y="1070"/>
                  </a:lnTo>
                  <a:lnTo>
                    <a:pt x="3183" y="1067"/>
                  </a:lnTo>
                  <a:lnTo>
                    <a:pt x="3187" y="1068"/>
                  </a:lnTo>
                  <a:lnTo>
                    <a:pt x="3188" y="1070"/>
                  </a:lnTo>
                  <a:lnTo>
                    <a:pt x="3188" y="1068"/>
                  </a:lnTo>
                  <a:lnTo>
                    <a:pt x="3190" y="1070"/>
                  </a:lnTo>
                  <a:lnTo>
                    <a:pt x="3190" y="1071"/>
                  </a:lnTo>
                  <a:lnTo>
                    <a:pt x="3188" y="1074"/>
                  </a:lnTo>
                  <a:lnTo>
                    <a:pt x="3187" y="1076"/>
                  </a:lnTo>
                  <a:lnTo>
                    <a:pt x="3187" y="1077"/>
                  </a:lnTo>
                  <a:lnTo>
                    <a:pt x="3189" y="1083"/>
                  </a:lnTo>
                  <a:lnTo>
                    <a:pt x="3191" y="1085"/>
                  </a:lnTo>
                  <a:lnTo>
                    <a:pt x="3191" y="1087"/>
                  </a:lnTo>
                  <a:lnTo>
                    <a:pt x="3195" y="1087"/>
                  </a:lnTo>
                  <a:lnTo>
                    <a:pt x="3197" y="1086"/>
                  </a:lnTo>
                  <a:lnTo>
                    <a:pt x="3198" y="1084"/>
                  </a:lnTo>
                  <a:lnTo>
                    <a:pt x="3196" y="1081"/>
                  </a:lnTo>
                  <a:lnTo>
                    <a:pt x="3197" y="1081"/>
                  </a:lnTo>
                  <a:lnTo>
                    <a:pt x="3197" y="1079"/>
                  </a:lnTo>
                  <a:lnTo>
                    <a:pt x="3193" y="1079"/>
                  </a:lnTo>
                  <a:lnTo>
                    <a:pt x="3193" y="1076"/>
                  </a:lnTo>
                  <a:lnTo>
                    <a:pt x="3195" y="1075"/>
                  </a:lnTo>
                  <a:lnTo>
                    <a:pt x="3197" y="1074"/>
                  </a:lnTo>
                  <a:lnTo>
                    <a:pt x="3196" y="1071"/>
                  </a:lnTo>
                  <a:lnTo>
                    <a:pt x="3197" y="1074"/>
                  </a:lnTo>
                  <a:lnTo>
                    <a:pt x="3199" y="1074"/>
                  </a:lnTo>
                  <a:lnTo>
                    <a:pt x="3200" y="1071"/>
                  </a:lnTo>
                  <a:lnTo>
                    <a:pt x="3201" y="1070"/>
                  </a:lnTo>
                  <a:lnTo>
                    <a:pt x="3200" y="1071"/>
                  </a:lnTo>
                  <a:lnTo>
                    <a:pt x="3204" y="1071"/>
                  </a:lnTo>
                  <a:lnTo>
                    <a:pt x="3207" y="1070"/>
                  </a:lnTo>
                  <a:lnTo>
                    <a:pt x="3207" y="1070"/>
                  </a:lnTo>
                  <a:lnTo>
                    <a:pt x="3208" y="1070"/>
                  </a:lnTo>
                  <a:lnTo>
                    <a:pt x="3210" y="1069"/>
                  </a:lnTo>
                  <a:lnTo>
                    <a:pt x="3210" y="1069"/>
                  </a:lnTo>
                  <a:lnTo>
                    <a:pt x="3213" y="1069"/>
                  </a:lnTo>
                  <a:lnTo>
                    <a:pt x="3215" y="1067"/>
                  </a:lnTo>
                  <a:lnTo>
                    <a:pt x="3217" y="1067"/>
                  </a:lnTo>
                  <a:lnTo>
                    <a:pt x="3217" y="1066"/>
                  </a:lnTo>
                  <a:lnTo>
                    <a:pt x="3217" y="1065"/>
                  </a:lnTo>
                  <a:lnTo>
                    <a:pt x="3217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21" y="1067"/>
                  </a:lnTo>
                  <a:lnTo>
                    <a:pt x="3223" y="1067"/>
                  </a:lnTo>
                  <a:lnTo>
                    <a:pt x="3224" y="1065"/>
                  </a:lnTo>
                  <a:lnTo>
                    <a:pt x="3224" y="1064"/>
                  </a:lnTo>
                  <a:lnTo>
                    <a:pt x="3224" y="1065"/>
                  </a:lnTo>
                  <a:lnTo>
                    <a:pt x="3226" y="1066"/>
                  </a:lnTo>
                  <a:lnTo>
                    <a:pt x="3230" y="1064"/>
                  </a:lnTo>
                  <a:lnTo>
                    <a:pt x="3232" y="1064"/>
                  </a:lnTo>
                  <a:lnTo>
                    <a:pt x="3232" y="1061"/>
                  </a:lnTo>
                  <a:lnTo>
                    <a:pt x="3233" y="1059"/>
                  </a:lnTo>
                  <a:lnTo>
                    <a:pt x="3236" y="1060"/>
                  </a:lnTo>
                  <a:lnTo>
                    <a:pt x="3235" y="1058"/>
                  </a:lnTo>
                  <a:lnTo>
                    <a:pt x="3234" y="1054"/>
                  </a:lnTo>
                  <a:lnTo>
                    <a:pt x="3235" y="1057"/>
                  </a:lnTo>
                  <a:lnTo>
                    <a:pt x="3238" y="1059"/>
                  </a:lnTo>
                  <a:lnTo>
                    <a:pt x="3238" y="1060"/>
                  </a:lnTo>
                  <a:lnTo>
                    <a:pt x="3240" y="1060"/>
                  </a:lnTo>
                  <a:lnTo>
                    <a:pt x="3240" y="1054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9" y="1051"/>
                  </a:lnTo>
                  <a:lnTo>
                    <a:pt x="3236" y="1050"/>
                  </a:lnTo>
                  <a:lnTo>
                    <a:pt x="3235" y="1050"/>
                  </a:lnTo>
                  <a:lnTo>
                    <a:pt x="3236" y="1050"/>
                  </a:lnTo>
                  <a:lnTo>
                    <a:pt x="3238" y="1049"/>
                  </a:lnTo>
                  <a:lnTo>
                    <a:pt x="3238" y="1048"/>
                  </a:lnTo>
                  <a:lnTo>
                    <a:pt x="3238" y="1047"/>
                  </a:lnTo>
                  <a:lnTo>
                    <a:pt x="3239" y="1048"/>
                  </a:lnTo>
                  <a:lnTo>
                    <a:pt x="3241" y="1047"/>
                  </a:lnTo>
                  <a:lnTo>
                    <a:pt x="3242" y="1047"/>
                  </a:lnTo>
                  <a:lnTo>
                    <a:pt x="3241" y="1047"/>
                  </a:lnTo>
                  <a:lnTo>
                    <a:pt x="3239" y="1048"/>
                  </a:lnTo>
                  <a:lnTo>
                    <a:pt x="3240" y="1048"/>
                  </a:lnTo>
                  <a:lnTo>
                    <a:pt x="3241" y="1048"/>
                  </a:lnTo>
                  <a:lnTo>
                    <a:pt x="3241" y="1049"/>
                  </a:lnTo>
                  <a:lnTo>
                    <a:pt x="3241" y="1052"/>
                  </a:lnTo>
                  <a:lnTo>
                    <a:pt x="3242" y="1052"/>
                  </a:lnTo>
                  <a:lnTo>
                    <a:pt x="3244" y="1056"/>
                  </a:lnTo>
                  <a:lnTo>
                    <a:pt x="3247" y="1056"/>
                  </a:lnTo>
                  <a:lnTo>
                    <a:pt x="3248" y="1058"/>
                  </a:lnTo>
                  <a:lnTo>
                    <a:pt x="3248" y="1058"/>
                  </a:lnTo>
                  <a:lnTo>
                    <a:pt x="3249" y="1058"/>
                  </a:lnTo>
                  <a:lnTo>
                    <a:pt x="3250" y="1059"/>
                  </a:lnTo>
                  <a:lnTo>
                    <a:pt x="3250" y="1056"/>
                  </a:lnTo>
                  <a:lnTo>
                    <a:pt x="3249" y="1054"/>
                  </a:lnTo>
                  <a:lnTo>
                    <a:pt x="3251" y="1054"/>
                  </a:lnTo>
                  <a:lnTo>
                    <a:pt x="3252" y="1054"/>
                  </a:lnTo>
                  <a:lnTo>
                    <a:pt x="3252" y="1056"/>
                  </a:lnTo>
                  <a:lnTo>
                    <a:pt x="3253" y="1053"/>
                  </a:lnTo>
                  <a:lnTo>
                    <a:pt x="3252" y="1053"/>
                  </a:lnTo>
                  <a:lnTo>
                    <a:pt x="3256" y="1051"/>
                  </a:lnTo>
                  <a:lnTo>
                    <a:pt x="3256" y="1053"/>
                  </a:lnTo>
                  <a:lnTo>
                    <a:pt x="3256" y="1054"/>
                  </a:lnTo>
                  <a:lnTo>
                    <a:pt x="3259" y="1053"/>
                  </a:lnTo>
                  <a:lnTo>
                    <a:pt x="3262" y="1051"/>
                  </a:lnTo>
                  <a:lnTo>
                    <a:pt x="3264" y="1051"/>
                  </a:lnTo>
                  <a:lnTo>
                    <a:pt x="3265" y="1052"/>
                  </a:lnTo>
                  <a:lnTo>
                    <a:pt x="3267" y="1053"/>
                  </a:lnTo>
                  <a:lnTo>
                    <a:pt x="3267" y="1053"/>
                  </a:lnTo>
                  <a:lnTo>
                    <a:pt x="3268" y="1050"/>
                  </a:lnTo>
                  <a:lnTo>
                    <a:pt x="3270" y="1051"/>
                  </a:lnTo>
                  <a:lnTo>
                    <a:pt x="3273" y="1050"/>
                  </a:lnTo>
                  <a:lnTo>
                    <a:pt x="3274" y="1050"/>
                  </a:lnTo>
                  <a:lnTo>
                    <a:pt x="3274" y="1049"/>
                  </a:lnTo>
                  <a:lnTo>
                    <a:pt x="3274" y="1050"/>
                  </a:lnTo>
                  <a:lnTo>
                    <a:pt x="3275" y="1050"/>
                  </a:lnTo>
                  <a:lnTo>
                    <a:pt x="3278" y="1049"/>
                  </a:lnTo>
                  <a:lnTo>
                    <a:pt x="3281" y="1049"/>
                  </a:lnTo>
                  <a:lnTo>
                    <a:pt x="3281" y="1047"/>
                  </a:lnTo>
                  <a:lnTo>
                    <a:pt x="3281" y="1045"/>
                  </a:lnTo>
                  <a:lnTo>
                    <a:pt x="3281" y="1045"/>
                  </a:lnTo>
                  <a:lnTo>
                    <a:pt x="3282" y="1045"/>
                  </a:lnTo>
                  <a:lnTo>
                    <a:pt x="3282" y="1043"/>
                  </a:lnTo>
                  <a:lnTo>
                    <a:pt x="3284" y="1042"/>
                  </a:lnTo>
                  <a:lnTo>
                    <a:pt x="3285" y="1042"/>
                  </a:lnTo>
                  <a:lnTo>
                    <a:pt x="3285" y="1039"/>
                  </a:lnTo>
                  <a:lnTo>
                    <a:pt x="3289" y="1040"/>
                  </a:lnTo>
                  <a:lnTo>
                    <a:pt x="3292" y="1036"/>
                  </a:lnTo>
                  <a:lnTo>
                    <a:pt x="3292" y="1036"/>
                  </a:lnTo>
                  <a:lnTo>
                    <a:pt x="3295" y="1035"/>
                  </a:lnTo>
                  <a:lnTo>
                    <a:pt x="3296" y="1033"/>
                  </a:lnTo>
                  <a:lnTo>
                    <a:pt x="3296" y="1033"/>
                  </a:lnTo>
                  <a:lnTo>
                    <a:pt x="3299" y="1033"/>
                  </a:lnTo>
                  <a:lnTo>
                    <a:pt x="3301" y="1031"/>
                  </a:lnTo>
                  <a:lnTo>
                    <a:pt x="3301" y="1027"/>
                  </a:lnTo>
                  <a:lnTo>
                    <a:pt x="3299" y="1027"/>
                  </a:lnTo>
                  <a:lnTo>
                    <a:pt x="3298" y="1027"/>
                  </a:lnTo>
                  <a:lnTo>
                    <a:pt x="3300" y="1027"/>
                  </a:lnTo>
                  <a:lnTo>
                    <a:pt x="3302" y="1026"/>
                  </a:lnTo>
                  <a:lnTo>
                    <a:pt x="3303" y="1025"/>
                  </a:lnTo>
                  <a:lnTo>
                    <a:pt x="3306" y="1025"/>
                  </a:lnTo>
                  <a:lnTo>
                    <a:pt x="3308" y="1025"/>
                  </a:lnTo>
                  <a:lnTo>
                    <a:pt x="3310" y="1025"/>
                  </a:lnTo>
                  <a:lnTo>
                    <a:pt x="3309" y="1023"/>
                  </a:lnTo>
                  <a:lnTo>
                    <a:pt x="3311" y="1020"/>
                  </a:lnTo>
                  <a:lnTo>
                    <a:pt x="3315" y="1019"/>
                  </a:lnTo>
                  <a:lnTo>
                    <a:pt x="3313" y="1017"/>
                  </a:lnTo>
                  <a:lnTo>
                    <a:pt x="3316" y="1017"/>
                  </a:lnTo>
                  <a:lnTo>
                    <a:pt x="3318" y="1017"/>
                  </a:lnTo>
                  <a:lnTo>
                    <a:pt x="3317" y="1014"/>
                  </a:lnTo>
                  <a:lnTo>
                    <a:pt x="3317" y="1013"/>
                  </a:lnTo>
                  <a:lnTo>
                    <a:pt x="3320" y="1011"/>
                  </a:lnTo>
                  <a:lnTo>
                    <a:pt x="3320" y="1014"/>
                  </a:lnTo>
                  <a:lnTo>
                    <a:pt x="3323" y="1011"/>
                  </a:lnTo>
                  <a:lnTo>
                    <a:pt x="3320" y="1010"/>
                  </a:lnTo>
                  <a:lnTo>
                    <a:pt x="3321" y="1009"/>
                  </a:lnTo>
                  <a:lnTo>
                    <a:pt x="3323" y="1006"/>
                  </a:lnTo>
                  <a:lnTo>
                    <a:pt x="3320" y="1005"/>
                  </a:lnTo>
                  <a:lnTo>
                    <a:pt x="3320" y="1005"/>
                  </a:lnTo>
                  <a:lnTo>
                    <a:pt x="3319" y="1006"/>
                  </a:lnTo>
                  <a:lnTo>
                    <a:pt x="3318" y="1005"/>
                  </a:lnTo>
                  <a:lnTo>
                    <a:pt x="3316" y="1002"/>
                  </a:lnTo>
                  <a:lnTo>
                    <a:pt x="3320" y="1005"/>
                  </a:lnTo>
                  <a:lnTo>
                    <a:pt x="3321" y="1002"/>
                  </a:lnTo>
                  <a:lnTo>
                    <a:pt x="3325" y="1000"/>
                  </a:lnTo>
                  <a:lnTo>
                    <a:pt x="3327" y="999"/>
                  </a:lnTo>
                  <a:lnTo>
                    <a:pt x="3325" y="999"/>
                  </a:lnTo>
                  <a:lnTo>
                    <a:pt x="3325" y="997"/>
                  </a:lnTo>
                  <a:lnTo>
                    <a:pt x="3325" y="997"/>
                  </a:lnTo>
                  <a:lnTo>
                    <a:pt x="3323" y="996"/>
                  </a:lnTo>
                  <a:lnTo>
                    <a:pt x="3321" y="993"/>
                  </a:lnTo>
                  <a:lnTo>
                    <a:pt x="3328" y="993"/>
                  </a:lnTo>
                  <a:lnTo>
                    <a:pt x="3328" y="994"/>
                  </a:lnTo>
                  <a:lnTo>
                    <a:pt x="3326" y="997"/>
                  </a:lnTo>
                  <a:lnTo>
                    <a:pt x="3328" y="996"/>
                  </a:lnTo>
                  <a:lnTo>
                    <a:pt x="3329" y="993"/>
                  </a:lnTo>
                  <a:lnTo>
                    <a:pt x="3332" y="989"/>
                  </a:lnTo>
                  <a:lnTo>
                    <a:pt x="3334" y="988"/>
                  </a:lnTo>
                  <a:lnTo>
                    <a:pt x="3330" y="987"/>
                  </a:lnTo>
                  <a:lnTo>
                    <a:pt x="3334" y="988"/>
                  </a:lnTo>
                  <a:lnTo>
                    <a:pt x="3335" y="984"/>
                  </a:lnTo>
                  <a:lnTo>
                    <a:pt x="3336" y="981"/>
                  </a:lnTo>
                  <a:lnTo>
                    <a:pt x="3337" y="981"/>
                  </a:lnTo>
                  <a:lnTo>
                    <a:pt x="3338" y="979"/>
                  </a:lnTo>
                  <a:lnTo>
                    <a:pt x="3337" y="975"/>
                  </a:lnTo>
                  <a:lnTo>
                    <a:pt x="3336" y="974"/>
                  </a:lnTo>
                  <a:lnTo>
                    <a:pt x="3338" y="975"/>
                  </a:lnTo>
                  <a:lnTo>
                    <a:pt x="3341" y="975"/>
                  </a:lnTo>
                  <a:lnTo>
                    <a:pt x="3343" y="973"/>
                  </a:lnTo>
                  <a:lnTo>
                    <a:pt x="3343" y="971"/>
                  </a:lnTo>
                  <a:lnTo>
                    <a:pt x="3344" y="970"/>
                  </a:lnTo>
                  <a:lnTo>
                    <a:pt x="3345" y="972"/>
                  </a:lnTo>
                  <a:lnTo>
                    <a:pt x="3347" y="971"/>
                  </a:lnTo>
                  <a:lnTo>
                    <a:pt x="3349" y="967"/>
                  </a:lnTo>
                  <a:lnTo>
                    <a:pt x="3349" y="965"/>
                  </a:lnTo>
                  <a:lnTo>
                    <a:pt x="3345" y="965"/>
                  </a:lnTo>
                  <a:lnTo>
                    <a:pt x="3344" y="963"/>
                  </a:lnTo>
                  <a:lnTo>
                    <a:pt x="3346" y="965"/>
                  </a:lnTo>
                  <a:lnTo>
                    <a:pt x="3347" y="965"/>
                  </a:lnTo>
                  <a:lnTo>
                    <a:pt x="3351" y="964"/>
                  </a:lnTo>
                  <a:lnTo>
                    <a:pt x="3350" y="959"/>
                  </a:lnTo>
                  <a:lnTo>
                    <a:pt x="3347" y="958"/>
                  </a:lnTo>
                  <a:lnTo>
                    <a:pt x="3350" y="956"/>
                  </a:lnTo>
                  <a:lnTo>
                    <a:pt x="3352" y="957"/>
                  </a:lnTo>
                  <a:lnTo>
                    <a:pt x="3353" y="958"/>
                  </a:lnTo>
                  <a:lnTo>
                    <a:pt x="3354" y="955"/>
                  </a:lnTo>
                  <a:lnTo>
                    <a:pt x="3354" y="953"/>
                  </a:lnTo>
                  <a:lnTo>
                    <a:pt x="3351" y="953"/>
                  </a:lnTo>
                  <a:lnTo>
                    <a:pt x="3349" y="954"/>
                  </a:lnTo>
                  <a:lnTo>
                    <a:pt x="3347" y="954"/>
                  </a:lnTo>
                  <a:lnTo>
                    <a:pt x="3351" y="953"/>
                  </a:lnTo>
                  <a:lnTo>
                    <a:pt x="3352" y="951"/>
                  </a:lnTo>
                  <a:lnTo>
                    <a:pt x="3353" y="949"/>
                  </a:lnTo>
                  <a:lnTo>
                    <a:pt x="3355" y="948"/>
                  </a:lnTo>
                  <a:lnTo>
                    <a:pt x="3353" y="946"/>
                  </a:lnTo>
                  <a:lnTo>
                    <a:pt x="3351" y="946"/>
                  </a:lnTo>
                  <a:lnTo>
                    <a:pt x="3350" y="945"/>
                  </a:lnTo>
                  <a:lnTo>
                    <a:pt x="3350" y="945"/>
                  </a:lnTo>
                  <a:lnTo>
                    <a:pt x="3347" y="942"/>
                  </a:lnTo>
                  <a:lnTo>
                    <a:pt x="3345" y="941"/>
                  </a:lnTo>
                  <a:lnTo>
                    <a:pt x="3343" y="941"/>
                  </a:lnTo>
                  <a:lnTo>
                    <a:pt x="3342" y="942"/>
                  </a:lnTo>
                  <a:lnTo>
                    <a:pt x="3337" y="943"/>
                  </a:lnTo>
                  <a:lnTo>
                    <a:pt x="3338" y="945"/>
                  </a:lnTo>
                  <a:lnTo>
                    <a:pt x="3337" y="943"/>
                  </a:lnTo>
                  <a:lnTo>
                    <a:pt x="3336" y="940"/>
                  </a:lnTo>
                  <a:lnTo>
                    <a:pt x="3334" y="941"/>
                  </a:lnTo>
                  <a:lnTo>
                    <a:pt x="3332" y="941"/>
                  </a:lnTo>
                  <a:lnTo>
                    <a:pt x="3333" y="940"/>
                  </a:lnTo>
                  <a:lnTo>
                    <a:pt x="3336" y="939"/>
                  </a:lnTo>
                  <a:lnTo>
                    <a:pt x="3338" y="940"/>
                  </a:lnTo>
                  <a:lnTo>
                    <a:pt x="3340" y="940"/>
                  </a:lnTo>
                  <a:lnTo>
                    <a:pt x="3341" y="938"/>
                  </a:lnTo>
                  <a:lnTo>
                    <a:pt x="3345" y="936"/>
                  </a:lnTo>
                  <a:lnTo>
                    <a:pt x="3349" y="933"/>
                  </a:lnTo>
                  <a:lnTo>
                    <a:pt x="3353" y="932"/>
                  </a:lnTo>
                  <a:lnTo>
                    <a:pt x="3353" y="930"/>
                  </a:lnTo>
                  <a:lnTo>
                    <a:pt x="3352" y="928"/>
                  </a:lnTo>
                  <a:lnTo>
                    <a:pt x="3350" y="925"/>
                  </a:lnTo>
                  <a:lnTo>
                    <a:pt x="3349" y="924"/>
                  </a:lnTo>
                  <a:lnTo>
                    <a:pt x="3346" y="923"/>
                  </a:lnTo>
                  <a:lnTo>
                    <a:pt x="3343" y="920"/>
                  </a:lnTo>
                  <a:lnTo>
                    <a:pt x="3338" y="919"/>
                  </a:lnTo>
                  <a:lnTo>
                    <a:pt x="3337" y="915"/>
                  </a:lnTo>
                  <a:lnTo>
                    <a:pt x="3335" y="915"/>
                  </a:lnTo>
                  <a:lnTo>
                    <a:pt x="3332" y="916"/>
                  </a:lnTo>
                  <a:lnTo>
                    <a:pt x="3328" y="916"/>
                  </a:lnTo>
                  <a:lnTo>
                    <a:pt x="3328" y="916"/>
                  </a:lnTo>
                  <a:lnTo>
                    <a:pt x="3326" y="914"/>
                  </a:lnTo>
                  <a:lnTo>
                    <a:pt x="3324" y="912"/>
                  </a:lnTo>
                  <a:lnTo>
                    <a:pt x="3323" y="913"/>
                  </a:lnTo>
                  <a:lnTo>
                    <a:pt x="3324" y="911"/>
                  </a:lnTo>
                  <a:lnTo>
                    <a:pt x="3323" y="910"/>
                  </a:lnTo>
                  <a:lnTo>
                    <a:pt x="3325" y="911"/>
                  </a:lnTo>
                  <a:lnTo>
                    <a:pt x="3327" y="913"/>
                  </a:lnTo>
                  <a:lnTo>
                    <a:pt x="3328" y="915"/>
                  </a:lnTo>
                  <a:lnTo>
                    <a:pt x="3330" y="916"/>
                  </a:lnTo>
                  <a:lnTo>
                    <a:pt x="3330" y="916"/>
                  </a:lnTo>
                  <a:lnTo>
                    <a:pt x="3334" y="914"/>
                  </a:lnTo>
                  <a:lnTo>
                    <a:pt x="3334" y="914"/>
                  </a:lnTo>
                  <a:lnTo>
                    <a:pt x="3337" y="914"/>
                  </a:lnTo>
                  <a:lnTo>
                    <a:pt x="3340" y="915"/>
                  </a:lnTo>
                  <a:lnTo>
                    <a:pt x="3341" y="917"/>
                  </a:lnTo>
                  <a:lnTo>
                    <a:pt x="3343" y="917"/>
                  </a:lnTo>
                  <a:lnTo>
                    <a:pt x="3346" y="917"/>
                  </a:lnTo>
                  <a:lnTo>
                    <a:pt x="3349" y="917"/>
                  </a:lnTo>
                  <a:lnTo>
                    <a:pt x="3351" y="919"/>
                  </a:lnTo>
                  <a:lnTo>
                    <a:pt x="3353" y="920"/>
                  </a:lnTo>
                  <a:lnTo>
                    <a:pt x="3353" y="917"/>
                  </a:lnTo>
                  <a:lnTo>
                    <a:pt x="3351" y="914"/>
                  </a:lnTo>
                  <a:lnTo>
                    <a:pt x="3351" y="914"/>
                  </a:lnTo>
                  <a:lnTo>
                    <a:pt x="3347" y="913"/>
                  </a:lnTo>
                  <a:lnTo>
                    <a:pt x="3347" y="910"/>
                  </a:lnTo>
                  <a:lnTo>
                    <a:pt x="3344" y="908"/>
                  </a:lnTo>
                  <a:lnTo>
                    <a:pt x="3342" y="906"/>
                  </a:lnTo>
                  <a:lnTo>
                    <a:pt x="3340" y="906"/>
                  </a:lnTo>
                  <a:lnTo>
                    <a:pt x="3340" y="903"/>
                  </a:lnTo>
                  <a:lnTo>
                    <a:pt x="3341" y="900"/>
                  </a:lnTo>
                  <a:lnTo>
                    <a:pt x="3338" y="898"/>
                  </a:lnTo>
                  <a:lnTo>
                    <a:pt x="3337" y="895"/>
                  </a:lnTo>
                  <a:lnTo>
                    <a:pt x="3336" y="893"/>
                  </a:lnTo>
                  <a:lnTo>
                    <a:pt x="3335" y="890"/>
                  </a:lnTo>
                  <a:lnTo>
                    <a:pt x="3333" y="885"/>
                  </a:lnTo>
                  <a:lnTo>
                    <a:pt x="3333" y="883"/>
                  </a:lnTo>
                  <a:lnTo>
                    <a:pt x="3332" y="880"/>
                  </a:lnTo>
                  <a:lnTo>
                    <a:pt x="3328" y="878"/>
                  </a:lnTo>
                  <a:lnTo>
                    <a:pt x="3325" y="878"/>
                  </a:lnTo>
                  <a:lnTo>
                    <a:pt x="3325" y="877"/>
                  </a:lnTo>
                  <a:lnTo>
                    <a:pt x="3323" y="876"/>
                  </a:lnTo>
                  <a:lnTo>
                    <a:pt x="3319" y="873"/>
                  </a:lnTo>
                  <a:lnTo>
                    <a:pt x="3317" y="873"/>
                  </a:lnTo>
                  <a:lnTo>
                    <a:pt x="3317" y="871"/>
                  </a:lnTo>
                  <a:lnTo>
                    <a:pt x="3317" y="869"/>
                  </a:lnTo>
                  <a:lnTo>
                    <a:pt x="3318" y="868"/>
                  </a:lnTo>
                  <a:lnTo>
                    <a:pt x="3319" y="866"/>
                  </a:lnTo>
                  <a:lnTo>
                    <a:pt x="3321" y="863"/>
                  </a:lnTo>
                  <a:lnTo>
                    <a:pt x="3324" y="860"/>
                  </a:lnTo>
                  <a:lnTo>
                    <a:pt x="3326" y="860"/>
                  </a:lnTo>
                  <a:lnTo>
                    <a:pt x="3328" y="857"/>
                  </a:lnTo>
                  <a:lnTo>
                    <a:pt x="3329" y="855"/>
                  </a:lnTo>
                  <a:lnTo>
                    <a:pt x="3330" y="855"/>
                  </a:lnTo>
                  <a:lnTo>
                    <a:pt x="3330" y="853"/>
                  </a:lnTo>
                  <a:lnTo>
                    <a:pt x="3329" y="852"/>
                  </a:lnTo>
                  <a:lnTo>
                    <a:pt x="3329" y="851"/>
                  </a:lnTo>
                  <a:lnTo>
                    <a:pt x="3333" y="849"/>
                  </a:lnTo>
                  <a:lnTo>
                    <a:pt x="3333" y="852"/>
                  </a:lnTo>
                  <a:lnTo>
                    <a:pt x="3335" y="853"/>
                  </a:lnTo>
                  <a:lnTo>
                    <a:pt x="3337" y="852"/>
                  </a:lnTo>
                  <a:lnTo>
                    <a:pt x="3337" y="848"/>
                  </a:lnTo>
                  <a:lnTo>
                    <a:pt x="3340" y="847"/>
                  </a:lnTo>
                  <a:lnTo>
                    <a:pt x="3340" y="844"/>
                  </a:lnTo>
                  <a:lnTo>
                    <a:pt x="3338" y="845"/>
                  </a:lnTo>
                  <a:lnTo>
                    <a:pt x="3340" y="844"/>
                  </a:lnTo>
                  <a:lnTo>
                    <a:pt x="3341" y="845"/>
                  </a:lnTo>
                  <a:lnTo>
                    <a:pt x="3346" y="843"/>
                  </a:lnTo>
                  <a:lnTo>
                    <a:pt x="3349" y="842"/>
                  </a:lnTo>
                  <a:lnTo>
                    <a:pt x="3351" y="840"/>
                  </a:lnTo>
                  <a:lnTo>
                    <a:pt x="3353" y="839"/>
                  </a:lnTo>
                  <a:lnTo>
                    <a:pt x="3355" y="839"/>
                  </a:lnTo>
                  <a:lnTo>
                    <a:pt x="3358" y="838"/>
                  </a:lnTo>
                  <a:lnTo>
                    <a:pt x="3358" y="840"/>
                  </a:lnTo>
                  <a:lnTo>
                    <a:pt x="3361" y="840"/>
                  </a:lnTo>
                  <a:lnTo>
                    <a:pt x="3362" y="838"/>
                  </a:lnTo>
                  <a:lnTo>
                    <a:pt x="3363" y="836"/>
                  </a:lnTo>
                  <a:lnTo>
                    <a:pt x="3363" y="833"/>
                  </a:lnTo>
                  <a:lnTo>
                    <a:pt x="3360" y="831"/>
                  </a:lnTo>
                  <a:lnTo>
                    <a:pt x="3360" y="831"/>
                  </a:lnTo>
                  <a:lnTo>
                    <a:pt x="3356" y="829"/>
                  </a:lnTo>
                  <a:lnTo>
                    <a:pt x="3355" y="831"/>
                  </a:lnTo>
                  <a:lnTo>
                    <a:pt x="3354" y="830"/>
                  </a:lnTo>
                  <a:lnTo>
                    <a:pt x="3349" y="831"/>
                  </a:lnTo>
                  <a:lnTo>
                    <a:pt x="3346" y="828"/>
                  </a:lnTo>
                  <a:lnTo>
                    <a:pt x="3344" y="829"/>
                  </a:lnTo>
                  <a:lnTo>
                    <a:pt x="3342" y="826"/>
                  </a:lnTo>
                  <a:lnTo>
                    <a:pt x="3338" y="825"/>
                  </a:lnTo>
                  <a:lnTo>
                    <a:pt x="3336" y="826"/>
                  </a:lnTo>
                  <a:lnTo>
                    <a:pt x="3333" y="827"/>
                  </a:lnTo>
                  <a:lnTo>
                    <a:pt x="3330" y="830"/>
                  </a:lnTo>
                  <a:lnTo>
                    <a:pt x="3328" y="831"/>
                  </a:lnTo>
                  <a:lnTo>
                    <a:pt x="3326" y="834"/>
                  </a:lnTo>
                  <a:lnTo>
                    <a:pt x="3324" y="836"/>
                  </a:lnTo>
                  <a:lnTo>
                    <a:pt x="3323" y="836"/>
                  </a:lnTo>
                  <a:lnTo>
                    <a:pt x="3319" y="836"/>
                  </a:lnTo>
                  <a:lnTo>
                    <a:pt x="3317" y="836"/>
                  </a:lnTo>
                  <a:lnTo>
                    <a:pt x="3313" y="834"/>
                  </a:lnTo>
                  <a:lnTo>
                    <a:pt x="3313" y="833"/>
                  </a:lnTo>
                  <a:lnTo>
                    <a:pt x="3313" y="830"/>
                  </a:lnTo>
                  <a:lnTo>
                    <a:pt x="3315" y="827"/>
                  </a:lnTo>
                  <a:lnTo>
                    <a:pt x="3316" y="825"/>
                  </a:lnTo>
                  <a:lnTo>
                    <a:pt x="3313" y="822"/>
                  </a:lnTo>
                  <a:lnTo>
                    <a:pt x="3311" y="819"/>
                  </a:lnTo>
                  <a:lnTo>
                    <a:pt x="3310" y="820"/>
                  </a:lnTo>
                  <a:lnTo>
                    <a:pt x="3309" y="822"/>
                  </a:lnTo>
                  <a:lnTo>
                    <a:pt x="3306" y="820"/>
                  </a:lnTo>
                  <a:lnTo>
                    <a:pt x="3303" y="820"/>
                  </a:lnTo>
                  <a:lnTo>
                    <a:pt x="3301" y="820"/>
                  </a:lnTo>
                  <a:lnTo>
                    <a:pt x="3299" y="818"/>
                  </a:lnTo>
                  <a:lnTo>
                    <a:pt x="3299" y="818"/>
                  </a:lnTo>
                  <a:lnTo>
                    <a:pt x="3295" y="816"/>
                  </a:lnTo>
                  <a:lnTo>
                    <a:pt x="3294" y="812"/>
                  </a:lnTo>
                  <a:lnTo>
                    <a:pt x="3294" y="810"/>
                  </a:lnTo>
                  <a:lnTo>
                    <a:pt x="3296" y="808"/>
                  </a:lnTo>
                  <a:lnTo>
                    <a:pt x="3296" y="806"/>
                  </a:lnTo>
                  <a:lnTo>
                    <a:pt x="3298" y="804"/>
                  </a:lnTo>
                  <a:lnTo>
                    <a:pt x="3301" y="803"/>
                  </a:lnTo>
                  <a:lnTo>
                    <a:pt x="3307" y="805"/>
                  </a:lnTo>
                  <a:lnTo>
                    <a:pt x="3309" y="803"/>
                  </a:lnTo>
                  <a:lnTo>
                    <a:pt x="3311" y="804"/>
                  </a:lnTo>
                  <a:lnTo>
                    <a:pt x="3315" y="803"/>
                  </a:lnTo>
                  <a:lnTo>
                    <a:pt x="3318" y="800"/>
                  </a:lnTo>
                  <a:lnTo>
                    <a:pt x="3318" y="797"/>
                  </a:lnTo>
                  <a:lnTo>
                    <a:pt x="3319" y="794"/>
                  </a:lnTo>
                  <a:lnTo>
                    <a:pt x="3323" y="792"/>
                  </a:lnTo>
                  <a:lnTo>
                    <a:pt x="3325" y="791"/>
                  </a:lnTo>
                  <a:lnTo>
                    <a:pt x="3326" y="791"/>
                  </a:lnTo>
                  <a:lnTo>
                    <a:pt x="3327" y="791"/>
                  </a:lnTo>
                  <a:lnTo>
                    <a:pt x="3328" y="789"/>
                  </a:lnTo>
                  <a:lnTo>
                    <a:pt x="3332" y="787"/>
                  </a:lnTo>
                  <a:lnTo>
                    <a:pt x="3336" y="785"/>
                  </a:lnTo>
                  <a:lnTo>
                    <a:pt x="3337" y="782"/>
                  </a:lnTo>
                  <a:lnTo>
                    <a:pt x="3340" y="779"/>
                  </a:lnTo>
                  <a:lnTo>
                    <a:pt x="3342" y="779"/>
                  </a:lnTo>
                  <a:lnTo>
                    <a:pt x="3343" y="776"/>
                  </a:lnTo>
                  <a:lnTo>
                    <a:pt x="3344" y="775"/>
                  </a:lnTo>
                  <a:lnTo>
                    <a:pt x="3346" y="775"/>
                  </a:lnTo>
                  <a:lnTo>
                    <a:pt x="3350" y="777"/>
                  </a:lnTo>
                  <a:lnTo>
                    <a:pt x="3351" y="777"/>
                  </a:lnTo>
                  <a:lnTo>
                    <a:pt x="3353" y="774"/>
                  </a:lnTo>
                  <a:lnTo>
                    <a:pt x="3353" y="775"/>
                  </a:lnTo>
                  <a:lnTo>
                    <a:pt x="3355" y="778"/>
                  </a:lnTo>
                  <a:lnTo>
                    <a:pt x="3358" y="779"/>
                  </a:lnTo>
                  <a:lnTo>
                    <a:pt x="3358" y="780"/>
                  </a:lnTo>
                  <a:lnTo>
                    <a:pt x="3359" y="783"/>
                  </a:lnTo>
                  <a:lnTo>
                    <a:pt x="3356" y="785"/>
                  </a:lnTo>
                  <a:lnTo>
                    <a:pt x="3355" y="788"/>
                  </a:lnTo>
                  <a:lnTo>
                    <a:pt x="3354" y="791"/>
                  </a:lnTo>
                  <a:lnTo>
                    <a:pt x="3353" y="791"/>
                  </a:lnTo>
                  <a:lnTo>
                    <a:pt x="3351" y="792"/>
                  </a:lnTo>
                  <a:lnTo>
                    <a:pt x="3349" y="794"/>
                  </a:lnTo>
                  <a:lnTo>
                    <a:pt x="3349" y="796"/>
                  </a:lnTo>
                  <a:lnTo>
                    <a:pt x="3347" y="796"/>
                  </a:lnTo>
                  <a:lnTo>
                    <a:pt x="3345" y="797"/>
                  </a:lnTo>
                  <a:lnTo>
                    <a:pt x="3347" y="797"/>
                  </a:lnTo>
                  <a:lnTo>
                    <a:pt x="3349" y="801"/>
                  </a:lnTo>
                  <a:lnTo>
                    <a:pt x="3354" y="800"/>
                  </a:lnTo>
                  <a:lnTo>
                    <a:pt x="3353" y="801"/>
                  </a:lnTo>
                  <a:lnTo>
                    <a:pt x="3350" y="803"/>
                  </a:lnTo>
                  <a:lnTo>
                    <a:pt x="3349" y="805"/>
                  </a:lnTo>
                  <a:lnTo>
                    <a:pt x="3346" y="806"/>
                  </a:lnTo>
                  <a:lnTo>
                    <a:pt x="3344" y="808"/>
                  </a:lnTo>
                  <a:lnTo>
                    <a:pt x="3344" y="811"/>
                  </a:lnTo>
                  <a:lnTo>
                    <a:pt x="3347" y="810"/>
                  </a:lnTo>
                  <a:lnTo>
                    <a:pt x="3350" y="808"/>
                  </a:lnTo>
                  <a:lnTo>
                    <a:pt x="3355" y="805"/>
                  </a:lnTo>
                  <a:lnTo>
                    <a:pt x="3358" y="803"/>
                  </a:lnTo>
                  <a:lnTo>
                    <a:pt x="3360" y="801"/>
                  </a:lnTo>
                  <a:lnTo>
                    <a:pt x="3362" y="799"/>
                  </a:lnTo>
                  <a:lnTo>
                    <a:pt x="3366" y="797"/>
                  </a:lnTo>
                  <a:lnTo>
                    <a:pt x="3371" y="795"/>
                  </a:lnTo>
                  <a:lnTo>
                    <a:pt x="3373" y="794"/>
                  </a:lnTo>
                  <a:lnTo>
                    <a:pt x="3376" y="793"/>
                  </a:lnTo>
                  <a:lnTo>
                    <a:pt x="3377" y="793"/>
                  </a:lnTo>
                  <a:lnTo>
                    <a:pt x="3379" y="793"/>
                  </a:lnTo>
                  <a:lnTo>
                    <a:pt x="3385" y="793"/>
                  </a:lnTo>
                  <a:lnTo>
                    <a:pt x="3387" y="791"/>
                  </a:lnTo>
                  <a:lnTo>
                    <a:pt x="3387" y="791"/>
                  </a:lnTo>
                  <a:lnTo>
                    <a:pt x="3388" y="788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8" y="791"/>
                  </a:lnTo>
                  <a:lnTo>
                    <a:pt x="3388" y="791"/>
                  </a:lnTo>
                  <a:lnTo>
                    <a:pt x="3388" y="793"/>
                  </a:lnTo>
                  <a:lnTo>
                    <a:pt x="3390" y="795"/>
                  </a:lnTo>
                  <a:lnTo>
                    <a:pt x="3394" y="794"/>
                  </a:lnTo>
                  <a:lnTo>
                    <a:pt x="3396" y="796"/>
                  </a:lnTo>
                  <a:lnTo>
                    <a:pt x="3397" y="796"/>
                  </a:lnTo>
                  <a:lnTo>
                    <a:pt x="3400" y="797"/>
                  </a:lnTo>
                  <a:lnTo>
                    <a:pt x="3403" y="797"/>
                  </a:lnTo>
                  <a:lnTo>
                    <a:pt x="3402" y="800"/>
                  </a:lnTo>
                  <a:lnTo>
                    <a:pt x="3402" y="802"/>
                  </a:lnTo>
                  <a:lnTo>
                    <a:pt x="3401" y="804"/>
                  </a:lnTo>
                  <a:lnTo>
                    <a:pt x="3398" y="808"/>
                  </a:lnTo>
                  <a:lnTo>
                    <a:pt x="3400" y="810"/>
                  </a:lnTo>
                  <a:lnTo>
                    <a:pt x="3400" y="811"/>
                  </a:lnTo>
                  <a:lnTo>
                    <a:pt x="3403" y="810"/>
                  </a:lnTo>
                  <a:lnTo>
                    <a:pt x="3405" y="812"/>
                  </a:lnTo>
                  <a:lnTo>
                    <a:pt x="3405" y="812"/>
                  </a:lnTo>
                  <a:lnTo>
                    <a:pt x="3404" y="812"/>
                  </a:lnTo>
                  <a:lnTo>
                    <a:pt x="3402" y="811"/>
                  </a:lnTo>
                  <a:lnTo>
                    <a:pt x="3400" y="811"/>
                  </a:lnTo>
                  <a:lnTo>
                    <a:pt x="3396" y="813"/>
                  </a:lnTo>
                  <a:lnTo>
                    <a:pt x="3396" y="814"/>
                  </a:lnTo>
                  <a:lnTo>
                    <a:pt x="3395" y="816"/>
                  </a:lnTo>
                  <a:lnTo>
                    <a:pt x="3395" y="818"/>
                  </a:lnTo>
                  <a:lnTo>
                    <a:pt x="3394" y="820"/>
                  </a:lnTo>
                  <a:lnTo>
                    <a:pt x="3396" y="821"/>
                  </a:lnTo>
                  <a:lnTo>
                    <a:pt x="3400" y="821"/>
                  </a:lnTo>
                  <a:lnTo>
                    <a:pt x="3396" y="822"/>
                  </a:lnTo>
                  <a:lnTo>
                    <a:pt x="3396" y="823"/>
                  </a:lnTo>
                  <a:lnTo>
                    <a:pt x="3398" y="825"/>
                  </a:lnTo>
                  <a:lnTo>
                    <a:pt x="3401" y="826"/>
                  </a:lnTo>
                  <a:lnTo>
                    <a:pt x="3403" y="823"/>
                  </a:lnTo>
                  <a:lnTo>
                    <a:pt x="3403" y="827"/>
                  </a:lnTo>
                  <a:lnTo>
                    <a:pt x="3405" y="825"/>
                  </a:lnTo>
                  <a:lnTo>
                    <a:pt x="3405" y="822"/>
                  </a:lnTo>
                  <a:lnTo>
                    <a:pt x="3407" y="822"/>
                  </a:lnTo>
                  <a:lnTo>
                    <a:pt x="3410" y="825"/>
                  </a:lnTo>
                  <a:lnTo>
                    <a:pt x="3413" y="825"/>
                  </a:lnTo>
                  <a:lnTo>
                    <a:pt x="3415" y="823"/>
                  </a:lnTo>
                  <a:lnTo>
                    <a:pt x="3419" y="826"/>
                  </a:lnTo>
                  <a:lnTo>
                    <a:pt x="3420" y="825"/>
                  </a:lnTo>
                  <a:lnTo>
                    <a:pt x="3420" y="825"/>
                  </a:lnTo>
                  <a:lnTo>
                    <a:pt x="3420" y="827"/>
                  </a:lnTo>
                  <a:lnTo>
                    <a:pt x="3418" y="826"/>
                  </a:lnTo>
                  <a:lnTo>
                    <a:pt x="3418" y="827"/>
                  </a:lnTo>
                  <a:lnTo>
                    <a:pt x="3419" y="829"/>
                  </a:lnTo>
                  <a:lnTo>
                    <a:pt x="3420" y="831"/>
                  </a:lnTo>
                  <a:lnTo>
                    <a:pt x="3420" y="831"/>
                  </a:lnTo>
                  <a:lnTo>
                    <a:pt x="3421" y="835"/>
                  </a:lnTo>
                  <a:lnTo>
                    <a:pt x="3420" y="836"/>
                  </a:lnTo>
                  <a:lnTo>
                    <a:pt x="3422" y="836"/>
                  </a:lnTo>
                  <a:lnTo>
                    <a:pt x="3424" y="839"/>
                  </a:lnTo>
                  <a:lnTo>
                    <a:pt x="3422" y="842"/>
                  </a:lnTo>
                  <a:lnTo>
                    <a:pt x="3421" y="838"/>
                  </a:lnTo>
                  <a:lnTo>
                    <a:pt x="3418" y="839"/>
                  </a:lnTo>
                  <a:lnTo>
                    <a:pt x="3415" y="840"/>
                  </a:lnTo>
                  <a:lnTo>
                    <a:pt x="3413" y="840"/>
                  </a:lnTo>
                  <a:lnTo>
                    <a:pt x="3413" y="843"/>
                  </a:lnTo>
                  <a:lnTo>
                    <a:pt x="3414" y="843"/>
                  </a:lnTo>
                  <a:lnTo>
                    <a:pt x="3417" y="844"/>
                  </a:lnTo>
                  <a:lnTo>
                    <a:pt x="3419" y="846"/>
                  </a:lnTo>
                  <a:lnTo>
                    <a:pt x="3418" y="849"/>
                  </a:lnTo>
                  <a:lnTo>
                    <a:pt x="3418" y="852"/>
                  </a:lnTo>
                  <a:lnTo>
                    <a:pt x="3420" y="853"/>
                  </a:lnTo>
                  <a:lnTo>
                    <a:pt x="3419" y="854"/>
                  </a:lnTo>
                  <a:lnTo>
                    <a:pt x="3421" y="856"/>
                  </a:lnTo>
                  <a:lnTo>
                    <a:pt x="3418" y="859"/>
                  </a:lnTo>
                  <a:lnTo>
                    <a:pt x="3420" y="861"/>
                  </a:lnTo>
                  <a:lnTo>
                    <a:pt x="3417" y="862"/>
                  </a:lnTo>
                  <a:lnTo>
                    <a:pt x="3417" y="862"/>
                  </a:lnTo>
                  <a:lnTo>
                    <a:pt x="3415" y="865"/>
                  </a:lnTo>
                  <a:lnTo>
                    <a:pt x="3417" y="868"/>
                  </a:lnTo>
                  <a:lnTo>
                    <a:pt x="3413" y="866"/>
                  </a:lnTo>
                  <a:lnTo>
                    <a:pt x="3414" y="869"/>
                  </a:lnTo>
                  <a:lnTo>
                    <a:pt x="3415" y="871"/>
                  </a:lnTo>
                  <a:lnTo>
                    <a:pt x="3417" y="872"/>
                  </a:lnTo>
                  <a:lnTo>
                    <a:pt x="3419" y="872"/>
                  </a:lnTo>
                  <a:lnTo>
                    <a:pt x="3417" y="873"/>
                  </a:lnTo>
                  <a:lnTo>
                    <a:pt x="3417" y="876"/>
                  </a:lnTo>
                  <a:lnTo>
                    <a:pt x="3414" y="874"/>
                  </a:lnTo>
                  <a:lnTo>
                    <a:pt x="3417" y="877"/>
                  </a:lnTo>
                  <a:lnTo>
                    <a:pt x="3417" y="879"/>
                  </a:lnTo>
                  <a:lnTo>
                    <a:pt x="3419" y="879"/>
                  </a:lnTo>
                  <a:lnTo>
                    <a:pt x="3420" y="877"/>
                  </a:lnTo>
                  <a:lnTo>
                    <a:pt x="3423" y="877"/>
                  </a:lnTo>
                  <a:lnTo>
                    <a:pt x="3426" y="874"/>
                  </a:lnTo>
                  <a:lnTo>
                    <a:pt x="3428" y="873"/>
                  </a:lnTo>
                  <a:lnTo>
                    <a:pt x="3427" y="876"/>
                  </a:lnTo>
                  <a:lnTo>
                    <a:pt x="3429" y="878"/>
                  </a:lnTo>
                  <a:lnTo>
                    <a:pt x="3429" y="877"/>
                  </a:lnTo>
                  <a:lnTo>
                    <a:pt x="3430" y="876"/>
                  </a:lnTo>
                  <a:lnTo>
                    <a:pt x="3430" y="876"/>
                  </a:lnTo>
                  <a:lnTo>
                    <a:pt x="3429" y="872"/>
                  </a:lnTo>
                  <a:lnTo>
                    <a:pt x="3430" y="871"/>
                  </a:lnTo>
                  <a:lnTo>
                    <a:pt x="3431" y="874"/>
                  </a:lnTo>
                  <a:lnTo>
                    <a:pt x="3434" y="873"/>
                  </a:lnTo>
                  <a:lnTo>
                    <a:pt x="3431" y="871"/>
                  </a:lnTo>
                  <a:lnTo>
                    <a:pt x="3435" y="870"/>
                  </a:lnTo>
                  <a:lnTo>
                    <a:pt x="3436" y="870"/>
                  </a:lnTo>
                  <a:lnTo>
                    <a:pt x="3438" y="868"/>
                  </a:lnTo>
                  <a:lnTo>
                    <a:pt x="3439" y="871"/>
                  </a:lnTo>
                  <a:lnTo>
                    <a:pt x="3441" y="871"/>
                  </a:lnTo>
                  <a:lnTo>
                    <a:pt x="3443" y="872"/>
                  </a:lnTo>
                  <a:lnTo>
                    <a:pt x="3444" y="871"/>
                  </a:lnTo>
                  <a:lnTo>
                    <a:pt x="3444" y="869"/>
                  </a:lnTo>
                  <a:lnTo>
                    <a:pt x="3446" y="866"/>
                  </a:lnTo>
                  <a:lnTo>
                    <a:pt x="3448" y="868"/>
                  </a:lnTo>
                  <a:lnTo>
                    <a:pt x="3451" y="868"/>
                  </a:lnTo>
                  <a:lnTo>
                    <a:pt x="3451" y="866"/>
                  </a:lnTo>
                  <a:lnTo>
                    <a:pt x="3454" y="866"/>
                  </a:lnTo>
                  <a:lnTo>
                    <a:pt x="3455" y="866"/>
                  </a:lnTo>
                  <a:lnTo>
                    <a:pt x="3456" y="863"/>
                  </a:lnTo>
                  <a:lnTo>
                    <a:pt x="3456" y="861"/>
                  </a:lnTo>
                  <a:lnTo>
                    <a:pt x="3457" y="859"/>
                  </a:lnTo>
                  <a:lnTo>
                    <a:pt x="3458" y="856"/>
                  </a:lnTo>
                  <a:lnTo>
                    <a:pt x="3460" y="854"/>
                  </a:lnTo>
                  <a:lnTo>
                    <a:pt x="3457" y="854"/>
                  </a:lnTo>
                  <a:lnTo>
                    <a:pt x="3456" y="851"/>
                  </a:lnTo>
                  <a:lnTo>
                    <a:pt x="3456" y="848"/>
                  </a:lnTo>
                  <a:lnTo>
                    <a:pt x="3457" y="845"/>
                  </a:lnTo>
                  <a:lnTo>
                    <a:pt x="3457" y="843"/>
                  </a:lnTo>
                  <a:lnTo>
                    <a:pt x="3457" y="840"/>
                  </a:lnTo>
                  <a:lnTo>
                    <a:pt x="3457" y="837"/>
                  </a:lnTo>
                  <a:lnTo>
                    <a:pt x="3456" y="836"/>
                  </a:lnTo>
                  <a:lnTo>
                    <a:pt x="3455" y="833"/>
                  </a:lnTo>
                  <a:lnTo>
                    <a:pt x="3454" y="831"/>
                  </a:lnTo>
                  <a:lnTo>
                    <a:pt x="3451" y="826"/>
                  </a:lnTo>
                  <a:lnTo>
                    <a:pt x="3448" y="823"/>
                  </a:lnTo>
                  <a:lnTo>
                    <a:pt x="3447" y="820"/>
                  </a:lnTo>
                  <a:lnTo>
                    <a:pt x="3445" y="818"/>
                  </a:lnTo>
                  <a:lnTo>
                    <a:pt x="3445" y="817"/>
                  </a:lnTo>
                  <a:lnTo>
                    <a:pt x="3444" y="814"/>
                  </a:lnTo>
                  <a:lnTo>
                    <a:pt x="3443" y="812"/>
                  </a:lnTo>
                  <a:lnTo>
                    <a:pt x="3440" y="810"/>
                  </a:lnTo>
                  <a:lnTo>
                    <a:pt x="3437" y="808"/>
                  </a:lnTo>
                  <a:lnTo>
                    <a:pt x="3435" y="805"/>
                  </a:lnTo>
                  <a:lnTo>
                    <a:pt x="3432" y="804"/>
                  </a:lnTo>
                  <a:lnTo>
                    <a:pt x="3430" y="803"/>
                  </a:lnTo>
                  <a:lnTo>
                    <a:pt x="3429" y="802"/>
                  </a:lnTo>
                  <a:lnTo>
                    <a:pt x="3430" y="800"/>
                  </a:lnTo>
                  <a:lnTo>
                    <a:pt x="3430" y="800"/>
                  </a:lnTo>
                  <a:lnTo>
                    <a:pt x="3431" y="796"/>
                  </a:lnTo>
                  <a:lnTo>
                    <a:pt x="3431" y="794"/>
                  </a:lnTo>
                  <a:lnTo>
                    <a:pt x="3434" y="793"/>
                  </a:lnTo>
                  <a:lnTo>
                    <a:pt x="3437" y="791"/>
                  </a:lnTo>
                  <a:lnTo>
                    <a:pt x="3437" y="791"/>
                  </a:lnTo>
                  <a:lnTo>
                    <a:pt x="3439" y="789"/>
                  </a:lnTo>
                  <a:lnTo>
                    <a:pt x="3443" y="789"/>
                  </a:lnTo>
                  <a:lnTo>
                    <a:pt x="3445" y="787"/>
                  </a:lnTo>
                  <a:lnTo>
                    <a:pt x="3447" y="785"/>
                  </a:lnTo>
                  <a:lnTo>
                    <a:pt x="3451" y="784"/>
                  </a:lnTo>
                  <a:lnTo>
                    <a:pt x="3453" y="783"/>
                  </a:lnTo>
                  <a:lnTo>
                    <a:pt x="3454" y="780"/>
                  </a:lnTo>
                  <a:lnTo>
                    <a:pt x="3456" y="778"/>
                  </a:lnTo>
                  <a:lnTo>
                    <a:pt x="3458" y="777"/>
                  </a:lnTo>
                  <a:lnTo>
                    <a:pt x="3462" y="776"/>
                  </a:lnTo>
                  <a:lnTo>
                    <a:pt x="3461" y="772"/>
                  </a:lnTo>
                  <a:lnTo>
                    <a:pt x="3462" y="770"/>
                  </a:lnTo>
                  <a:lnTo>
                    <a:pt x="3462" y="769"/>
                  </a:lnTo>
                  <a:lnTo>
                    <a:pt x="3462" y="768"/>
                  </a:lnTo>
                  <a:lnTo>
                    <a:pt x="3461" y="765"/>
                  </a:lnTo>
                  <a:lnTo>
                    <a:pt x="3462" y="762"/>
                  </a:lnTo>
                  <a:lnTo>
                    <a:pt x="3463" y="759"/>
                  </a:lnTo>
                  <a:lnTo>
                    <a:pt x="3465" y="758"/>
                  </a:lnTo>
                  <a:lnTo>
                    <a:pt x="3465" y="758"/>
                  </a:lnTo>
                  <a:lnTo>
                    <a:pt x="3468" y="756"/>
                  </a:lnTo>
                  <a:lnTo>
                    <a:pt x="3470" y="753"/>
                  </a:lnTo>
                  <a:lnTo>
                    <a:pt x="3473" y="753"/>
                  </a:lnTo>
                  <a:lnTo>
                    <a:pt x="3474" y="753"/>
                  </a:lnTo>
                  <a:lnTo>
                    <a:pt x="3475" y="750"/>
                  </a:lnTo>
                  <a:lnTo>
                    <a:pt x="3474" y="748"/>
                  </a:lnTo>
                  <a:lnTo>
                    <a:pt x="3480" y="746"/>
                  </a:lnTo>
                  <a:lnTo>
                    <a:pt x="3483" y="744"/>
                  </a:lnTo>
                  <a:lnTo>
                    <a:pt x="3484" y="742"/>
                  </a:lnTo>
                  <a:lnTo>
                    <a:pt x="3487" y="740"/>
                  </a:lnTo>
                  <a:lnTo>
                    <a:pt x="3488" y="737"/>
                  </a:lnTo>
                  <a:lnTo>
                    <a:pt x="3489" y="736"/>
                  </a:lnTo>
                  <a:lnTo>
                    <a:pt x="3492" y="736"/>
                  </a:lnTo>
                  <a:lnTo>
                    <a:pt x="3490" y="739"/>
                  </a:lnTo>
                  <a:lnTo>
                    <a:pt x="3494" y="739"/>
                  </a:lnTo>
                  <a:lnTo>
                    <a:pt x="3496" y="736"/>
                  </a:lnTo>
                  <a:lnTo>
                    <a:pt x="3497" y="740"/>
                  </a:lnTo>
                  <a:lnTo>
                    <a:pt x="3496" y="742"/>
                  </a:lnTo>
                  <a:lnTo>
                    <a:pt x="3501" y="743"/>
                  </a:lnTo>
                  <a:lnTo>
                    <a:pt x="3506" y="744"/>
                  </a:lnTo>
                  <a:lnTo>
                    <a:pt x="3508" y="746"/>
                  </a:lnTo>
                  <a:lnTo>
                    <a:pt x="3514" y="744"/>
                  </a:lnTo>
                  <a:lnTo>
                    <a:pt x="3516" y="743"/>
                  </a:lnTo>
                  <a:lnTo>
                    <a:pt x="3518" y="743"/>
                  </a:lnTo>
                  <a:lnTo>
                    <a:pt x="3522" y="741"/>
                  </a:lnTo>
                  <a:lnTo>
                    <a:pt x="3524" y="740"/>
                  </a:lnTo>
                  <a:lnTo>
                    <a:pt x="3526" y="737"/>
                  </a:lnTo>
                  <a:lnTo>
                    <a:pt x="3528" y="737"/>
                  </a:lnTo>
                  <a:lnTo>
                    <a:pt x="3530" y="736"/>
                  </a:lnTo>
                  <a:lnTo>
                    <a:pt x="3531" y="735"/>
                  </a:lnTo>
                  <a:lnTo>
                    <a:pt x="3535" y="733"/>
                  </a:lnTo>
                  <a:lnTo>
                    <a:pt x="3537" y="729"/>
                  </a:lnTo>
                  <a:lnTo>
                    <a:pt x="3539" y="728"/>
                  </a:lnTo>
                  <a:lnTo>
                    <a:pt x="3539" y="728"/>
                  </a:lnTo>
                  <a:lnTo>
                    <a:pt x="3540" y="725"/>
                  </a:lnTo>
                  <a:lnTo>
                    <a:pt x="3542" y="723"/>
                  </a:lnTo>
                  <a:lnTo>
                    <a:pt x="3547" y="717"/>
                  </a:lnTo>
                  <a:lnTo>
                    <a:pt x="3549" y="716"/>
                  </a:lnTo>
                  <a:lnTo>
                    <a:pt x="3550" y="714"/>
                  </a:lnTo>
                  <a:lnTo>
                    <a:pt x="3552" y="711"/>
                  </a:lnTo>
                  <a:lnTo>
                    <a:pt x="3555" y="709"/>
                  </a:lnTo>
                  <a:lnTo>
                    <a:pt x="3556" y="708"/>
                  </a:lnTo>
                  <a:lnTo>
                    <a:pt x="3558" y="705"/>
                  </a:lnTo>
                  <a:lnTo>
                    <a:pt x="3564" y="700"/>
                  </a:lnTo>
                  <a:lnTo>
                    <a:pt x="3568" y="695"/>
                  </a:lnTo>
                  <a:lnTo>
                    <a:pt x="3575" y="688"/>
                  </a:lnTo>
                  <a:lnTo>
                    <a:pt x="3577" y="683"/>
                  </a:lnTo>
                  <a:lnTo>
                    <a:pt x="3577" y="682"/>
                  </a:lnTo>
                  <a:lnTo>
                    <a:pt x="3580" y="680"/>
                  </a:lnTo>
                  <a:lnTo>
                    <a:pt x="3580" y="677"/>
                  </a:lnTo>
                  <a:lnTo>
                    <a:pt x="3582" y="674"/>
                  </a:lnTo>
                  <a:lnTo>
                    <a:pt x="3586" y="668"/>
                  </a:lnTo>
                  <a:lnTo>
                    <a:pt x="3589" y="666"/>
                  </a:lnTo>
                  <a:lnTo>
                    <a:pt x="3590" y="664"/>
                  </a:lnTo>
                  <a:lnTo>
                    <a:pt x="3591" y="662"/>
                  </a:lnTo>
                  <a:lnTo>
                    <a:pt x="3593" y="658"/>
                  </a:lnTo>
                  <a:lnTo>
                    <a:pt x="3596" y="656"/>
                  </a:lnTo>
                  <a:lnTo>
                    <a:pt x="3598" y="654"/>
                  </a:lnTo>
                  <a:lnTo>
                    <a:pt x="3601" y="651"/>
                  </a:lnTo>
                  <a:lnTo>
                    <a:pt x="3602" y="650"/>
                  </a:lnTo>
                  <a:lnTo>
                    <a:pt x="3605" y="648"/>
                  </a:lnTo>
                  <a:lnTo>
                    <a:pt x="3605" y="643"/>
                  </a:lnTo>
                  <a:lnTo>
                    <a:pt x="3606" y="640"/>
                  </a:lnTo>
                  <a:lnTo>
                    <a:pt x="3606" y="638"/>
                  </a:lnTo>
                  <a:lnTo>
                    <a:pt x="3607" y="638"/>
                  </a:lnTo>
                  <a:lnTo>
                    <a:pt x="3607" y="635"/>
                  </a:lnTo>
                  <a:lnTo>
                    <a:pt x="3607" y="633"/>
                  </a:lnTo>
                  <a:lnTo>
                    <a:pt x="3607" y="633"/>
                  </a:lnTo>
                  <a:lnTo>
                    <a:pt x="3608" y="631"/>
                  </a:lnTo>
                  <a:lnTo>
                    <a:pt x="3609" y="628"/>
                  </a:lnTo>
                  <a:lnTo>
                    <a:pt x="3609" y="625"/>
                  </a:lnTo>
                  <a:lnTo>
                    <a:pt x="3608" y="623"/>
                  </a:lnTo>
                  <a:lnTo>
                    <a:pt x="3609" y="621"/>
                  </a:lnTo>
                  <a:lnTo>
                    <a:pt x="3609" y="618"/>
                  </a:lnTo>
                  <a:lnTo>
                    <a:pt x="3609" y="615"/>
                  </a:lnTo>
                  <a:lnTo>
                    <a:pt x="3609" y="613"/>
                  </a:lnTo>
                  <a:lnTo>
                    <a:pt x="3609" y="612"/>
                  </a:lnTo>
                  <a:lnTo>
                    <a:pt x="3608" y="607"/>
                  </a:lnTo>
                  <a:lnTo>
                    <a:pt x="3611" y="601"/>
                  </a:lnTo>
                  <a:lnTo>
                    <a:pt x="3611" y="599"/>
                  </a:lnTo>
                  <a:lnTo>
                    <a:pt x="3614" y="597"/>
                  </a:lnTo>
                  <a:lnTo>
                    <a:pt x="3615" y="594"/>
                  </a:lnTo>
                  <a:lnTo>
                    <a:pt x="3615" y="591"/>
                  </a:lnTo>
                  <a:lnTo>
                    <a:pt x="3618" y="589"/>
                  </a:lnTo>
                  <a:lnTo>
                    <a:pt x="3620" y="587"/>
                  </a:lnTo>
                  <a:lnTo>
                    <a:pt x="3620" y="583"/>
                  </a:lnTo>
                  <a:lnTo>
                    <a:pt x="3623" y="581"/>
                  </a:lnTo>
                  <a:lnTo>
                    <a:pt x="3623" y="580"/>
                  </a:lnTo>
                  <a:lnTo>
                    <a:pt x="3620" y="579"/>
                  </a:lnTo>
                  <a:lnTo>
                    <a:pt x="3617" y="578"/>
                  </a:lnTo>
                  <a:lnTo>
                    <a:pt x="3619" y="574"/>
                  </a:lnTo>
                  <a:lnTo>
                    <a:pt x="3619" y="572"/>
                  </a:lnTo>
                  <a:lnTo>
                    <a:pt x="3619" y="570"/>
                  </a:lnTo>
                  <a:lnTo>
                    <a:pt x="3611" y="564"/>
                  </a:lnTo>
                  <a:lnTo>
                    <a:pt x="3617" y="566"/>
                  </a:lnTo>
                  <a:lnTo>
                    <a:pt x="3619" y="564"/>
                  </a:lnTo>
                  <a:lnTo>
                    <a:pt x="3620" y="562"/>
                  </a:lnTo>
                  <a:lnTo>
                    <a:pt x="3618" y="560"/>
                  </a:lnTo>
                  <a:lnTo>
                    <a:pt x="3616" y="558"/>
                  </a:lnTo>
                  <a:lnTo>
                    <a:pt x="3612" y="555"/>
                  </a:lnTo>
                  <a:lnTo>
                    <a:pt x="3609" y="554"/>
                  </a:lnTo>
                  <a:lnTo>
                    <a:pt x="3607" y="552"/>
                  </a:lnTo>
                  <a:lnTo>
                    <a:pt x="3606" y="548"/>
                  </a:lnTo>
                  <a:lnTo>
                    <a:pt x="3605" y="546"/>
                  </a:lnTo>
                  <a:lnTo>
                    <a:pt x="3602" y="545"/>
                  </a:lnTo>
                  <a:lnTo>
                    <a:pt x="3599" y="543"/>
                  </a:lnTo>
                  <a:lnTo>
                    <a:pt x="3597" y="543"/>
                  </a:lnTo>
                  <a:lnTo>
                    <a:pt x="3593" y="544"/>
                  </a:lnTo>
                  <a:lnTo>
                    <a:pt x="3591" y="544"/>
                  </a:lnTo>
                  <a:lnTo>
                    <a:pt x="3588" y="543"/>
                  </a:lnTo>
                  <a:lnTo>
                    <a:pt x="3585" y="541"/>
                  </a:lnTo>
                  <a:lnTo>
                    <a:pt x="3584" y="545"/>
                  </a:lnTo>
                  <a:lnTo>
                    <a:pt x="3585" y="547"/>
                  </a:lnTo>
                  <a:lnTo>
                    <a:pt x="3584" y="549"/>
                  </a:lnTo>
                  <a:lnTo>
                    <a:pt x="3583" y="553"/>
                  </a:lnTo>
                  <a:lnTo>
                    <a:pt x="3582" y="555"/>
                  </a:lnTo>
                  <a:lnTo>
                    <a:pt x="3579" y="556"/>
                  </a:lnTo>
                  <a:lnTo>
                    <a:pt x="3580" y="554"/>
                  </a:lnTo>
                  <a:lnTo>
                    <a:pt x="3582" y="551"/>
                  </a:lnTo>
                  <a:lnTo>
                    <a:pt x="3582" y="548"/>
                  </a:lnTo>
                  <a:lnTo>
                    <a:pt x="3580" y="549"/>
                  </a:lnTo>
                  <a:lnTo>
                    <a:pt x="3579" y="552"/>
                  </a:lnTo>
                  <a:lnTo>
                    <a:pt x="3573" y="555"/>
                  </a:lnTo>
                  <a:lnTo>
                    <a:pt x="3568" y="556"/>
                  </a:lnTo>
                  <a:lnTo>
                    <a:pt x="3568" y="556"/>
                  </a:lnTo>
                  <a:lnTo>
                    <a:pt x="3565" y="556"/>
                  </a:lnTo>
                  <a:lnTo>
                    <a:pt x="3567" y="553"/>
                  </a:lnTo>
                  <a:lnTo>
                    <a:pt x="3568" y="551"/>
                  </a:lnTo>
                  <a:lnTo>
                    <a:pt x="3572" y="549"/>
                  </a:lnTo>
                  <a:lnTo>
                    <a:pt x="3568" y="548"/>
                  </a:lnTo>
                  <a:lnTo>
                    <a:pt x="3566" y="547"/>
                  </a:lnTo>
                  <a:lnTo>
                    <a:pt x="3568" y="544"/>
                  </a:lnTo>
                  <a:lnTo>
                    <a:pt x="3571" y="541"/>
                  </a:lnTo>
                  <a:lnTo>
                    <a:pt x="3567" y="541"/>
                  </a:lnTo>
                  <a:lnTo>
                    <a:pt x="3565" y="543"/>
                  </a:lnTo>
                  <a:lnTo>
                    <a:pt x="3562" y="545"/>
                  </a:lnTo>
                  <a:lnTo>
                    <a:pt x="3565" y="546"/>
                  </a:lnTo>
                  <a:lnTo>
                    <a:pt x="3564" y="549"/>
                  </a:lnTo>
                  <a:lnTo>
                    <a:pt x="3560" y="551"/>
                  </a:lnTo>
                  <a:lnTo>
                    <a:pt x="3558" y="552"/>
                  </a:lnTo>
                  <a:lnTo>
                    <a:pt x="3558" y="552"/>
                  </a:lnTo>
                  <a:lnTo>
                    <a:pt x="3556" y="548"/>
                  </a:lnTo>
                  <a:lnTo>
                    <a:pt x="3558" y="546"/>
                  </a:lnTo>
                  <a:lnTo>
                    <a:pt x="3557" y="540"/>
                  </a:lnTo>
                  <a:lnTo>
                    <a:pt x="3558" y="538"/>
                  </a:lnTo>
                  <a:lnTo>
                    <a:pt x="3558" y="536"/>
                  </a:lnTo>
                  <a:lnTo>
                    <a:pt x="3556" y="535"/>
                  </a:lnTo>
                  <a:lnTo>
                    <a:pt x="3552" y="536"/>
                  </a:lnTo>
                  <a:lnTo>
                    <a:pt x="3550" y="536"/>
                  </a:lnTo>
                  <a:lnTo>
                    <a:pt x="3545" y="537"/>
                  </a:lnTo>
                  <a:lnTo>
                    <a:pt x="3542" y="535"/>
                  </a:lnTo>
                  <a:lnTo>
                    <a:pt x="3539" y="535"/>
                  </a:lnTo>
                  <a:lnTo>
                    <a:pt x="3537" y="534"/>
                  </a:lnTo>
                  <a:lnTo>
                    <a:pt x="3535" y="531"/>
                  </a:lnTo>
                  <a:lnTo>
                    <a:pt x="3538" y="529"/>
                  </a:lnTo>
                  <a:lnTo>
                    <a:pt x="3541" y="527"/>
                  </a:lnTo>
                  <a:lnTo>
                    <a:pt x="3543" y="526"/>
                  </a:lnTo>
                  <a:lnTo>
                    <a:pt x="3549" y="522"/>
                  </a:lnTo>
                  <a:lnTo>
                    <a:pt x="3551" y="520"/>
                  </a:lnTo>
                  <a:lnTo>
                    <a:pt x="3554" y="518"/>
                  </a:lnTo>
                  <a:lnTo>
                    <a:pt x="3556" y="517"/>
                  </a:lnTo>
                  <a:lnTo>
                    <a:pt x="3559" y="514"/>
                  </a:lnTo>
                  <a:lnTo>
                    <a:pt x="3562" y="513"/>
                  </a:lnTo>
                  <a:lnTo>
                    <a:pt x="3566" y="510"/>
                  </a:lnTo>
                  <a:lnTo>
                    <a:pt x="3567" y="509"/>
                  </a:lnTo>
                  <a:lnTo>
                    <a:pt x="3569" y="506"/>
                  </a:lnTo>
                  <a:lnTo>
                    <a:pt x="3575" y="502"/>
                  </a:lnTo>
                  <a:lnTo>
                    <a:pt x="3577" y="501"/>
                  </a:lnTo>
                  <a:lnTo>
                    <a:pt x="3576" y="497"/>
                  </a:lnTo>
                  <a:lnTo>
                    <a:pt x="3580" y="495"/>
                  </a:lnTo>
                  <a:lnTo>
                    <a:pt x="3580" y="494"/>
                  </a:lnTo>
                  <a:lnTo>
                    <a:pt x="3585" y="491"/>
                  </a:lnTo>
                  <a:lnTo>
                    <a:pt x="3588" y="488"/>
                  </a:lnTo>
                  <a:lnTo>
                    <a:pt x="3590" y="486"/>
                  </a:lnTo>
                  <a:lnTo>
                    <a:pt x="3592" y="484"/>
                  </a:lnTo>
                  <a:lnTo>
                    <a:pt x="3594" y="484"/>
                  </a:lnTo>
                  <a:lnTo>
                    <a:pt x="3598" y="480"/>
                  </a:lnTo>
                  <a:lnTo>
                    <a:pt x="3600" y="479"/>
                  </a:lnTo>
                  <a:lnTo>
                    <a:pt x="3602" y="476"/>
                  </a:lnTo>
                  <a:lnTo>
                    <a:pt x="3608" y="475"/>
                  </a:lnTo>
                  <a:lnTo>
                    <a:pt x="3609" y="471"/>
                  </a:lnTo>
                  <a:lnTo>
                    <a:pt x="3610" y="469"/>
                  </a:lnTo>
                  <a:lnTo>
                    <a:pt x="3611" y="466"/>
                  </a:lnTo>
                  <a:lnTo>
                    <a:pt x="3614" y="463"/>
                  </a:lnTo>
                  <a:lnTo>
                    <a:pt x="3616" y="461"/>
                  </a:lnTo>
                  <a:lnTo>
                    <a:pt x="3619" y="461"/>
                  </a:lnTo>
                  <a:lnTo>
                    <a:pt x="3625" y="457"/>
                  </a:lnTo>
                  <a:lnTo>
                    <a:pt x="3627" y="454"/>
                  </a:lnTo>
                  <a:lnTo>
                    <a:pt x="3628" y="451"/>
                  </a:lnTo>
                  <a:lnTo>
                    <a:pt x="3631" y="449"/>
                  </a:lnTo>
                  <a:lnTo>
                    <a:pt x="3636" y="445"/>
                  </a:lnTo>
                  <a:lnTo>
                    <a:pt x="3642" y="444"/>
                  </a:lnTo>
                  <a:lnTo>
                    <a:pt x="3645" y="443"/>
                  </a:lnTo>
                  <a:lnTo>
                    <a:pt x="3645" y="443"/>
                  </a:lnTo>
                  <a:lnTo>
                    <a:pt x="3649" y="443"/>
                  </a:lnTo>
                  <a:lnTo>
                    <a:pt x="3651" y="443"/>
                  </a:lnTo>
                  <a:lnTo>
                    <a:pt x="3651" y="443"/>
                  </a:lnTo>
                  <a:lnTo>
                    <a:pt x="3657" y="442"/>
                  </a:lnTo>
                  <a:lnTo>
                    <a:pt x="3660" y="442"/>
                  </a:lnTo>
                  <a:lnTo>
                    <a:pt x="3662" y="442"/>
                  </a:lnTo>
                  <a:lnTo>
                    <a:pt x="3665" y="443"/>
                  </a:lnTo>
                  <a:lnTo>
                    <a:pt x="3670" y="443"/>
                  </a:lnTo>
                  <a:lnTo>
                    <a:pt x="3673" y="442"/>
                  </a:lnTo>
                  <a:lnTo>
                    <a:pt x="3676" y="442"/>
                  </a:lnTo>
                  <a:lnTo>
                    <a:pt x="3678" y="442"/>
                  </a:lnTo>
                  <a:lnTo>
                    <a:pt x="3682" y="442"/>
                  </a:lnTo>
                  <a:lnTo>
                    <a:pt x="3682" y="445"/>
                  </a:lnTo>
                  <a:lnTo>
                    <a:pt x="3684" y="447"/>
                  </a:lnTo>
                  <a:lnTo>
                    <a:pt x="3686" y="446"/>
                  </a:lnTo>
                  <a:lnTo>
                    <a:pt x="3688" y="443"/>
                  </a:lnTo>
                  <a:lnTo>
                    <a:pt x="3691" y="441"/>
                  </a:lnTo>
                  <a:lnTo>
                    <a:pt x="3694" y="443"/>
                  </a:lnTo>
                  <a:lnTo>
                    <a:pt x="3696" y="443"/>
                  </a:lnTo>
                  <a:lnTo>
                    <a:pt x="3702" y="444"/>
                  </a:lnTo>
                  <a:lnTo>
                    <a:pt x="3704" y="445"/>
                  </a:lnTo>
                  <a:lnTo>
                    <a:pt x="3708" y="444"/>
                  </a:lnTo>
                  <a:lnTo>
                    <a:pt x="3710" y="442"/>
                  </a:lnTo>
                  <a:lnTo>
                    <a:pt x="3712" y="442"/>
                  </a:lnTo>
                  <a:lnTo>
                    <a:pt x="3716" y="442"/>
                  </a:lnTo>
                  <a:lnTo>
                    <a:pt x="3717" y="444"/>
                  </a:lnTo>
                  <a:lnTo>
                    <a:pt x="3720" y="445"/>
                  </a:lnTo>
                  <a:lnTo>
                    <a:pt x="3722" y="444"/>
                  </a:lnTo>
                  <a:lnTo>
                    <a:pt x="3721" y="442"/>
                  </a:lnTo>
                  <a:lnTo>
                    <a:pt x="3722" y="440"/>
                  </a:lnTo>
                  <a:lnTo>
                    <a:pt x="3726" y="441"/>
                  </a:lnTo>
                  <a:lnTo>
                    <a:pt x="3726" y="437"/>
                  </a:lnTo>
                  <a:lnTo>
                    <a:pt x="3728" y="436"/>
                  </a:lnTo>
                  <a:lnTo>
                    <a:pt x="3731" y="435"/>
                  </a:lnTo>
                  <a:lnTo>
                    <a:pt x="3734" y="435"/>
                  </a:lnTo>
                  <a:lnTo>
                    <a:pt x="3737" y="435"/>
                  </a:lnTo>
                  <a:lnTo>
                    <a:pt x="3738" y="436"/>
                  </a:lnTo>
                  <a:lnTo>
                    <a:pt x="3740" y="436"/>
                  </a:lnTo>
                  <a:lnTo>
                    <a:pt x="3743" y="437"/>
                  </a:lnTo>
                  <a:lnTo>
                    <a:pt x="3746" y="438"/>
                  </a:lnTo>
                  <a:lnTo>
                    <a:pt x="3748" y="440"/>
                  </a:lnTo>
                  <a:lnTo>
                    <a:pt x="3746" y="440"/>
                  </a:lnTo>
                  <a:lnTo>
                    <a:pt x="3748" y="441"/>
                  </a:lnTo>
                  <a:lnTo>
                    <a:pt x="3751" y="441"/>
                  </a:lnTo>
                  <a:lnTo>
                    <a:pt x="3753" y="438"/>
                  </a:lnTo>
                  <a:lnTo>
                    <a:pt x="3756" y="438"/>
                  </a:lnTo>
                  <a:lnTo>
                    <a:pt x="3759" y="440"/>
                  </a:lnTo>
                  <a:lnTo>
                    <a:pt x="3761" y="442"/>
                  </a:lnTo>
                  <a:lnTo>
                    <a:pt x="3762" y="444"/>
                  </a:lnTo>
                  <a:lnTo>
                    <a:pt x="3764" y="444"/>
                  </a:lnTo>
                  <a:lnTo>
                    <a:pt x="3768" y="446"/>
                  </a:lnTo>
                  <a:lnTo>
                    <a:pt x="3762" y="447"/>
                  </a:lnTo>
                  <a:lnTo>
                    <a:pt x="3760" y="447"/>
                  </a:lnTo>
                  <a:lnTo>
                    <a:pt x="3756" y="447"/>
                  </a:lnTo>
                  <a:lnTo>
                    <a:pt x="3754" y="447"/>
                  </a:lnTo>
                  <a:lnTo>
                    <a:pt x="3755" y="451"/>
                  </a:lnTo>
                  <a:lnTo>
                    <a:pt x="3756" y="453"/>
                  </a:lnTo>
                  <a:lnTo>
                    <a:pt x="3761" y="453"/>
                  </a:lnTo>
                  <a:lnTo>
                    <a:pt x="3762" y="453"/>
                  </a:lnTo>
                  <a:lnTo>
                    <a:pt x="3765" y="452"/>
                  </a:lnTo>
                  <a:lnTo>
                    <a:pt x="3768" y="451"/>
                  </a:lnTo>
                  <a:lnTo>
                    <a:pt x="3770" y="450"/>
                  </a:lnTo>
                  <a:lnTo>
                    <a:pt x="3776" y="452"/>
                  </a:lnTo>
                  <a:lnTo>
                    <a:pt x="3779" y="451"/>
                  </a:lnTo>
                  <a:lnTo>
                    <a:pt x="3781" y="449"/>
                  </a:lnTo>
                  <a:lnTo>
                    <a:pt x="3785" y="449"/>
                  </a:lnTo>
                  <a:lnTo>
                    <a:pt x="3785" y="445"/>
                  </a:lnTo>
                  <a:lnTo>
                    <a:pt x="3788" y="446"/>
                  </a:lnTo>
                  <a:lnTo>
                    <a:pt x="3790" y="446"/>
                  </a:lnTo>
                  <a:lnTo>
                    <a:pt x="3793" y="449"/>
                  </a:lnTo>
                  <a:lnTo>
                    <a:pt x="3796" y="449"/>
                  </a:lnTo>
                  <a:lnTo>
                    <a:pt x="3798" y="446"/>
                  </a:lnTo>
                  <a:lnTo>
                    <a:pt x="3802" y="446"/>
                  </a:lnTo>
                  <a:lnTo>
                    <a:pt x="3807" y="446"/>
                  </a:lnTo>
                  <a:lnTo>
                    <a:pt x="3810" y="445"/>
                  </a:lnTo>
                  <a:lnTo>
                    <a:pt x="3808" y="442"/>
                  </a:lnTo>
                  <a:lnTo>
                    <a:pt x="3806" y="441"/>
                  </a:lnTo>
                  <a:lnTo>
                    <a:pt x="3803" y="440"/>
                  </a:lnTo>
                  <a:lnTo>
                    <a:pt x="3801" y="441"/>
                  </a:lnTo>
                  <a:lnTo>
                    <a:pt x="3798" y="441"/>
                  </a:lnTo>
                  <a:lnTo>
                    <a:pt x="3795" y="440"/>
                  </a:lnTo>
                  <a:lnTo>
                    <a:pt x="3798" y="437"/>
                  </a:lnTo>
                  <a:lnTo>
                    <a:pt x="3797" y="435"/>
                  </a:lnTo>
                  <a:lnTo>
                    <a:pt x="3797" y="432"/>
                  </a:lnTo>
                  <a:lnTo>
                    <a:pt x="3799" y="433"/>
                  </a:lnTo>
                  <a:lnTo>
                    <a:pt x="3801" y="429"/>
                  </a:lnTo>
                  <a:lnTo>
                    <a:pt x="3802" y="427"/>
                  </a:lnTo>
                  <a:lnTo>
                    <a:pt x="3804" y="425"/>
                  </a:lnTo>
                  <a:lnTo>
                    <a:pt x="3807" y="423"/>
                  </a:lnTo>
                  <a:lnTo>
                    <a:pt x="3813" y="419"/>
                  </a:lnTo>
                  <a:lnTo>
                    <a:pt x="3815" y="417"/>
                  </a:lnTo>
                  <a:lnTo>
                    <a:pt x="3819" y="416"/>
                  </a:lnTo>
                  <a:lnTo>
                    <a:pt x="3821" y="410"/>
                  </a:lnTo>
                  <a:lnTo>
                    <a:pt x="3824" y="408"/>
                  </a:lnTo>
                  <a:lnTo>
                    <a:pt x="3827" y="406"/>
                  </a:lnTo>
                  <a:lnTo>
                    <a:pt x="3830" y="404"/>
                  </a:lnTo>
                  <a:lnTo>
                    <a:pt x="3830" y="402"/>
                  </a:lnTo>
                  <a:lnTo>
                    <a:pt x="3830" y="399"/>
                  </a:lnTo>
                  <a:lnTo>
                    <a:pt x="3833" y="398"/>
                  </a:lnTo>
                  <a:lnTo>
                    <a:pt x="3836" y="395"/>
                  </a:lnTo>
                  <a:lnTo>
                    <a:pt x="3838" y="394"/>
                  </a:lnTo>
                  <a:lnTo>
                    <a:pt x="3841" y="392"/>
                  </a:lnTo>
                  <a:lnTo>
                    <a:pt x="3847" y="393"/>
                  </a:lnTo>
                  <a:lnTo>
                    <a:pt x="3849" y="394"/>
                  </a:lnTo>
                  <a:lnTo>
                    <a:pt x="3852" y="392"/>
                  </a:lnTo>
                  <a:lnTo>
                    <a:pt x="3855" y="392"/>
                  </a:lnTo>
                  <a:lnTo>
                    <a:pt x="3859" y="392"/>
                  </a:lnTo>
                  <a:lnTo>
                    <a:pt x="3863" y="390"/>
                  </a:lnTo>
                  <a:lnTo>
                    <a:pt x="3865" y="390"/>
                  </a:lnTo>
                  <a:lnTo>
                    <a:pt x="3867" y="392"/>
                  </a:lnTo>
                  <a:lnTo>
                    <a:pt x="3870" y="395"/>
                  </a:lnTo>
                  <a:lnTo>
                    <a:pt x="3872" y="394"/>
                  </a:lnTo>
                  <a:lnTo>
                    <a:pt x="3879" y="390"/>
                  </a:lnTo>
                  <a:lnTo>
                    <a:pt x="3881" y="393"/>
                  </a:lnTo>
                  <a:lnTo>
                    <a:pt x="3876" y="401"/>
                  </a:lnTo>
                  <a:lnTo>
                    <a:pt x="3875" y="401"/>
                  </a:lnTo>
                  <a:lnTo>
                    <a:pt x="3873" y="403"/>
                  </a:lnTo>
                  <a:lnTo>
                    <a:pt x="3875" y="406"/>
                  </a:lnTo>
                  <a:lnTo>
                    <a:pt x="3874" y="409"/>
                  </a:lnTo>
                  <a:lnTo>
                    <a:pt x="3875" y="409"/>
                  </a:lnTo>
                  <a:lnTo>
                    <a:pt x="3879" y="408"/>
                  </a:lnTo>
                  <a:lnTo>
                    <a:pt x="3881" y="408"/>
                  </a:lnTo>
                  <a:lnTo>
                    <a:pt x="3881" y="411"/>
                  </a:lnTo>
                  <a:lnTo>
                    <a:pt x="3879" y="414"/>
                  </a:lnTo>
                  <a:lnTo>
                    <a:pt x="3878" y="416"/>
                  </a:lnTo>
                  <a:lnTo>
                    <a:pt x="3880" y="416"/>
                  </a:lnTo>
                  <a:lnTo>
                    <a:pt x="3883" y="415"/>
                  </a:lnTo>
                  <a:lnTo>
                    <a:pt x="3885" y="415"/>
                  </a:lnTo>
                  <a:lnTo>
                    <a:pt x="3888" y="411"/>
                  </a:lnTo>
                  <a:lnTo>
                    <a:pt x="3893" y="408"/>
                  </a:lnTo>
                  <a:lnTo>
                    <a:pt x="3896" y="404"/>
                  </a:lnTo>
                  <a:lnTo>
                    <a:pt x="3901" y="401"/>
                  </a:lnTo>
                  <a:lnTo>
                    <a:pt x="3905" y="400"/>
                  </a:lnTo>
                  <a:lnTo>
                    <a:pt x="3907" y="397"/>
                  </a:lnTo>
                  <a:lnTo>
                    <a:pt x="3909" y="395"/>
                  </a:lnTo>
                  <a:lnTo>
                    <a:pt x="3910" y="395"/>
                  </a:lnTo>
                  <a:lnTo>
                    <a:pt x="3913" y="397"/>
                  </a:lnTo>
                  <a:lnTo>
                    <a:pt x="3916" y="394"/>
                  </a:lnTo>
                  <a:lnTo>
                    <a:pt x="3916" y="398"/>
                  </a:lnTo>
                  <a:lnTo>
                    <a:pt x="3919" y="397"/>
                  </a:lnTo>
                  <a:lnTo>
                    <a:pt x="3919" y="393"/>
                  </a:lnTo>
                  <a:lnTo>
                    <a:pt x="3916" y="393"/>
                  </a:lnTo>
                  <a:lnTo>
                    <a:pt x="3917" y="390"/>
                  </a:lnTo>
                  <a:lnTo>
                    <a:pt x="3918" y="387"/>
                  </a:lnTo>
                  <a:lnTo>
                    <a:pt x="3918" y="384"/>
                  </a:lnTo>
                  <a:lnTo>
                    <a:pt x="3918" y="382"/>
                  </a:lnTo>
                  <a:lnTo>
                    <a:pt x="3922" y="381"/>
                  </a:lnTo>
                  <a:lnTo>
                    <a:pt x="3919" y="378"/>
                  </a:lnTo>
                  <a:lnTo>
                    <a:pt x="3923" y="376"/>
                  </a:lnTo>
                  <a:lnTo>
                    <a:pt x="3925" y="375"/>
                  </a:lnTo>
                  <a:lnTo>
                    <a:pt x="3929" y="375"/>
                  </a:lnTo>
                  <a:lnTo>
                    <a:pt x="3931" y="374"/>
                  </a:lnTo>
                  <a:lnTo>
                    <a:pt x="3934" y="374"/>
                  </a:lnTo>
                  <a:lnTo>
                    <a:pt x="3936" y="374"/>
                  </a:lnTo>
                  <a:lnTo>
                    <a:pt x="3939" y="375"/>
                  </a:lnTo>
                  <a:lnTo>
                    <a:pt x="3942" y="376"/>
                  </a:lnTo>
                  <a:lnTo>
                    <a:pt x="3944" y="377"/>
                  </a:lnTo>
                  <a:lnTo>
                    <a:pt x="3950" y="378"/>
                  </a:lnTo>
                  <a:lnTo>
                    <a:pt x="3952" y="378"/>
                  </a:lnTo>
                  <a:lnTo>
                    <a:pt x="3953" y="378"/>
                  </a:lnTo>
                  <a:lnTo>
                    <a:pt x="3952" y="378"/>
                  </a:lnTo>
                  <a:lnTo>
                    <a:pt x="3948" y="378"/>
                  </a:lnTo>
                  <a:lnTo>
                    <a:pt x="3948" y="381"/>
                  </a:lnTo>
                  <a:lnTo>
                    <a:pt x="3946" y="380"/>
                  </a:lnTo>
                  <a:lnTo>
                    <a:pt x="3942" y="380"/>
                  </a:lnTo>
                  <a:lnTo>
                    <a:pt x="3940" y="378"/>
                  </a:lnTo>
                  <a:lnTo>
                    <a:pt x="3938" y="378"/>
                  </a:lnTo>
                  <a:lnTo>
                    <a:pt x="3934" y="381"/>
                  </a:lnTo>
                  <a:lnTo>
                    <a:pt x="3932" y="383"/>
                  </a:lnTo>
                  <a:lnTo>
                    <a:pt x="3932" y="385"/>
                  </a:lnTo>
                  <a:lnTo>
                    <a:pt x="3931" y="389"/>
                  </a:lnTo>
                  <a:lnTo>
                    <a:pt x="3931" y="394"/>
                  </a:lnTo>
                  <a:lnTo>
                    <a:pt x="3929" y="395"/>
                  </a:lnTo>
                  <a:lnTo>
                    <a:pt x="3927" y="399"/>
                  </a:lnTo>
                  <a:lnTo>
                    <a:pt x="3930" y="401"/>
                  </a:lnTo>
                  <a:lnTo>
                    <a:pt x="3930" y="403"/>
                  </a:lnTo>
                  <a:lnTo>
                    <a:pt x="3927" y="406"/>
                  </a:lnTo>
                  <a:lnTo>
                    <a:pt x="3924" y="408"/>
                  </a:lnTo>
                  <a:lnTo>
                    <a:pt x="3927" y="410"/>
                  </a:lnTo>
                  <a:lnTo>
                    <a:pt x="3922" y="414"/>
                  </a:lnTo>
                  <a:lnTo>
                    <a:pt x="3919" y="414"/>
                  </a:lnTo>
                  <a:lnTo>
                    <a:pt x="3916" y="414"/>
                  </a:lnTo>
                  <a:lnTo>
                    <a:pt x="3914" y="417"/>
                  </a:lnTo>
                  <a:lnTo>
                    <a:pt x="3910" y="417"/>
                  </a:lnTo>
                  <a:lnTo>
                    <a:pt x="3908" y="418"/>
                  </a:lnTo>
                  <a:lnTo>
                    <a:pt x="3906" y="419"/>
                  </a:lnTo>
                  <a:lnTo>
                    <a:pt x="3902" y="420"/>
                  </a:lnTo>
                  <a:lnTo>
                    <a:pt x="3902" y="424"/>
                  </a:lnTo>
                  <a:lnTo>
                    <a:pt x="3900" y="426"/>
                  </a:lnTo>
                  <a:lnTo>
                    <a:pt x="3898" y="428"/>
                  </a:lnTo>
                  <a:lnTo>
                    <a:pt x="3895" y="429"/>
                  </a:lnTo>
                  <a:lnTo>
                    <a:pt x="3893" y="433"/>
                  </a:lnTo>
                  <a:lnTo>
                    <a:pt x="3890" y="435"/>
                  </a:lnTo>
                  <a:lnTo>
                    <a:pt x="3888" y="437"/>
                  </a:lnTo>
                  <a:lnTo>
                    <a:pt x="3885" y="438"/>
                  </a:lnTo>
                  <a:lnTo>
                    <a:pt x="3882" y="440"/>
                  </a:lnTo>
                  <a:lnTo>
                    <a:pt x="3881" y="442"/>
                  </a:lnTo>
                  <a:lnTo>
                    <a:pt x="3879" y="444"/>
                  </a:lnTo>
                  <a:lnTo>
                    <a:pt x="3875" y="446"/>
                  </a:lnTo>
                  <a:lnTo>
                    <a:pt x="3873" y="449"/>
                  </a:lnTo>
                  <a:lnTo>
                    <a:pt x="3873" y="451"/>
                  </a:lnTo>
                  <a:lnTo>
                    <a:pt x="3871" y="453"/>
                  </a:lnTo>
                  <a:lnTo>
                    <a:pt x="3868" y="457"/>
                  </a:lnTo>
                  <a:lnTo>
                    <a:pt x="3865" y="459"/>
                  </a:lnTo>
                  <a:lnTo>
                    <a:pt x="3863" y="461"/>
                  </a:lnTo>
                  <a:lnTo>
                    <a:pt x="3861" y="463"/>
                  </a:lnTo>
                  <a:lnTo>
                    <a:pt x="3857" y="464"/>
                  </a:lnTo>
                  <a:lnTo>
                    <a:pt x="3855" y="467"/>
                  </a:lnTo>
                  <a:lnTo>
                    <a:pt x="3852" y="469"/>
                  </a:lnTo>
                  <a:lnTo>
                    <a:pt x="3849" y="470"/>
                  </a:lnTo>
                  <a:lnTo>
                    <a:pt x="3847" y="470"/>
                  </a:lnTo>
                  <a:lnTo>
                    <a:pt x="3844" y="470"/>
                  </a:lnTo>
                  <a:lnTo>
                    <a:pt x="3842" y="472"/>
                  </a:lnTo>
                  <a:lnTo>
                    <a:pt x="3839" y="475"/>
                  </a:lnTo>
                  <a:lnTo>
                    <a:pt x="3837" y="475"/>
                  </a:lnTo>
                  <a:lnTo>
                    <a:pt x="3833" y="474"/>
                  </a:lnTo>
                  <a:lnTo>
                    <a:pt x="3831" y="475"/>
                  </a:lnTo>
                  <a:lnTo>
                    <a:pt x="3833" y="478"/>
                  </a:lnTo>
                  <a:lnTo>
                    <a:pt x="3835" y="480"/>
                  </a:lnTo>
                  <a:lnTo>
                    <a:pt x="3833" y="484"/>
                  </a:lnTo>
                  <a:lnTo>
                    <a:pt x="3831" y="486"/>
                  </a:lnTo>
                  <a:lnTo>
                    <a:pt x="3830" y="488"/>
                  </a:lnTo>
                  <a:lnTo>
                    <a:pt x="3828" y="489"/>
                  </a:lnTo>
                  <a:lnTo>
                    <a:pt x="3825" y="492"/>
                  </a:lnTo>
                  <a:lnTo>
                    <a:pt x="3822" y="495"/>
                  </a:lnTo>
                  <a:lnTo>
                    <a:pt x="3820" y="497"/>
                  </a:lnTo>
                  <a:lnTo>
                    <a:pt x="3820" y="501"/>
                  </a:lnTo>
                  <a:lnTo>
                    <a:pt x="3819" y="503"/>
                  </a:lnTo>
                  <a:lnTo>
                    <a:pt x="3818" y="505"/>
                  </a:lnTo>
                  <a:lnTo>
                    <a:pt x="3816" y="509"/>
                  </a:lnTo>
                  <a:lnTo>
                    <a:pt x="3816" y="511"/>
                  </a:lnTo>
                  <a:lnTo>
                    <a:pt x="3816" y="513"/>
                  </a:lnTo>
                  <a:lnTo>
                    <a:pt x="3816" y="515"/>
                  </a:lnTo>
                  <a:lnTo>
                    <a:pt x="3815" y="519"/>
                  </a:lnTo>
                  <a:lnTo>
                    <a:pt x="3815" y="521"/>
                  </a:lnTo>
                  <a:lnTo>
                    <a:pt x="3815" y="523"/>
                  </a:lnTo>
                  <a:lnTo>
                    <a:pt x="3815" y="527"/>
                  </a:lnTo>
                  <a:lnTo>
                    <a:pt x="3815" y="529"/>
                  </a:lnTo>
                  <a:lnTo>
                    <a:pt x="3816" y="532"/>
                  </a:lnTo>
                  <a:lnTo>
                    <a:pt x="3816" y="535"/>
                  </a:lnTo>
                  <a:lnTo>
                    <a:pt x="3816" y="537"/>
                  </a:lnTo>
                  <a:lnTo>
                    <a:pt x="3818" y="540"/>
                  </a:lnTo>
                  <a:lnTo>
                    <a:pt x="3818" y="543"/>
                  </a:lnTo>
                  <a:lnTo>
                    <a:pt x="3819" y="546"/>
                  </a:lnTo>
                  <a:lnTo>
                    <a:pt x="3820" y="548"/>
                  </a:lnTo>
                  <a:lnTo>
                    <a:pt x="3820" y="551"/>
                  </a:lnTo>
                  <a:lnTo>
                    <a:pt x="3821" y="554"/>
                  </a:lnTo>
                  <a:lnTo>
                    <a:pt x="3821" y="556"/>
                  </a:lnTo>
                  <a:lnTo>
                    <a:pt x="3821" y="560"/>
                  </a:lnTo>
                  <a:lnTo>
                    <a:pt x="3822" y="562"/>
                  </a:lnTo>
                  <a:lnTo>
                    <a:pt x="3822" y="564"/>
                  </a:lnTo>
                  <a:lnTo>
                    <a:pt x="3822" y="568"/>
                  </a:lnTo>
                  <a:lnTo>
                    <a:pt x="3823" y="570"/>
                  </a:lnTo>
                  <a:lnTo>
                    <a:pt x="3824" y="573"/>
                  </a:lnTo>
                  <a:lnTo>
                    <a:pt x="3827" y="574"/>
                  </a:lnTo>
                  <a:lnTo>
                    <a:pt x="3825" y="578"/>
                  </a:lnTo>
                  <a:lnTo>
                    <a:pt x="3827" y="580"/>
                  </a:lnTo>
                  <a:lnTo>
                    <a:pt x="3828" y="583"/>
                  </a:lnTo>
                  <a:lnTo>
                    <a:pt x="3828" y="586"/>
                  </a:lnTo>
                  <a:lnTo>
                    <a:pt x="3828" y="588"/>
                  </a:lnTo>
                  <a:lnTo>
                    <a:pt x="3828" y="591"/>
                  </a:lnTo>
                  <a:lnTo>
                    <a:pt x="3828" y="594"/>
                  </a:lnTo>
                  <a:lnTo>
                    <a:pt x="3828" y="597"/>
                  </a:lnTo>
                  <a:lnTo>
                    <a:pt x="3831" y="599"/>
                  </a:lnTo>
                  <a:lnTo>
                    <a:pt x="3831" y="601"/>
                  </a:lnTo>
                  <a:lnTo>
                    <a:pt x="3830" y="605"/>
                  </a:lnTo>
                  <a:lnTo>
                    <a:pt x="3832" y="603"/>
                  </a:lnTo>
                  <a:lnTo>
                    <a:pt x="3836" y="600"/>
                  </a:lnTo>
                  <a:lnTo>
                    <a:pt x="3837" y="599"/>
                  </a:lnTo>
                  <a:lnTo>
                    <a:pt x="3840" y="597"/>
                  </a:lnTo>
                  <a:lnTo>
                    <a:pt x="3842" y="594"/>
                  </a:lnTo>
                  <a:lnTo>
                    <a:pt x="3845" y="592"/>
                  </a:lnTo>
                  <a:lnTo>
                    <a:pt x="3847" y="590"/>
                  </a:lnTo>
                  <a:lnTo>
                    <a:pt x="3850" y="588"/>
                  </a:lnTo>
                  <a:lnTo>
                    <a:pt x="3853" y="585"/>
                  </a:lnTo>
                  <a:lnTo>
                    <a:pt x="3853" y="582"/>
                  </a:lnTo>
                  <a:lnTo>
                    <a:pt x="3854" y="580"/>
                  </a:lnTo>
                  <a:lnTo>
                    <a:pt x="3856" y="577"/>
                  </a:lnTo>
                  <a:lnTo>
                    <a:pt x="3856" y="574"/>
                  </a:lnTo>
                  <a:lnTo>
                    <a:pt x="3856" y="571"/>
                  </a:lnTo>
                  <a:lnTo>
                    <a:pt x="3857" y="569"/>
                  </a:lnTo>
                  <a:lnTo>
                    <a:pt x="3855" y="568"/>
                  </a:lnTo>
                  <a:lnTo>
                    <a:pt x="3856" y="565"/>
                  </a:lnTo>
                  <a:lnTo>
                    <a:pt x="3858" y="568"/>
                  </a:lnTo>
                  <a:lnTo>
                    <a:pt x="3861" y="566"/>
                  </a:lnTo>
                  <a:lnTo>
                    <a:pt x="3863" y="564"/>
                  </a:lnTo>
                  <a:lnTo>
                    <a:pt x="3866" y="563"/>
                  </a:lnTo>
                  <a:lnTo>
                    <a:pt x="3868" y="562"/>
                  </a:lnTo>
                  <a:lnTo>
                    <a:pt x="3872" y="562"/>
                  </a:lnTo>
                  <a:lnTo>
                    <a:pt x="3874" y="563"/>
                  </a:lnTo>
                  <a:lnTo>
                    <a:pt x="3875" y="564"/>
                  </a:lnTo>
                  <a:lnTo>
                    <a:pt x="3876" y="562"/>
                  </a:lnTo>
                  <a:lnTo>
                    <a:pt x="3875" y="561"/>
                  </a:lnTo>
                  <a:lnTo>
                    <a:pt x="3874" y="558"/>
                  </a:lnTo>
                  <a:lnTo>
                    <a:pt x="3875" y="555"/>
                  </a:lnTo>
                  <a:lnTo>
                    <a:pt x="3873" y="553"/>
                  </a:lnTo>
                  <a:lnTo>
                    <a:pt x="3874" y="549"/>
                  </a:lnTo>
                  <a:lnTo>
                    <a:pt x="3874" y="547"/>
                  </a:lnTo>
                  <a:lnTo>
                    <a:pt x="3875" y="545"/>
                  </a:lnTo>
                  <a:lnTo>
                    <a:pt x="3879" y="543"/>
                  </a:lnTo>
                  <a:lnTo>
                    <a:pt x="3881" y="540"/>
                  </a:lnTo>
                  <a:lnTo>
                    <a:pt x="3884" y="538"/>
                  </a:lnTo>
                  <a:lnTo>
                    <a:pt x="3887" y="537"/>
                  </a:lnTo>
                  <a:lnTo>
                    <a:pt x="3890" y="536"/>
                  </a:lnTo>
                  <a:lnTo>
                    <a:pt x="3892" y="537"/>
                  </a:lnTo>
                  <a:lnTo>
                    <a:pt x="3895" y="538"/>
                  </a:lnTo>
                  <a:lnTo>
                    <a:pt x="3898" y="537"/>
                  </a:lnTo>
                  <a:lnTo>
                    <a:pt x="3900" y="536"/>
                  </a:lnTo>
                  <a:lnTo>
                    <a:pt x="3904" y="534"/>
                  </a:lnTo>
                  <a:lnTo>
                    <a:pt x="3905" y="531"/>
                  </a:lnTo>
                  <a:lnTo>
                    <a:pt x="3904" y="529"/>
                  </a:lnTo>
                  <a:lnTo>
                    <a:pt x="3900" y="526"/>
                  </a:lnTo>
                  <a:lnTo>
                    <a:pt x="3899" y="523"/>
                  </a:lnTo>
                  <a:lnTo>
                    <a:pt x="3899" y="520"/>
                  </a:lnTo>
                  <a:lnTo>
                    <a:pt x="3899" y="518"/>
                  </a:lnTo>
                  <a:lnTo>
                    <a:pt x="3900" y="514"/>
                  </a:lnTo>
                  <a:lnTo>
                    <a:pt x="3902" y="512"/>
                  </a:lnTo>
                  <a:lnTo>
                    <a:pt x="3904" y="510"/>
                  </a:lnTo>
                  <a:lnTo>
                    <a:pt x="3905" y="506"/>
                  </a:lnTo>
                  <a:lnTo>
                    <a:pt x="3908" y="505"/>
                  </a:lnTo>
                  <a:lnTo>
                    <a:pt x="3909" y="505"/>
                  </a:lnTo>
                  <a:lnTo>
                    <a:pt x="3908" y="502"/>
                  </a:lnTo>
                  <a:lnTo>
                    <a:pt x="3912" y="501"/>
                  </a:lnTo>
                  <a:lnTo>
                    <a:pt x="3914" y="501"/>
                  </a:lnTo>
                  <a:lnTo>
                    <a:pt x="3917" y="498"/>
                  </a:lnTo>
                  <a:lnTo>
                    <a:pt x="3916" y="501"/>
                  </a:lnTo>
                  <a:lnTo>
                    <a:pt x="3913" y="502"/>
                  </a:lnTo>
                  <a:lnTo>
                    <a:pt x="3912" y="505"/>
                  </a:lnTo>
                  <a:lnTo>
                    <a:pt x="3914" y="508"/>
                  </a:lnTo>
                  <a:lnTo>
                    <a:pt x="3916" y="509"/>
                  </a:lnTo>
                  <a:lnTo>
                    <a:pt x="3919" y="506"/>
                  </a:lnTo>
                  <a:lnTo>
                    <a:pt x="3922" y="504"/>
                  </a:lnTo>
                  <a:lnTo>
                    <a:pt x="3921" y="501"/>
                  </a:lnTo>
                  <a:lnTo>
                    <a:pt x="3921" y="498"/>
                  </a:lnTo>
                  <a:lnTo>
                    <a:pt x="3921" y="496"/>
                  </a:lnTo>
                  <a:lnTo>
                    <a:pt x="3917" y="495"/>
                  </a:lnTo>
                  <a:lnTo>
                    <a:pt x="3915" y="495"/>
                  </a:lnTo>
                  <a:lnTo>
                    <a:pt x="3914" y="492"/>
                  </a:lnTo>
                  <a:lnTo>
                    <a:pt x="3914" y="489"/>
                  </a:lnTo>
                  <a:lnTo>
                    <a:pt x="3914" y="487"/>
                  </a:lnTo>
                  <a:lnTo>
                    <a:pt x="3914" y="486"/>
                  </a:lnTo>
                  <a:lnTo>
                    <a:pt x="3914" y="483"/>
                  </a:lnTo>
                  <a:lnTo>
                    <a:pt x="3916" y="480"/>
                  </a:lnTo>
                  <a:lnTo>
                    <a:pt x="3919" y="478"/>
                  </a:lnTo>
                  <a:lnTo>
                    <a:pt x="3921" y="476"/>
                  </a:lnTo>
                  <a:lnTo>
                    <a:pt x="3918" y="474"/>
                  </a:lnTo>
                  <a:lnTo>
                    <a:pt x="3915" y="472"/>
                  </a:lnTo>
                  <a:lnTo>
                    <a:pt x="3913" y="470"/>
                  </a:lnTo>
                  <a:lnTo>
                    <a:pt x="3909" y="472"/>
                  </a:lnTo>
                  <a:lnTo>
                    <a:pt x="3909" y="475"/>
                  </a:lnTo>
                  <a:lnTo>
                    <a:pt x="3907" y="475"/>
                  </a:lnTo>
                  <a:lnTo>
                    <a:pt x="3905" y="472"/>
                  </a:lnTo>
                  <a:lnTo>
                    <a:pt x="3902" y="470"/>
                  </a:lnTo>
                  <a:lnTo>
                    <a:pt x="3902" y="467"/>
                  </a:lnTo>
                  <a:lnTo>
                    <a:pt x="3905" y="461"/>
                  </a:lnTo>
                  <a:lnTo>
                    <a:pt x="3907" y="459"/>
                  </a:lnTo>
                  <a:lnTo>
                    <a:pt x="3909" y="457"/>
                  </a:lnTo>
                  <a:lnTo>
                    <a:pt x="3912" y="454"/>
                  </a:lnTo>
                  <a:lnTo>
                    <a:pt x="3915" y="452"/>
                  </a:lnTo>
                  <a:lnTo>
                    <a:pt x="3917" y="450"/>
                  </a:lnTo>
                  <a:lnTo>
                    <a:pt x="3915" y="447"/>
                  </a:lnTo>
                  <a:lnTo>
                    <a:pt x="3917" y="447"/>
                  </a:lnTo>
                  <a:lnTo>
                    <a:pt x="3918" y="444"/>
                  </a:lnTo>
                  <a:lnTo>
                    <a:pt x="3921" y="444"/>
                  </a:lnTo>
                  <a:lnTo>
                    <a:pt x="3921" y="442"/>
                  </a:lnTo>
                  <a:lnTo>
                    <a:pt x="3919" y="438"/>
                  </a:lnTo>
                  <a:lnTo>
                    <a:pt x="3922" y="437"/>
                  </a:lnTo>
                  <a:lnTo>
                    <a:pt x="3922" y="435"/>
                  </a:lnTo>
                  <a:lnTo>
                    <a:pt x="3923" y="433"/>
                  </a:lnTo>
                  <a:lnTo>
                    <a:pt x="3926" y="432"/>
                  </a:lnTo>
                  <a:lnTo>
                    <a:pt x="3925" y="429"/>
                  </a:lnTo>
                  <a:lnTo>
                    <a:pt x="3929" y="428"/>
                  </a:lnTo>
                  <a:lnTo>
                    <a:pt x="3931" y="429"/>
                  </a:lnTo>
                  <a:lnTo>
                    <a:pt x="3932" y="429"/>
                  </a:lnTo>
                  <a:lnTo>
                    <a:pt x="3931" y="433"/>
                  </a:lnTo>
                  <a:lnTo>
                    <a:pt x="3934" y="430"/>
                  </a:lnTo>
                  <a:lnTo>
                    <a:pt x="3935" y="429"/>
                  </a:lnTo>
                  <a:lnTo>
                    <a:pt x="3938" y="428"/>
                  </a:lnTo>
                  <a:lnTo>
                    <a:pt x="3940" y="429"/>
                  </a:lnTo>
                  <a:lnTo>
                    <a:pt x="3941" y="433"/>
                  </a:lnTo>
                  <a:lnTo>
                    <a:pt x="3943" y="433"/>
                  </a:lnTo>
                  <a:lnTo>
                    <a:pt x="3947" y="430"/>
                  </a:lnTo>
                  <a:lnTo>
                    <a:pt x="3947" y="429"/>
                  </a:lnTo>
                  <a:lnTo>
                    <a:pt x="3944" y="428"/>
                  </a:lnTo>
                  <a:lnTo>
                    <a:pt x="3947" y="428"/>
                  </a:lnTo>
                  <a:lnTo>
                    <a:pt x="3950" y="426"/>
                  </a:lnTo>
                  <a:lnTo>
                    <a:pt x="3952" y="425"/>
                  </a:lnTo>
                  <a:lnTo>
                    <a:pt x="3956" y="424"/>
                  </a:lnTo>
                  <a:lnTo>
                    <a:pt x="3958" y="421"/>
                  </a:lnTo>
                  <a:lnTo>
                    <a:pt x="3960" y="420"/>
                  </a:lnTo>
                  <a:lnTo>
                    <a:pt x="3961" y="423"/>
                  </a:lnTo>
                  <a:lnTo>
                    <a:pt x="3961" y="426"/>
                  </a:lnTo>
                  <a:lnTo>
                    <a:pt x="3960" y="428"/>
                  </a:lnTo>
                  <a:lnTo>
                    <a:pt x="3960" y="429"/>
                  </a:lnTo>
                  <a:lnTo>
                    <a:pt x="3959" y="433"/>
                  </a:lnTo>
                  <a:lnTo>
                    <a:pt x="3963" y="433"/>
                  </a:lnTo>
                  <a:lnTo>
                    <a:pt x="3965" y="430"/>
                  </a:lnTo>
                  <a:lnTo>
                    <a:pt x="3965" y="429"/>
                  </a:lnTo>
                  <a:lnTo>
                    <a:pt x="3968" y="427"/>
                  </a:lnTo>
                  <a:lnTo>
                    <a:pt x="3970" y="425"/>
                  </a:lnTo>
                  <a:lnTo>
                    <a:pt x="3973" y="421"/>
                  </a:lnTo>
                  <a:lnTo>
                    <a:pt x="3975" y="423"/>
                  </a:lnTo>
                  <a:lnTo>
                    <a:pt x="3977" y="421"/>
                  </a:lnTo>
                  <a:lnTo>
                    <a:pt x="3981" y="420"/>
                  </a:lnTo>
                  <a:lnTo>
                    <a:pt x="3983" y="419"/>
                  </a:lnTo>
                  <a:lnTo>
                    <a:pt x="3986" y="418"/>
                  </a:lnTo>
                  <a:lnTo>
                    <a:pt x="3989" y="418"/>
                  </a:lnTo>
                  <a:lnTo>
                    <a:pt x="3992" y="418"/>
                  </a:lnTo>
                  <a:lnTo>
                    <a:pt x="3994" y="418"/>
                  </a:lnTo>
                  <a:lnTo>
                    <a:pt x="3998" y="418"/>
                  </a:lnTo>
                  <a:lnTo>
                    <a:pt x="4000" y="418"/>
                  </a:lnTo>
                  <a:lnTo>
                    <a:pt x="4002" y="417"/>
                  </a:lnTo>
                  <a:lnTo>
                    <a:pt x="4006" y="419"/>
                  </a:lnTo>
                  <a:lnTo>
                    <a:pt x="4007" y="420"/>
                  </a:lnTo>
                  <a:lnTo>
                    <a:pt x="4009" y="423"/>
                  </a:lnTo>
                  <a:lnTo>
                    <a:pt x="4011" y="425"/>
                  </a:lnTo>
                  <a:lnTo>
                    <a:pt x="4011" y="427"/>
                  </a:lnTo>
                  <a:lnTo>
                    <a:pt x="4012" y="428"/>
                  </a:lnTo>
                  <a:lnTo>
                    <a:pt x="4015" y="429"/>
                  </a:lnTo>
                  <a:lnTo>
                    <a:pt x="4017" y="432"/>
                  </a:lnTo>
                  <a:lnTo>
                    <a:pt x="4018" y="429"/>
                  </a:lnTo>
                  <a:lnTo>
                    <a:pt x="4019" y="427"/>
                  </a:lnTo>
                  <a:lnTo>
                    <a:pt x="4019" y="425"/>
                  </a:lnTo>
                  <a:lnTo>
                    <a:pt x="4021" y="421"/>
                  </a:lnTo>
                  <a:lnTo>
                    <a:pt x="4024" y="419"/>
                  </a:lnTo>
                  <a:lnTo>
                    <a:pt x="4026" y="419"/>
                  </a:lnTo>
                  <a:lnTo>
                    <a:pt x="4029" y="418"/>
                  </a:lnTo>
                  <a:lnTo>
                    <a:pt x="4032" y="415"/>
                  </a:lnTo>
                  <a:lnTo>
                    <a:pt x="4035" y="415"/>
                  </a:lnTo>
                  <a:lnTo>
                    <a:pt x="4037" y="412"/>
                  </a:lnTo>
                  <a:lnTo>
                    <a:pt x="4041" y="412"/>
                  </a:lnTo>
                  <a:lnTo>
                    <a:pt x="4042" y="411"/>
                  </a:lnTo>
                  <a:lnTo>
                    <a:pt x="4042" y="409"/>
                  </a:lnTo>
                  <a:lnTo>
                    <a:pt x="4045" y="409"/>
                  </a:lnTo>
                  <a:lnTo>
                    <a:pt x="4043" y="407"/>
                  </a:lnTo>
                  <a:lnTo>
                    <a:pt x="4046" y="404"/>
                  </a:lnTo>
                  <a:lnTo>
                    <a:pt x="4049" y="406"/>
                  </a:lnTo>
                  <a:lnTo>
                    <a:pt x="4050" y="402"/>
                  </a:lnTo>
                  <a:lnTo>
                    <a:pt x="4052" y="403"/>
                  </a:lnTo>
                  <a:lnTo>
                    <a:pt x="4051" y="401"/>
                  </a:lnTo>
                  <a:lnTo>
                    <a:pt x="4053" y="400"/>
                  </a:lnTo>
                  <a:lnTo>
                    <a:pt x="4055" y="401"/>
                  </a:lnTo>
                  <a:lnTo>
                    <a:pt x="4058" y="398"/>
                  </a:lnTo>
                  <a:lnTo>
                    <a:pt x="4061" y="395"/>
                  </a:lnTo>
                  <a:lnTo>
                    <a:pt x="4063" y="394"/>
                  </a:lnTo>
                  <a:lnTo>
                    <a:pt x="4066" y="394"/>
                  </a:lnTo>
                  <a:lnTo>
                    <a:pt x="4069" y="393"/>
                  </a:lnTo>
                  <a:lnTo>
                    <a:pt x="4071" y="392"/>
                  </a:lnTo>
                  <a:lnTo>
                    <a:pt x="4074" y="392"/>
                  </a:lnTo>
                  <a:lnTo>
                    <a:pt x="4077" y="392"/>
                  </a:lnTo>
                  <a:lnTo>
                    <a:pt x="4076" y="389"/>
                  </a:lnTo>
                  <a:lnTo>
                    <a:pt x="4078" y="390"/>
                  </a:lnTo>
                  <a:lnTo>
                    <a:pt x="4081" y="389"/>
                  </a:lnTo>
                  <a:lnTo>
                    <a:pt x="4084" y="387"/>
                  </a:lnTo>
                  <a:lnTo>
                    <a:pt x="4085" y="385"/>
                  </a:lnTo>
                  <a:lnTo>
                    <a:pt x="4087" y="385"/>
                  </a:lnTo>
                  <a:lnTo>
                    <a:pt x="4091" y="384"/>
                  </a:lnTo>
                  <a:lnTo>
                    <a:pt x="4093" y="383"/>
                  </a:lnTo>
                  <a:lnTo>
                    <a:pt x="4096" y="383"/>
                  </a:lnTo>
                  <a:lnTo>
                    <a:pt x="4098" y="382"/>
                  </a:lnTo>
                  <a:lnTo>
                    <a:pt x="4102" y="380"/>
                  </a:lnTo>
                  <a:lnTo>
                    <a:pt x="4104" y="377"/>
                  </a:lnTo>
                  <a:lnTo>
                    <a:pt x="4107" y="377"/>
                  </a:lnTo>
                  <a:lnTo>
                    <a:pt x="4110" y="376"/>
                  </a:lnTo>
                  <a:lnTo>
                    <a:pt x="4107" y="374"/>
                  </a:lnTo>
                  <a:lnTo>
                    <a:pt x="4109" y="370"/>
                  </a:lnTo>
                  <a:lnTo>
                    <a:pt x="4109" y="370"/>
                  </a:lnTo>
                  <a:lnTo>
                    <a:pt x="4111" y="373"/>
                  </a:lnTo>
                  <a:lnTo>
                    <a:pt x="4113" y="372"/>
                  </a:lnTo>
                  <a:lnTo>
                    <a:pt x="4113" y="374"/>
                  </a:lnTo>
                  <a:lnTo>
                    <a:pt x="4115" y="376"/>
                  </a:lnTo>
                  <a:lnTo>
                    <a:pt x="4119" y="376"/>
                  </a:lnTo>
                  <a:lnTo>
                    <a:pt x="4121" y="376"/>
                  </a:lnTo>
                  <a:lnTo>
                    <a:pt x="4124" y="377"/>
                  </a:lnTo>
                  <a:lnTo>
                    <a:pt x="4127" y="378"/>
                  </a:lnTo>
                  <a:lnTo>
                    <a:pt x="4130" y="380"/>
                  </a:lnTo>
                  <a:lnTo>
                    <a:pt x="4132" y="380"/>
                  </a:lnTo>
                  <a:lnTo>
                    <a:pt x="4135" y="381"/>
                  </a:lnTo>
                  <a:lnTo>
                    <a:pt x="4138" y="382"/>
                  </a:lnTo>
                  <a:lnTo>
                    <a:pt x="4137" y="378"/>
                  </a:lnTo>
                  <a:lnTo>
                    <a:pt x="4140" y="377"/>
                  </a:lnTo>
                  <a:lnTo>
                    <a:pt x="4143" y="375"/>
                  </a:lnTo>
                  <a:lnTo>
                    <a:pt x="4144" y="373"/>
                  </a:lnTo>
                  <a:lnTo>
                    <a:pt x="4143" y="369"/>
                  </a:lnTo>
                  <a:lnTo>
                    <a:pt x="4140" y="369"/>
                  </a:lnTo>
                  <a:lnTo>
                    <a:pt x="4139" y="366"/>
                  </a:lnTo>
                  <a:lnTo>
                    <a:pt x="4140" y="364"/>
                  </a:lnTo>
                  <a:lnTo>
                    <a:pt x="4138" y="361"/>
                  </a:lnTo>
                  <a:lnTo>
                    <a:pt x="4135" y="360"/>
                  </a:lnTo>
                  <a:lnTo>
                    <a:pt x="4135" y="359"/>
                  </a:lnTo>
                  <a:lnTo>
                    <a:pt x="4134" y="356"/>
                  </a:lnTo>
                  <a:lnTo>
                    <a:pt x="4132" y="359"/>
                  </a:lnTo>
                  <a:lnTo>
                    <a:pt x="4132" y="356"/>
                  </a:lnTo>
                  <a:lnTo>
                    <a:pt x="4130" y="355"/>
                  </a:lnTo>
                  <a:lnTo>
                    <a:pt x="4127" y="356"/>
                  </a:lnTo>
                  <a:lnTo>
                    <a:pt x="4130" y="353"/>
                  </a:lnTo>
                  <a:lnTo>
                    <a:pt x="4132" y="353"/>
                  </a:lnTo>
                  <a:lnTo>
                    <a:pt x="4132" y="351"/>
                  </a:lnTo>
                  <a:lnTo>
                    <a:pt x="4131" y="348"/>
                  </a:lnTo>
                  <a:lnTo>
                    <a:pt x="4130" y="346"/>
                  </a:lnTo>
                  <a:lnTo>
                    <a:pt x="4129" y="343"/>
                  </a:lnTo>
                  <a:lnTo>
                    <a:pt x="4128" y="340"/>
                  </a:lnTo>
                  <a:lnTo>
                    <a:pt x="4127" y="338"/>
                  </a:lnTo>
                  <a:lnTo>
                    <a:pt x="4123" y="340"/>
                  </a:lnTo>
                  <a:lnTo>
                    <a:pt x="4121" y="340"/>
                  </a:lnTo>
                  <a:lnTo>
                    <a:pt x="4118" y="339"/>
                  </a:lnTo>
                  <a:lnTo>
                    <a:pt x="4115" y="337"/>
                  </a:lnTo>
                  <a:lnTo>
                    <a:pt x="4113" y="334"/>
                  </a:lnTo>
                  <a:lnTo>
                    <a:pt x="4114" y="331"/>
                  </a:lnTo>
                  <a:lnTo>
                    <a:pt x="4113" y="329"/>
                  </a:lnTo>
                  <a:lnTo>
                    <a:pt x="4111" y="330"/>
                  </a:lnTo>
                  <a:lnTo>
                    <a:pt x="4109" y="330"/>
                  </a:lnTo>
                  <a:lnTo>
                    <a:pt x="4105" y="332"/>
                  </a:lnTo>
                  <a:lnTo>
                    <a:pt x="4103" y="331"/>
                  </a:lnTo>
                  <a:lnTo>
                    <a:pt x="4100" y="331"/>
                  </a:lnTo>
                  <a:lnTo>
                    <a:pt x="4097" y="332"/>
                  </a:lnTo>
                  <a:lnTo>
                    <a:pt x="4100" y="331"/>
                  </a:lnTo>
                  <a:lnTo>
                    <a:pt x="4098" y="327"/>
                  </a:lnTo>
                  <a:lnTo>
                    <a:pt x="4096" y="325"/>
                  </a:lnTo>
                  <a:lnTo>
                    <a:pt x="4094" y="325"/>
                  </a:lnTo>
                  <a:lnTo>
                    <a:pt x="4097" y="325"/>
                  </a:lnTo>
                  <a:lnTo>
                    <a:pt x="4100" y="326"/>
                  </a:lnTo>
                  <a:lnTo>
                    <a:pt x="4103" y="326"/>
                  </a:lnTo>
                  <a:lnTo>
                    <a:pt x="4105" y="326"/>
                  </a:lnTo>
                  <a:lnTo>
                    <a:pt x="4109" y="327"/>
                  </a:lnTo>
                  <a:lnTo>
                    <a:pt x="4111" y="327"/>
                  </a:lnTo>
                  <a:lnTo>
                    <a:pt x="4112" y="325"/>
                  </a:lnTo>
                  <a:lnTo>
                    <a:pt x="4109" y="323"/>
                  </a:lnTo>
                  <a:lnTo>
                    <a:pt x="4106" y="322"/>
                  </a:lnTo>
                  <a:lnTo>
                    <a:pt x="4103" y="323"/>
                  </a:lnTo>
                  <a:lnTo>
                    <a:pt x="4101" y="322"/>
                  </a:lnTo>
                  <a:lnTo>
                    <a:pt x="4103" y="323"/>
                  </a:lnTo>
                  <a:lnTo>
                    <a:pt x="4106" y="322"/>
                  </a:lnTo>
                  <a:lnTo>
                    <a:pt x="4109" y="322"/>
                  </a:lnTo>
                  <a:lnTo>
                    <a:pt x="4112" y="324"/>
                  </a:lnTo>
                  <a:lnTo>
                    <a:pt x="4114" y="325"/>
                  </a:lnTo>
                  <a:lnTo>
                    <a:pt x="4115" y="327"/>
                  </a:lnTo>
                  <a:lnTo>
                    <a:pt x="4118" y="330"/>
                  </a:lnTo>
                  <a:lnTo>
                    <a:pt x="4121" y="330"/>
                  </a:lnTo>
                  <a:lnTo>
                    <a:pt x="4123" y="331"/>
                  </a:lnTo>
                  <a:lnTo>
                    <a:pt x="4127" y="331"/>
                  </a:lnTo>
                  <a:lnTo>
                    <a:pt x="4129" y="331"/>
                  </a:lnTo>
                  <a:lnTo>
                    <a:pt x="4132" y="330"/>
                  </a:lnTo>
                  <a:lnTo>
                    <a:pt x="4130" y="332"/>
                  </a:lnTo>
                  <a:lnTo>
                    <a:pt x="4132" y="331"/>
                  </a:lnTo>
                  <a:lnTo>
                    <a:pt x="4135" y="330"/>
                  </a:lnTo>
                  <a:lnTo>
                    <a:pt x="4138" y="329"/>
                  </a:lnTo>
                  <a:lnTo>
                    <a:pt x="4140" y="327"/>
                  </a:lnTo>
                  <a:lnTo>
                    <a:pt x="4143" y="326"/>
                  </a:lnTo>
                  <a:lnTo>
                    <a:pt x="4146" y="324"/>
                  </a:lnTo>
                  <a:lnTo>
                    <a:pt x="4148" y="322"/>
                  </a:lnTo>
                  <a:lnTo>
                    <a:pt x="4149" y="322"/>
                  </a:lnTo>
                  <a:lnTo>
                    <a:pt x="4152" y="322"/>
                  </a:lnTo>
                  <a:lnTo>
                    <a:pt x="4154" y="320"/>
                  </a:lnTo>
                  <a:lnTo>
                    <a:pt x="4156" y="317"/>
                  </a:lnTo>
                  <a:lnTo>
                    <a:pt x="4155" y="314"/>
                  </a:lnTo>
                  <a:lnTo>
                    <a:pt x="4153" y="315"/>
                  </a:lnTo>
                  <a:lnTo>
                    <a:pt x="4149" y="316"/>
                  </a:lnTo>
                  <a:lnTo>
                    <a:pt x="4149" y="314"/>
                  </a:lnTo>
                  <a:lnTo>
                    <a:pt x="4151" y="314"/>
                  </a:lnTo>
                  <a:lnTo>
                    <a:pt x="4154" y="314"/>
                  </a:lnTo>
                  <a:lnTo>
                    <a:pt x="4156" y="314"/>
                  </a:lnTo>
                  <a:lnTo>
                    <a:pt x="4160" y="312"/>
                  </a:lnTo>
                  <a:lnTo>
                    <a:pt x="4157" y="308"/>
                  </a:lnTo>
                  <a:lnTo>
                    <a:pt x="4155" y="306"/>
                  </a:lnTo>
                  <a:lnTo>
                    <a:pt x="4153" y="304"/>
                  </a:lnTo>
                  <a:lnTo>
                    <a:pt x="4152" y="300"/>
                  </a:lnTo>
                  <a:lnTo>
                    <a:pt x="4154" y="298"/>
                  </a:lnTo>
                  <a:lnTo>
                    <a:pt x="4156" y="298"/>
                  </a:lnTo>
                  <a:lnTo>
                    <a:pt x="4160" y="297"/>
                  </a:lnTo>
                  <a:lnTo>
                    <a:pt x="4160" y="295"/>
                  </a:lnTo>
                  <a:lnTo>
                    <a:pt x="4162" y="292"/>
                  </a:lnTo>
                  <a:lnTo>
                    <a:pt x="4162" y="296"/>
                  </a:lnTo>
                  <a:lnTo>
                    <a:pt x="4164" y="297"/>
                  </a:lnTo>
                  <a:lnTo>
                    <a:pt x="4168" y="295"/>
                  </a:lnTo>
                  <a:lnTo>
                    <a:pt x="4170" y="293"/>
                  </a:lnTo>
                  <a:lnTo>
                    <a:pt x="4169" y="296"/>
                  </a:lnTo>
                  <a:lnTo>
                    <a:pt x="4168" y="299"/>
                  </a:lnTo>
                  <a:lnTo>
                    <a:pt x="4165" y="301"/>
                  </a:lnTo>
                  <a:lnTo>
                    <a:pt x="4166" y="305"/>
                  </a:lnTo>
                  <a:lnTo>
                    <a:pt x="4170" y="306"/>
                  </a:lnTo>
                  <a:lnTo>
                    <a:pt x="4170" y="309"/>
                  </a:lnTo>
                  <a:lnTo>
                    <a:pt x="4169" y="312"/>
                  </a:lnTo>
                  <a:lnTo>
                    <a:pt x="4172" y="313"/>
                  </a:lnTo>
                  <a:lnTo>
                    <a:pt x="4181" y="313"/>
                  </a:lnTo>
                  <a:lnTo>
                    <a:pt x="4183" y="313"/>
                  </a:lnTo>
                  <a:lnTo>
                    <a:pt x="4186" y="312"/>
                  </a:lnTo>
                  <a:lnTo>
                    <a:pt x="4189" y="309"/>
                  </a:lnTo>
                  <a:lnTo>
                    <a:pt x="4191" y="309"/>
                  </a:lnTo>
                  <a:lnTo>
                    <a:pt x="4195" y="310"/>
                  </a:lnTo>
                  <a:lnTo>
                    <a:pt x="4197" y="312"/>
                  </a:lnTo>
                  <a:lnTo>
                    <a:pt x="4199" y="313"/>
                  </a:lnTo>
                  <a:lnTo>
                    <a:pt x="4203" y="313"/>
                  </a:lnTo>
                  <a:lnTo>
                    <a:pt x="4205" y="314"/>
                  </a:lnTo>
                  <a:lnTo>
                    <a:pt x="4206" y="317"/>
                  </a:lnTo>
                  <a:lnTo>
                    <a:pt x="4207" y="320"/>
                  </a:lnTo>
                  <a:lnTo>
                    <a:pt x="4206" y="323"/>
                  </a:lnTo>
                  <a:lnTo>
                    <a:pt x="4208" y="325"/>
                  </a:lnTo>
                  <a:lnTo>
                    <a:pt x="4212" y="326"/>
                  </a:lnTo>
                  <a:lnTo>
                    <a:pt x="4214" y="327"/>
                  </a:lnTo>
                  <a:lnTo>
                    <a:pt x="4217" y="329"/>
                  </a:lnTo>
                  <a:lnTo>
                    <a:pt x="4220" y="329"/>
                  </a:lnTo>
                  <a:lnTo>
                    <a:pt x="4223" y="330"/>
                  </a:lnTo>
                  <a:lnTo>
                    <a:pt x="4225" y="331"/>
                  </a:lnTo>
                  <a:lnTo>
                    <a:pt x="4228" y="331"/>
                  </a:lnTo>
                  <a:lnTo>
                    <a:pt x="4230" y="333"/>
                  </a:lnTo>
                  <a:lnTo>
                    <a:pt x="4231" y="335"/>
                  </a:lnTo>
                  <a:lnTo>
                    <a:pt x="4233" y="337"/>
                  </a:lnTo>
                  <a:lnTo>
                    <a:pt x="4237" y="338"/>
                  </a:lnTo>
                  <a:lnTo>
                    <a:pt x="4239" y="337"/>
                  </a:lnTo>
                  <a:lnTo>
                    <a:pt x="4240" y="334"/>
                  </a:lnTo>
                  <a:lnTo>
                    <a:pt x="4240" y="332"/>
                  </a:lnTo>
                  <a:lnTo>
                    <a:pt x="4241" y="334"/>
                  </a:lnTo>
                  <a:lnTo>
                    <a:pt x="4240" y="338"/>
                  </a:lnTo>
                  <a:lnTo>
                    <a:pt x="4242" y="340"/>
                  </a:lnTo>
                  <a:lnTo>
                    <a:pt x="4242" y="340"/>
                  </a:lnTo>
                  <a:lnTo>
                    <a:pt x="4246" y="339"/>
                  </a:lnTo>
                  <a:lnTo>
                    <a:pt x="4247" y="337"/>
                  </a:lnTo>
                  <a:lnTo>
                    <a:pt x="4252" y="337"/>
                  </a:lnTo>
                  <a:lnTo>
                    <a:pt x="4255" y="335"/>
                  </a:lnTo>
                  <a:lnTo>
                    <a:pt x="4252" y="333"/>
                  </a:lnTo>
                  <a:lnTo>
                    <a:pt x="4250" y="332"/>
                  </a:lnTo>
                  <a:lnTo>
                    <a:pt x="4248" y="331"/>
                  </a:lnTo>
                  <a:lnTo>
                    <a:pt x="4245" y="331"/>
                  </a:lnTo>
                  <a:lnTo>
                    <a:pt x="4247" y="330"/>
                  </a:lnTo>
                  <a:lnTo>
                    <a:pt x="4247" y="326"/>
                  </a:lnTo>
                  <a:lnTo>
                    <a:pt x="4243" y="327"/>
                  </a:lnTo>
                  <a:lnTo>
                    <a:pt x="4247" y="326"/>
                  </a:lnTo>
                  <a:lnTo>
                    <a:pt x="4249" y="326"/>
                  </a:lnTo>
                  <a:lnTo>
                    <a:pt x="4252" y="325"/>
                  </a:lnTo>
                  <a:lnTo>
                    <a:pt x="4255" y="324"/>
                  </a:lnTo>
                  <a:lnTo>
                    <a:pt x="4257" y="321"/>
                  </a:lnTo>
                  <a:lnTo>
                    <a:pt x="4255" y="318"/>
                  </a:lnTo>
                  <a:lnTo>
                    <a:pt x="4251" y="318"/>
                  </a:lnTo>
                  <a:lnTo>
                    <a:pt x="4255" y="317"/>
                  </a:lnTo>
                  <a:lnTo>
                    <a:pt x="4256" y="318"/>
                  </a:lnTo>
                  <a:lnTo>
                    <a:pt x="4256" y="315"/>
                  </a:lnTo>
                  <a:lnTo>
                    <a:pt x="4257" y="313"/>
                  </a:lnTo>
                  <a:lnTo>
                    <a:pt x="4255" y="314"/>
                  </a:lnTo>
                  <a:lnTo>
                    <a:pt x="4254" y="310"/>
                  </a:lnTo>
                  <a:lnTo>
                    <a:pt x="4250" y="309"/>
                  </a:lnTo>
                  <a:lnTo>
                    <a:pt x="4248" y="308"/>
                  </a:lnTo>
                  <a:lnTo>
                    <a:pt x="4250" y="307"/>
                  </a:lnTo>
                  <a:lnTo>
                    <a:pt x="4254" y="308"/>
                  </a:lnTo>
                  <a:lnTo>
                    <a:pt x="4255" y="310"/>
                  </a:lnTo>
                  <a:lnTo>
                    <a:pt x="4257" y="310"/>
                  </a:lnTo>
                  <a:lnTo>
                    <a:pt x="4260" y="312"/>
                  </a:lnTo>
                  <a:lnTo>
                    <a:pt x="4263" y="312"/>
                  </a:lnTo>
                  <a:lnTo>
                    <a:pt x="4266" y="312"/>
                  </a:lnTo>
                  <a:lnTo>
                    <a:pt x="4268" y="312"/>
                  </a:lnTo>
                  <a:lnTo>
                    <a:pt x="4272" y="313"/>
                  </a:lnTo>
                  <a:lnTo>
                    <a:pt x="4273" y="309"/>
                  </a:lnTo>
                  <a:lnTo>
                    <a:pt x="4269" y="309"/>
                  </a:lnTo>
                  <a:lnTo>
                    <a:pt x="4267" y="306"/>
                  </a:lnTo>
                  <a:lnTo>
                    <a:pt x="4269" y="307"/>
                  </a:lnTo>
                  <a:lnTo>
                    <a:pt x="4273" y="308"/>
                  </a:lnTo>
                  <a:lnTo>
                    <a:pt x="4275" y="309"/>
                  </a:lnTo>
                  <a:lnTo>
                    <a:pt x="4279" y="309"/>
                  </a:lnTo>
                  <a:lnTo>
                    <a:pt x="4280" y="307"/>
                  </a:lnTo>
                  <a:lnTo>
                    <a:pt x="4280" y="305"/>
                  </a:lnTo>
                  <a:lnTo>
                    <a:pt x="4282" y="301"/>
                  </a:lnTo>
                  <a:lnTo>
                    <a:pt x="4285" y="300"/>
                  </a:lnTo>
                  <a:lnTo>
                    <a:pt x="4286" y="300"/>
                  </a:lnTo>
                  <a:lnTo>
                    <a:pt x="4290" y="301"/>
                  </a:lnTo>
                  <a:lnTo>
                    <a:pt x="4291" y="298"/>
                  </a:lnTo>
                  <a:lnTo>
                    <a:pt x="4288" y="297"/>
                  </a:lnTo>
                  <a:close/>
                  <a:moveTo>
                    <a:pt x="2110" y="1489"/>
                  </a:moveTo>
                  <a:lnTo>
                    <a:pt x="2107" y="1487"/>
                  </a:lnTo>
                  <a:lnTo>
                    <a:pt x="2106" y="1486"/>
                  </a:lnTo>
                  <a:lnTo>
                    <a:pt x="2103" y="1486"/>
                  </a:lnTo>
                  <a:lnTo>
                    <a:pt x="2101" y="1484"/>
                  </a:lnTo>
                  <a:lnTo>
                    <a:pt x="2104" y="1481"/>
                  </a:lnTo>
                  <a:lnTo>
                    <a:pt x="2103" y="1479"/>
                  </a:lnTo>
                  <a:lnTo>
                    <a:pt x="2099" y="1477"/>
                  </a:lnTo>
                  <a:lnTo>
                    <a:pt x="2098" y="1475"/>
                  </a:lnTo>
                  <a:lnTo>
                    <a:pt x="2098" y="1469"/>
                  </a:lnTo>
                  <a:lnTo>
                    <a:pt x="2096" y="1467"/>
                  </a:lnTo>
                  <a:lnTo>
                    <a:pt x="2092" y="1466"/>
                  </a:lnTo>
                  <a:lnTo>
                    <a:pt x="2089" y="1460"/>
                  </a:lnTo>
                  <a:lnTo>
                    <a:pt x="2087" y="1454"/>
                  </a:lnTo>
                  <a:lnTo>
                    <a:pt x="2084" y="1452"/>
                  </a:lnTo>
                  <a:lnTo>
                    <a:pt x="2084" y="1450"/>
                  </a:lnTo>
                  <a:lnTo>
                    <a:pt x="2087" y="1447"/>
                  </a:lnTo>
                  <a:lnTo>
                    <a:pt x="2087" y="1444"/>
                  </a:lnTo>
                  <a:lnTo>
                    <a:pt x="2084" y="1442"/>
                  </a:lnTo>
                  <a:lnTo>
                    <a:pt x="2083" y="1439"/>
                  </a:lnTo>
                  <a:lnTo>
                    <a:pt x="2083" y="1435"/>
                  </a:lnTo>
                  <a:lnTo>
                    <a:pt x="2083" y="1432"/>
                  </a:lnTo>
                  <a:lnTo>
                    <a:pt x="2086" y="1426"/>
                  </a:lnTo>
                  <a:lnTo>
                    <a:pt x="2082" y="1428"/>
                  </a:lnTo>
                  <a:lnTo>
                    <a:pt x="2083" y="1425"/>
                  </a:lnTo>
                  <a:lnTo>
                    <a:pt x="2084" y="1417"/>
                  </a:lnTo>
                  <a:lnTo>
                    <a:pt x="2084" y="1415"/>
                  </a:lnTo>
                  <a:lnTo>
                    <a:pt x="2086" y="1415"/>
                  </a:lnTo>
                  <a:lnTo>
                    <a:pt x="2087" y="1417"/>
                  </a:lnTo>
                  <a:lnTo>
                    <a:pt x="2087" y="1420"/>
                  </a:lnTo>
                  <a:lnTo>
                    <a:pt x="2091" y="1429"/>
                  </a:lnTo>
                  <a:lnTo>
                    <a:pt x="2090" y="1435"/>
                  </a:lnTo>
                  <a:lnTo>
                    <a:pt x="2092" y="1437"/>
                  </a:lnTo>
                  <a:lnTo>
                    <a:pt x="2092" y="1439"/>
                  </a:lnTo>
                  <a:lnTo>
                    <a:pt x="2092" y="1442"/>
                  </a:lnTo>
                  <a:lnTo>
                    <a:pt x="2092" y="1445"/>
                  </a:lnTo>
                  <a:lnTo>
                    <a:pt x="2095" y="1447"/>
                  </a:lnTo>
                  <a:lnTo>
                    <a:pt x="2095" y="1450"/>
                  </a:lnTo>
                  <a:lnTo>
                    <a:pt x="2091" y="1453"/>
                  </a:lnTo>
                  <a:lnTo>
                    <a:pt x="2092" y="1455"/>
                  </a:lnTo>
                  <a:lnTo>
                    <a:pt x="2096" y="1458"/>
                  </a:lnTo>
                  <a:lnTo>
                    <a:pt x="2098" y="1459"/>
                  </a:lnTo>
                  <a:lnTo>
                    <a:pt x="2103" y="1463"/>
                  </a:lnTo>
                  <a:lnTo>
                    <a:pt x="2104" y="1469"/>
                  </a:lnTo>
                  <a:lnTo>
                    <a:pt x="2104" y="1471"/>
                  </a:lnTo>
                  <a:lnTo>
                    <a:pt x="2108" y="1479"/>
                  </a:lnTo>
                  <a:lnTo>
                    <a:pt x="2108" y="1481"/>
                  </a:lnTo>
                  <a:lnTo>
                    <a:pt x="2110" y="1484"/>
                  </a:lnTo>
                  <a:lnTo>
                    <a:pt x="2112" y="1487"/>
                  </a:lnTo>
                  <a:lnTo>
                    <a:pt x="2110" y="1489"/>
                  </a:lnTo>
                  <a:close/>
                  <a:moveTo>
                    <a:pt x="2115" y="1336"/>
                  </a:moveTo>
                  <a:lnTo>
                    <a:pt x="2114" y="1338"/>
                  </a:lnTo>
                  <a:lnTo>
                    <a:pt x="2115" y="1342"/>
                  </a:lnTo>
                  <a:lnTo>
                    <a:pt x="2114" y="1344"/>
                  </a:lnTo>
                  <a:lnTo>
                    <a:pt x="2112" y="1347"/>
                  </a:lnTo>
                  <a:lnTo>
                    <a:pt x="2108" y="1348"/>
                  </a:lnTo>
                  <a:lnTo>
                    <a:pt x="2105" y="1353"/>
                  </a:lnTo>
                  <a:lnTo>
                    <a:pt x="2103" y="1351"/>
                  </a:lnTo>
                  <a:lnTo>
                    <a:pt x="2103" y="1355"/>
                  </a:lnTo>
                  <a:lnTo>
                    <a:pt x="2101" y="1352"/>
                  </a:lnTo>
                  <a:lnTo>
                    <a:pt x="2101" y="1350"/>
                  </a:lnTo>
                  <a:lnTo>
                    <a:pt x="2104" y="1347"/>
                  </a:lnTo>
                  <a:lnTo>
                    <a:pt x="2112" y="1340"/>
                  </a:lnTo>
                  <a:lnTo>
                    <a:pt x="2113" y="1339"/>
                  </a:lnTo>
                  <a:lnTo>
                    <a:pt x="2114" y="1338"/>
                  </a:lnTo>
                  <a:lnTo>
                    <a:pt x="2115" y="1335"/>
                  </a:lnTo>
                  <a:lnTo>
                    <a:pt x="2115" y="1336"/>
                  </a:lnTo>
                  <a:close/>
                  <a:moveTo>
                    <a:pt x="2150" y="1501"/>
                  </a:moveTo>
                  <a:lnTo>
                    <a:pt x="2152" y="1501"/>
                  </a:lnTo>
                  <a:lnTo>
                    <a:pt x="2155" y="1502"/>
                  </a:lnTo>
                  <a:lnTo>
                    <a:pt x="2157" y="1505"/>
                  </a:lnTo>
                  <a:lnTo>
                    <a:pt x="2157" y="1506"/>
                  </a:lnTo>
                  <a:lnTo>
                    <a:pt x="2158" y="1506"/>
                  </a:lnTo>
                  <a:lnTo>
                    <a:pt x="2158" y="1507"/>
                  </a:lnTo>
                  <a:lnTo>
                    <a:pt x="2158" y="1507"/>
                  </a:lnTo>
                  <a:lnTo>
                    <a:pt x="2158" y="1513"/>
                  </a:lnTo>
                  <a:lnTo>
                    <a:pt x="2159" y="1514"/>
                  </a:lnTo>
                  <a:lnTo>
                    <a:pt x="2159" y="1516"/>
                  </a:lnTo>
                  <a:lnTo>
                    <a:pt x="2158" y="1520"/>
                  </a:lnTo>
                  <a:lnTo>
                    <a:pt x="2159" y="1522"/>
                  </a:lnTo>
                  <a:lnTo>
                    <a:pt x="2163" y="1526"/>
                  </a:lnTo>
                  <a:lnTo>
                    <a:pt x="2164" y="1528"/>
                  </a:lnTo>
                  <a:lnTo>
                    <a:pt x="2164" y="1530"/>
                  </a:lnTo>
                  <a:lnTo>
                    <a:pt x="2163" y="1532"/>
                  </a:lnTo>
                  <a:lnTo>
                    <a:pt x="2160" y="1536"/>
                  </a:lnTo>
                  <a:lnTo>
                    <a:pt x="2160" y="1538"/>
                  </a:lnTo>
                  <a:lnTo>
                    <a:pt x="2160" y="1541"/>
                  </a:lnTo>
                  <a:lnTo>
                    <a:pt x="2161" y="1544"/>
                  </a:lnTo>
                  <a:lnTo>
                    <a:pt x="2160" y="1546"/>
                  </a:lnTo>
                  <a:lnTo>
                    <a:pt x="2161" y="1549"/>
                  </a:lnTo>
                  <a:lnTo>
                    <a:pt x="2161" y="1552"/>
                  </a:lnTo>
                  <a:lnTo>
                    <a:pt x="2163" y="1555"/>
                  </a:lnTo>
                  <a:lnTo>
                    <a:pt x="2164" y="1557"/>
                  </a:lnTo>
                  <a:lnTo>
                    <a:pt x="2165" y="1560"/>
                  </a:lnTo>
                  <a:lnTo>
                    <a:pt x="2167" y="1564"/>
                  </a:lnTo>
                  <a:lnTo>
                    <a:pt x="2167" y="1567"/>
                  </a:lnTo>
                  <a:lnTo>
                    <a:pt x="2164" y="1564"/>
                  </a:lnTo>
                  <a:lnTo>
                    <a:pt x="2163" y="1563"/>
                  </a:lnTo>
                  <a:lnTo>
                    <a:pt x="2160" y="1565"/>
                  </a:lnTo>
                  <a:lnTo>
                    <a:pt x="2159" y="1565"/>
                  </a:lnTo>
                  <a:lnTo>
                    <a:pt x="2158" y="1563"/>
                  </a:lnTo>
                  <a:lnTo>
                    <a:pt x="2158" y="1557"/>
                  </a:lnTo>
                  <a:lnTo>
                    <a:pt x="2156" y="1555"/>
                  </a:lnTo>
                  <a:lnTo>
                    <a:pt x="2155" y="1553"/>
                  </a:lnTo>
                  <a:lnTo>
                    <a:pt x="2155" y="1549"/>
                  </a:lnTo>
                  <a:lnTo>
                    <a:pt x="2154" y="1544"/>
                  </a:lnTo>
                  <a:lnTo>
                    <a:pt x="2154" y="1543"/>
                  </a:lnTo>
                  <a:lnTo>
                    <a:pt x="2152" y="1540"/>
                  </a:lnTo>
                  <a:lnTo>
                    <a:pt x="2150" y="1537"/>
                  </a:lnTo>
                  <a:lnTo>
                    <a:pt x="2151" y="1533"/>
                  </a:lnTo>
                  <a:lnTo>
                    <a:pt x="2155" y="1528"/>
                  </a:lnTo>
                  <a:lnTo>
                    <a:pt x="2154" y="1522"/>
                  </a:lnTo>
                  <a:lnTo>
                    <a:pt x="2154" y="1516"/>
                  </a:lnTo>
                  <a:lnTo>
                    <a:pt x="2152" y="1514"/>
                  </a:lnTo>
                  <a:lnTo>
                    <a:pt x="2154" y="1511"/>
                  </a:lnTo>
                  <a:lnTo>
                    <a:pt x="2151" y="1509"/>
                  </a:lnTo>
                  <a:lnTo>
                    <a:pt x="2150" y="1506"/>
                  </a:lnTo>
                  <a:lnTo>
                    <a:pt x="2149" y="1502"/>
                  </a:lnTo>
                  <a:lnTo>
                    <a:pt x="2150" y="1501"/>
                  </a:lnTo>
                  <a:close/>
                  <a:moveTo>
                    <a:pt x="2434" y="776"/>
                  </a:moveTo>
                  <a:lnTo>
                    <a:pt x="2434" y="776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8"/>
                  </a:lnTo>
                  <a:lnTo>
                    <a:pt x="2432" y="778"/>
                  </a:lnTo>
                  <a:lnTo>
                    <a:pt x="2432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7"/>
                  </a:lnTo>
                  <a:lnTo>
                    <a:pt x="2428" y="777"/>
                  </a:lnTo>
                  <a:lnTo>
                    <a:pt x="2428" y="777"/>
                  </a:lnTo>
                  <a:lnTo>
                    <a:pt x="2429" y="777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7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4" y="780"/>
                  </a:lnTo>
                  <a:lnTo>
                    <a:pt x="2424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2"/>
                  </a:lnTo>
                  <a:lnTo>
                    <a:pt x="2422" y="782"/>
                  </a:lnTo>
                  <a:lnTo>
                    <a:pt x="2422" y="780"/>
                  </a:lnTo>
                  <a:lnTo>
                    <a:pt x="2421" y="780"/>
                  </a:lnTo>
                  <a:lnTo>
                    <a:pt x="2421" y="782"/>
                  </a:lnTo>
                  <a:lnTo>
                    <a:pt x="2421" y="782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6" y="779"/>
                  </a:lnTo>
                  <a:lnTo>
                    <a:pt x="2416" y="779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3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1" y="777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0" y="774"/>
                  </a:lnTo>
                  <a:lnTo>
                    <a:pt x="2410" y="775"/>
                  </a:lnTo>
                  <a:lnTo>
                    <a:pt x="2410" y="775"/>
                  </a:lnTo>
                  <a:lnTo>
                    <a:pt x="2410" y="776"/>
                  </a:lnTo>
                  <a:lnTo>
                    <a:pt x="2410" y="776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8"/>
                  </a:lnTo>
                  <a:lnTo>
                    <a:pt x="2410" y="779"/>
                  </a:lnTo>
                  <a:lnTo>
                    <a:pt x="2408" y="779"/>
                  </a:lnTo>
                  <a:lnTo>
                    <a:pt x="2408" y="779"/>
                  </a:lnTo>
                  <a:lnTo>
                    <a:pt x="2410" y="779"/>
                  </a:lnTo>
                  <a:lnTo>
                    <a:pt x="2410" y="780"/>
                  </a:lnTo>
                  <a:lnTo>
                    <a:pt x="2408" y="780"/>
                  </a:lnTo>
                  <a:lnTo>
                    <a:pt x="2408" y="780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7" y="782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4"/>
                  </a:lnTo>
                  <a:lnTo>
                    <a:pt x="2407" y="784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6"/>
                  </a:lnTo>
                  <a:lnTo>
                    <a:pt x="2406" y="786"/>
                  </a:lnTo>
                  <a:lnTo>
                    <a:pt x="2406" y="786"/>
                  </a:lnTo>
                  <a:lnTo>
                    <a:pt x="2407" y="786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91"/>
                  </a:lnTo>
                  <a:lnTo>
                    <a:pt x="2407" y="791"/>
                  </a:lnTo>
                  <a:lnTo>
                    <a:pt x="2408" y="791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1" y="792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1" y="791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2" y="791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3" y="792"/>
                  </a:lnTo>
                  <a:lnTo>
                    <a:pt x="2413" y="791"/>
                  </a:lnTo>
                  <a:lnTo>
                    <a:pt x="2414" y="791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4"/>
                  </a:lnTo>
                  <a:lnTo>
                    <a:pt x="2417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1" y="797"/>
                  </a:lnTo>
                  <a:lnTo>
                    <a:pt x="2421" y="799"/>
                  </a:lnTo>
                  <a:lnTo>
                    <a:pt x="2420" y="799"/>
                  </a:lnTo>
                  <a:lnTo>
                    <a:pt x="2420" y="797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800"/>
                  </a:lnTo>
                  <a:lnTo>
                    <a:pt x="2417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9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6" y="799"/>
                  </a:lnTo>
                  <a:lnTo>
                    <a:pt x="2415" y="799"/>
                  </a:lnTo>
                  <a:lnTo>
                    <a:pt x="2415" y="799"/>
                  </a:lnTo>
                  <a:lnTo>
                    <a:pt x="2414" y="799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5" y="797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4" y="796"/>
                  </a:lnTo>
                  <a:lnTo>
                    <a:pt x="2414" y="796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2" y="800"/>
                  </a:lnTo>
                  <a:lnTo>
                    <a:pt x="2412" y="801"/>
                  </a:lnTo>
                  <a:lnTo>
                    <a:pt x="2413" y="801"/>
                  </a:lnTo>
                  <a:lnTo>
                    <a:pt x="2413" y="802"/>
                  </a:lnTo>
                  <a:lnTo>
                    <a:pt x="2413" y="802"/>
                  </a:lnTo>
                  <a:lnTo>
                    <a:pt x="2413" y="803"/>
                  </a:lnTo>
                  <a:lnTo>
                    <a:pt x="2413" y="803"/>
                  </a:lnTo>
                  <a:lnTo>
                    <a:pt x="2413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1"/>
                  </a:lnTo>
                  <a:lnTo>
                    <a:pt x="2413" y="801"/>
                  </a:lnTo>
                  <a:lnTo>
                    <a:pt x="2413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5" y="801"/>
                  </a:lnTo>
                  <a:lnTo>
                    <a:pt x="2415" y="801"/>
                  </a:lnTo>
                  <a:lnTo>
                    <a:pt x="2416" y="801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4"/>
                  </a:lnTo>
                  <a:lnTo>
                    <a:pt x="2419" y="804"/>
                  </a:lnTo>
                  <a:lnTo>
                    <a:pt x="2419" y="803"/>
                  </a:lnTo>
                  <a:lnTo>
                    <a:pt x="2420" y="803"/>
                  </a:lnTo>
                  <a:lnTo>
                    <a:pt x="2420" y="804"/>
                  </a:lnTo>
                  <a:lnTo>
                    <a:pt x="2419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2" y="806"/>
                  </a:lnTo>
                  <a:lnTo>
                    <a:pt x="2422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10"/>
                  </a:lnTo>
                  <a:lnTo>
                    <a:pt x="2424" y="810"/>
                  </a:lnTo>
                  <a:lnTo>
                    <a:pt x="2423" y="810"/>
                  </a:lnTo>
                  <a:lnTo>
                    <a:pt x="2423" y="811"/>
                  </a:lnTo>
                  <a:lnTo>
                    <a:pt x="2423" y="811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3"/>
                  </a:lnTo>
                  <a:lnTo>
                    <a:pt x="2422" y="813"/>
                  </a:lnTo>
                  <a:lnTo>
                    <a:pt x="2422" y="814"/>
                  </a:lnTo>
                  <a:lnTo>
                    <a:pt x="2422" y="814"/>
                  </a:lnTo>
                  <a:lnTo>
                    <a:pt x="2422" y="816"/>
                  </a:lnTo>
                  <a:lnTo>
                    <a:pt x="2422" y="816"/>
                  </a:lnTo>
                  <a:lnTo>
                    <a:pt x="2422" y="817"/>
                  </a:lnTo>
                  <a:lnTo>
                    <a:pt x="2423" y="817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20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2"/>
                  </a:lnTo>
                  <a:lnTo>
                    <a:pt x="2422" y="822"/>
                  </a:lnTo>
                  <a:lnTo>
                    <a:pt x="2422" y="826"/>
                  </a:lnTo>
                  <a:lnTo>
                    <a:pt x="2422" y="826"/>
                  </a:lnTo>
                  <a:lnTo>
                    <a:pt x="2422" y="827"/>
                  </a:lnTo>
                  <a:lnTo>
                    <a:pt x="2422" y="828"/>
                  </a:lnTo>
                  <a:lnTo>
                    <a:pt x="2422" y="829"/>
                  </a:lnTo>
                  <a:lnTo>
                    <a:pt x="2423" y="829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1"/>
                  </a:lnTo>
                  <a:lnTo>
                    <a:pt x="2423" y="834"/>
                  </a:lnTo>
                  <a:lnTo>
                    <a:pt x="2423" y="834"/>
                  </a:lnTo>
                  <a:lnTo>
                    <a:pt x="2423" y="835"/>
                  </a:lnTo>
                  <a:lnTo>
                    <a:pt x="2424" y="835"/>
                  </a:lnTo>
                  <a:lnTo>
                    <a:pt x="2424" y="835"/>
                  </a:lnTo>
                  <a:lnTo>
                    <a:pt x="2424" y="836"/>
                  </a:lnTo>
                  <a:lnTo>
                    <a:pt x="2424" y="837"/>
                  </a:lnTo>
                  <a:lnTo>
                    <a:pt x="2424" y="837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5" y="839"/>
                  </a:lnTo>
                  <a:lnTo>
                    <a:pt x="2425" y="842"/>
                  </a:lnTo>
                  <a:lnTo>
                    <a:pt x="2424" y="842"/>
                  </a:lnTo>
                  <a:lnTo>
                    <a:pt x="2424" y="842"/>
                  </a:lnTo>
                  <a:lnTo>
                    <a:pt x="2421" y="842"/>
                  </a:lnTo>
                  <a:lnTo>
                    <a:pt x="2421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16" y="840"/>
                  </a:lnTo>
                  <a:lnTo>
                    <a:pt x="2416" y="840"/>
                  </a:lnTo>
                  <a:lnTo>
                    <a:pt x="2415" y="840"/>
                  </a:lnTo>
                  <a:lnTo>
                    <a:pt x="2415" y="842"/>
                  </a:lnTo>
                  <a:lnTo>
                    <a:pt x="2414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2" y="842"/>
                  </a:lnTo>
                  <a:lnTo>
                    <a:pt x="2412" y="842"/>
                  </a:lnTo>
                  <a:lnTo>
                    <a:pt x="2411" y="842"/>
                  </a:lnTo>
                  <a:lnTo>
                    <a:pt x="2411" y="843"/>
                  </a:lnTo>
                  <a:lnTo>
                    <a:pt x="2411" y="843"/>
                  </a:lnTo>
                  <a:lnTo>
                    <a:pt x="2410" y="843"/>
                  </a:lnTo>
                  <a:lnTo>
                    <a:pt x="2410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6" y="843"/>
                  </a:lnTo>
                  <a:lnTo>
                    <a:pt x="2406" y="844"/>
                  </a:lnTo>
                  <a:lnTo>
                    <a:pt x="2406" y="844"/>
                  </a:lnTo>
                  <a:lnTo>
                    <a:pt x="2405" y="844"/>
                  </a:lnTo>
                  <a:lnTo>
                    <a:pt x="2404" y="844"/>
                  </a:lnTo>
                  <a:lnTo>
                    <a:pt x="2404" y="844"/>
                  </a:lnTo>
                  <a:lnTo>
                    <a:pt x="2403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0" y="844"/>
                  </a:lnTo>
                  <a:lnTo>
                    <a:pt x="2400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8" y="845"/>
                  </a:lnTo>
                  <a:lnTo>
                    <a:pt x="2398" y="845"/>
                  </a:lnTo>
                  <a:lnTo>
                    <a:pt x="2397" y="845"/>
                  </a:lnTo>
                  <a:lnTo>
                    <a:pt x="2395" y="845"/>
                  </a:lnTo>
                  <a:lnTo>
                    <a:pt x="2395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3" y="845"/>
                  </a:lnTo>
                  <a:lnTo>
                    <a:pt x="2391" y="845"/>
                  </a:lnTo>
                  <a:lnTo>
                    <a:pt x="2391" y="844"/>
                  </a:lnTo>
                  <a:lnTo>
                    <a:pt x="2390" y="844"/>
                  </a:lnTo>
                  <a:lnTo>
                    <a:pt x="2390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8" y="844"/>
                  </a:lnTo>
                  <a:lnTo>
                    <a:pt x="2387" y="844"/>
                  </a:lnTo>
                  <a:lnTo>
                    <a:pt x="2387" y="844"/>
                  </a:lnTo>
                  <a:lnTo>
                    <a:pt x="2386" y="844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79" y="840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7" y="838"/>
                  </a:lnTo>
                  <a:lnTo>
                    <a:pt x="2377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3" y="836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4"/>
                  </a:lnTo>
                  <a:lnTo>
                    <a:pt x="2373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1" y="833"/>
                  </a:lnTo>
                  <a:lnTo>
                    <a:pt x="2371" y="833"/>
                  </a:lnTo>
                  <a:lnTo>
                    <a:pt x="2370" y="833"/>
                  </a:lnTo>
                  <a:lnTo>
                    <a:pt x="2370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6" y="831"/>
                  </a:lnTo>
                  <a:lnTo>
                    <a:pt x="2365" y="831"/>
                  </a:lnTo>
                  <a:lnTo>
                    <a:pt x="2363" y="831"/>
                  </a:lnTo>
                  <a:lnTo>
                    <a:pt x="2363" y="831"/>
                  </a:lnTo>
                  <a:lnTo>
                    <a:pt x="2362" y="831"/>
                  </a:lnTo>
                  <a:lnTo>
                    <a:pt x="2362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0" y="830"/>
                  </a:lnTo>
                  <a:lnTo>
                    <a:pt x="2360" y="830"/>
                  </a:lnTo>
                  <a:lnTo>
                    <a:pt x="2359" y="830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8"/>
                  </a:lnTo>
                  <a:lnTo>
                    <a:pt x="2356" y="828"/>
                  </a:lnTo>
                  <a:lnTo>
                    <a:pt x="2356" y="828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6"/>
                  </a:lnTo>
                  <a:lnTo>
                    <a:pt x="2355" y="826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5" y="823"/>
                  </a:lnTo>
                  <a:lnTo>
                    <a:pt x="2355" y="823"/>
                  </a:lnTo>
                  <a:lnTo>
                    <a:pt x="2355" y="822"/>
                  </a:lnTo>
                  <a:lnTo>
                    <a:pt x="2355" y="822"/>
                  </a:lnTo>
                  <a:lnTo>
                    <a:pt x="2355" y="821"/>
                  </a:lnTo>
                  <a:lnTo>
                    <a:pt x="2354" y="821"/>
                  </a:lnTo>
                  <a:lnTo>
                    <a:pt x="2354" y="819"/>
                  </a:lnTo>
                  <a:lnTo>
                    <a:pt x="2354" y="819"/>
                  </a:lnTo>
                  <a:lnTo>
                    <a:pt x="2354" y="817"/>
                  </a:lnTo>
                  <a:lnTo>
                    <a:pt x="2354" y="817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4"/>
                  </a:lnTo>
                  <a:lnTo>
                    <a:pt x="2354" y="811"/>
                  </a:lnTo>
                  <a:lnTo>
                    <a:pt x="2354" y="811"/>
                  </a:lnTo>
                  <a:lnTo>
                    <a:pt x="2354" y="810"/>
                  </a:lnTo>
                  <a:lnTo>
                    <a:pt x="2354" y="810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8"/>
                  </a:lnTo>
                  <a:lnTo>
                    <a:pt x="2355" y="808"/>
                  </a:lnTo>
                  <a:lnTo>
                    <a:pt x="2355" y="806"/>
                  </a:lnTo>
                  <a:lnTo>
                    <a:pt x="2355" y="806"/>
                  </a:lnTo>
                  <a:lnTo>
                    <a:pt x="2355" y="805"/>
                  </a:lnTo>
                  <a:lnTo>
                    <a:pt x="2355" y="805"/>
                  </a:lnTo>
                  <a:lnTo>
                    <a:pt x="2355" y="804"/>
                  </a:lnTo>
                  <a:lnTo>
                    <a:pt x="2355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7" y="804"/>
                  </a:lnTo>
                  <a:lnTo>
                    <a:pt x="2357" y="805"/>
                  </a:lnTo>
                  <a:lnTo>
                    <a:pt x="2357" y="805"/>
                  </a:lnTo>
                  <a:lnTo>
                    <a:pt x="2359" y="805"/>
                  </a:lnTo>
                  <a:lnTo>
                    <a:pt x="2359" y="806"/>
                  </a:lnTo>
                  <a:lnTo>
                    <a:pt x="2357" y="806"/>
                  </a:lnTo>
                  <a:lnTo>
                    <a:pt x="2356" y="806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9" y="808"/>
                  </a:lnTo>
                  <a:lnTo>
                    <a:pt x="2359" y="808"/>
                  </a:lnTo>
                  <a:lnTo>
                    <a:pt x="2359" y="806"/>
                  </a:lnTo>
                  <a:lnTo>
                    <a:pt x="2359" y="806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60" y="804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1" y="801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799"/>
                  </a:lnTo>
                  <a:lnTo>
                    <a:pt x="2360" y="799"/>
                  </a:lnTo>
                  <a:lnTo>
                    <a:pt x="2360" y="797"/>
                  </a:lnTo>
                  <a:lnTo>
                    <a:pt x="2361" y="797"/>
                  </a:lnTo>
                  <a:lnTo>
                    <a:pt x="2361" y="797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2" y="796"/>
                  </a:lnTo>
                  <a:lnTo>
                    <a:pt x="2362" y="795"/>
                  </a:lnTo>
                  <a:lnTo>
                    <a:pt x="2362" y="795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3" y="792"/>
                  </a:lnTo>
                  <a:lnTo>
                    <a:pt x="2363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3" y="789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6" y="787"/>
                  </a:lnTo>
                  <a:lnTo>
                    <a:pt x="2366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5"/>
                  </a:lnTo>
                  <a:lnTo>
                    <a:pt x="2371" y="785"/>
                  </a:lnTo>
                  <a:lnTo>
                    <a:pt x="2371" y="786"/>
                  </a:lnTo>
                  <a:lnTo>
                    <a:pt x="2371" y="786"/>
                  </a:lnTo>
                  <a:lnTo>
                    <a:pt x="2371" y="785"/>
                  </a:lnTo>
                  <a:lnTo>
                    <a:pt x="2372" y="785"/>
                  </a:lnTo>
                  <a:lnTo>
                    <a:pt x="2372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6" y="787"/>
                  </a:lnTo>
                  <a:lnTo>
                    <a:pt x="2376" y="787"/>
                  </a:lnTo>
                  <a:lnTo>
                    <a:pt x="2374" y="787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3"/>
                  </a:lnTo>
                  <a:lnTo>
                    <a:pt x="2373" y="783"/>
                  </a:lnTo>
                  <a:lnTo>
                    <a:pt x="2372" y="783"/>
                  </a:lnTo>
                  <a:lnTo>
                    <a:pt x="2372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2"/>
                  </a:lnTo>
                  <a:lnTo>
                    <a:pt x="2371" y="782"/>
                  </a:lnTo>
                  <a:lnTo>
                    <a:pt x="2369" y="782"/>
                  </a:lnTo>
                  <a:lnTo>
                    <a:pt x="2368" y="782"/>
                  </a:lnTo>
                  <a:lnTo>
                    <a:pt x="2366" y="782"/>
                  </a:lnTo>
                  <a:lnTo>
                    <a:pt x="2366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4" y="782"/>
                  </a:lnTo>
                  <a:lnTo>
                    <a:pt x="2364" y="780"/>
                  </a:lnTo>
                  <a:lnTo>
                    <a:pt x="2364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79"/>
                  </a:lnTo>
                  <a:lnTo>
                    <a:pt x="2363" y="779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2" y="778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59" y="775"/>
                  </a:lnTo>
                  <a:lnTo>
                    <a:pt x="2359" y="775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2"/>
                  </a:lnTo>
                  <a:lnTo>
                    <a:pt x="2359" y="772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5" y="768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3" y="765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49" y="761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8" y="760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8"/>
                  </a:lnTo>
                  <a:lnTo>
                    <a:pt x="2347" y="758"/>
                  </a:lnTo>
                  <a:lnTo>
                    <a:pt x="2347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5" y="757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0"/>
                  </a:lnTo>
                  <a:lnTo>
                    <a:pt x="2340" y="750"/>
                  </a:lnTo>
                  <a:lnTo>
                    <a:pt x="2340" y="750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39" y="749"/>
                  </a:lnTo>
                  <a:lnTo>
                    <a:pt x="2339" y="748"/>
                  </a:lnTo>
                  <a:lnTo>
                    <a:pt x="2339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5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3"/>
                  </a:lnTo>
                  <a:lnTo>
                    <a:pt x="2337" y="743"/>
                  </a:lnTo>
                  <a:lnTo>
                    <a:pt x="2336" y="743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5" y="742"/>
                  </a:lnTo>
                  <a:lnTo>
                    <a:pt x="2335" y="742"/>
                  </a:lnTo>
                  <a:lnTo>
                    <a:pt x="2335" y="741"/>
                  </a:lnTo>
                  <a:lnTo>
                    <a:pt x="2335" y="740"/>
                  </a:lnTo>
                  <a:lnTo>
                    <a:pt x="2335" y="737"/>
                  </a:lnTo>
                  <a:lnTo>
                    <a:pt x="2335" y="735"/>
                  </a:lnTo>
                  <a:lnTo>
                    <a:pt x="2336" y="732"/>
                  </a:lnTo>
                  <a:lnTo>
                    <a:pt x="2336" y="729"/>
                  </a:lnTo>
                  <a:lnTo>
                    <a:pt x="2337" y="727"/>
                  </a:lnTo>
                  <a:lnTo>
                    <a:pt x="2337" y="727"/>
                  </a:lnTo>
                  <a:lnTo>
                    <a:pt x="2336" y="728"/>
                  </a:lnTo>
                  <a:lnTo>
                    <a:pt x="2336" y="729"/>
                  </a:lnTo>
                  <a:lnTo>
                    <a:pt x="2336" y="729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5" y="731"/>
                  </a:lnTo>
                  <a:lnTo>
                    <a:pt x="2335" y="732"/>
                  </a:lnTo>
                  <a:lnTo>
                    <a:pt x="2335" y="733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4" y="734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5" y="732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3" y="725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29" y="722"/>
                  </a:lnTo>
                  <a:lnTo>
                    <a:pt x="2329" y="720"/>
                  </a:lnTo>
                  <a:lnTo>
                    <a:pt x="2329" y="720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7" y="719"/>
                  </a:lnTo>
                  <a:lnTo>
                    <a:pt x="2327" y="718"/>
                  </a:lnTo>
                  <a:lnTo>
                    <a:pt x="2326" y="718"/>
                  </a:lnTo>
                  <a:lnTo>
                    <a:pt x="2326" y="719"/>
                  </a:lnTo>
                  <a:lnTo>
                    <a:pt x="2326" y="719"/>
                  </a:lnTo>
                  <a:lnTo>
                    <a:pt x="2326" y="718"/>
                  </a:lnTo>
                  <a:lnTo>
                    <a:pt x="2326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3" y="717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5"/>
                  </a:lnTo>
                  <a:lnTo>
                    <a:pt x="2326" y="715"/>
                  </a:lnTo>
                  <a:lnTo>
                    <a:pt x="2326" y="714"/>
                  </a:lnTo>
                  <a:lnTo>
                    <a:pt x="2326" y="714"/>
                  </a:lnTo>
                  <a:lnTo>
                    <a:pt x="2327" y="714"/>
                  </a:lnTo>
                  <a:lnTo>
                    <a:pt x="2327" y="714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1"/>
                  </a:lnTo>
                  <a:lnTo>
                    <a:pt x="2329" y="711"/>
                  </a:lnTo>
                  <a:lnTo>
                    <a:pt x="2328" y="711"/>
                  </a:lnTo>
                  <a:lnTo>
                    <a:pt x="2328" y="710"/>
                  </a:lnTo>
                  <a:lnTo>
                    <a:pt x="2329" y="710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2"/>
                  </a:lnTo>
                  <a:lnTo>
                    <a:pt x="2329" y="712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8"/>
                  </a:lnTo>
                  <a:lnTo>
                    <a:pt x="2333" y="708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5" y="703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1"/>
                  </a:lnTo>
                  <a:lnTo>
                    <a:pt x="2335" y="702"/>
                  </a:lnTo>
                  <a:lnTo>
                    <a:pt x="2334" y="702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6" y="701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5" y="699"/>
                  </a:lnTo>
                  <a:lnTo>
                    <a:pt x="2336" y="699"/>
                  </a:lnTo>
                  <a:lnTo>
                    <a:pt x="2335" y="698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4" y="697"/>
                  </a:lnTo>
                  <a:lnTo>
                    <a:pt x="2334" y="697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5" y="695"/>
                  </a:lnTo>
                  <a:lnTo>
                    <a:pt x="2335" y="695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4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7"/>
                  </a:lnTo>
                  <a:lnTo>
                    <a:pt x="2338" y="697"/>
                  </a:lnTo>
                  <a:lnTo>
                    <a:pt x="2338" y="697"/>
                  </a:lnTo>
                  <a:lnTo>
                    <a:pt x="2339" y="697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2" y="697"/>
                  </a:lnTo>
                  <a:lnTo>
                    <a:pt x="2342" y="697"/>
                  </a:lnTo>
                  <a:lnTo>
                    <a:pt x="2342" y="695"/>
                  </a:lnTo>
                  <a:lnTo>
                    <a:pt x="2342" y="695"/>
                  </a:lnTo>
                  <a:lnTo>
                    <a:pt x="2342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7"/>
                  </a:lnTo>
                  <a:lnTo>
                    <a:pt x="2344" y="695"/>
                  </a:lnTo>
                  <a:lnTo>
                    <a:pt x="2345" y="695"/>
                  </a:lnTo>
                  <a:lnTo>
                    <a:pt x="2345" y="697"/>
                  </a:lnTo>
                  <a:lnTo>
                    <a:pt x="2345" y="697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6" y="695"/>
                  </a:lnTo>
                  <a:lnTo>
                    <a:pt x="2346" y="695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8" y="694"/>
                  </a:lnTo>
                  <a:lnTo>
                    <a:pt x="2348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1"/>
                  </a:lnTo>
                  <a:lnTo>
                    <a:pt x="2354" y="691"/>
                  </a:lnTo>
                  <a:lnTo>
                    <a:pt x="2354" y="691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5" y="689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6" y="689"/>
                  </a:lnTo>
                  <a:lnTo>
                    <a:pt x="2356" y="688"/>
                  </a:lnTo>
                  <a:lnTo>
                    <a:pt x="2356" y="688"/>
                  </a:lnTo>
                  <a:lnTo>
                    <a:pt x="2356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8"/>
                  </a:lnTo>
                  <a:lnTo>
                    <a:pt x="2356" y="688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5"/>
                  </a:lnTo>
                  <a:lnTo>
                    <a:pt x="2359" y="685"/>
                  </a:lnTo>
                  <a:lnTo>
                    <a:pt x="2359" y="684"/>
                  </a:lnTo>
                  <a:lnTo>
                    <a:pt x="2359" y="684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1" y="683"/>
                  </a:lnTo>
                  <a:lnTo>
                    <a:pt x="2362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0" y="682"/>
                  </a:lnTo>
                  <a:lnTo>
                    <a:pt x="2360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3" y="683"/>
                  </a:lnTo>
                  <a:lnTo>
                    <a:pt x="2363" y="683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3"/>
                  </a:lnTo>
                  <a:lnTo>
                    <a:pt x="2366" y="683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9" y="682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1" y="681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80"/>
                  </a:lnTo>
                  <a:lnTo>
                    <a:pt x="2372" y="680"/>
                  </a:lnTo>
                  <a:lnTo>
                    <a:pt x="2373" y="680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7" y="676"/>
                  </a:lnTo>
                  <a:lnTo>
                    <a:pt x="2377" y="676"/>
                  </a:lnTo>
                  <a:lnTo>
                    <a:pt x="2378" y="676"/>
                  </a:lnTo>
                  <a:lnTo>
                    <a:pt x="2378" y="676"/>
                  </a:lnTo>
                  <a:lnTo>
                    <a:pt x="2378" y="675"/>
                  </a:lnTo>
                  <a:lnTo>
                    <a:pt x="2379" y="675"/>
                  </a:lnTo>
                  <a:lnTo>
                    <a:pt x="2379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1" y="675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3" y="674"/>
                  </a:lnTo>
                  <a:lnTo>
                    <a:pt x="2383" y="673"/>
                  </a:lnTo>
                  <a:lnTo>
                    <a:pt x="2385" y="673"/>
                  </a:lnTo>
                  <a:lnTo>
                    <a:pt x="2385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7" y="673"/>
                  </a:lnTo>
                  <a:lnTo>
                    <a:pt x="2387" y="673"/>
                  </a:lnTo>
                  <a:lnTo>
                    <a:pt x="2388" y="673"/>
                  </a:lnTo>
                  <a:lnTo>
                    <a:pt x="2388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4"/>
                  </a:lnTo>
                  <a:lnTo>
                    <a:pt x="2390" y="674"/>
                  </a:lnTo>
                  <a:lnTo>
                    <a:pt x="2390" y="674"/>
                  </a:lnTo>
                  <a:lnTo>
                    <a:pt x="2391" y="674"/>
                  </a:lnTo>
                  <a:lnTo>
                    <a:pt x="2391" y="674"/>
                  </a:lnTo>
                  <a:lnTo>
                    <a:pt x="2391" y="675"/>
                  </a:lnTo>
                  <a:lnTo>
                    <a:pt x="2391" y="675"/>
                  </a:lnTo>
                  <a:lnTo>
                    <a:pt x="2391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5"/>
                  </a:lnTo>
                  <a:lnTo>
                    <a:pt x="2393" y="675"/>
                  </a:lnTo>
                  <a:lnTo>
                    <a:pt x="2394" y="675"/>
                  </a:lnTo>
                  <a:lnTo>
                    <a:pt x="2394" y="675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5"/>
                  </a:lnTo>
                  <a:lnTo>
                    <a:pt x="2396" y="675"/>
                  </a:lnTo>
                  <a:lnTo>
                    <a:pt x="2396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5"/>
                  </a:lnTo>
                  <a:lnTo>
                    <a:pt x="2397" y="675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9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399" y="677"/>
                  </a:lnTo>
                  <a:lnTo>
                    <a:pt x="2399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3" y="676"/>
                  </a:lnTo>
                  <a:lnTo>
                    <a:pt x="2403" y="676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4"/>
                  </a:lnTo>
                  <a:lnTo>
                    <a:pt x="2404" y="674"/>
                  </a:lnTo>
                  <a:lnTo>
                    <a:pt x="2404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7" y="675"/>
                  </a:lnTo>
                  <a:lnTo>
                    <a:pt x="2407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10" y="675"/>
                  </a:lnTo>
                  <a:lnTo>
                    <a:pt x="2410" y="675"/>
                  </a:lnTo>
                  <a:lnTo>
                    <a:pt x="2410" y="676"/>
                  </a:lnTo>
                  <a:lnTo>
                    <a:pt x="2411" y="676"/>
                  </a:lnTo>
                  <a:lnTo>
                    <a:pt x="2411" y="676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80"/>
                  </a:lnTo>
                  <a:lnTo>
                    <a:pt x="2412" y="680"/>
                  </a:lnTo>
                  <a:lnTo>
                    <a:pt x="2413" y="681"/>
                  </a:lnTo>
                  <a:lnTo>
                    <a:pt x="2413" y="681"/>
                  </a:lnTo>
                  <a:lnTo>
                    <a:pt x="2413" y="682"/>
                  </a:lnTo>
                  <a:lnTo>
                    <a:pt x="2413" y="682"/>
                  </a:lnTo>
                  <a:lnTo>
                    <a:pt x="2414" y="683"/>
                  </a:lnTo>
                  <a:lnTo>
                    <a:pt x="2414" y="683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5"/>
                  </a:lnTo>
                  <a:lnTo>
                    <a:pt x="2415" y="686"/>
                  </a:lnTo>
                  <a:lnTo>
                    <a:pt x="2415" y="686"/>
                  </a:lnTo>
                  <a:lnTo>
                    <a:pt x="2415" y="688"/>
                  </a:lnTo>
                  <a:lnTo>
                    <a:pt x="2415" y="688"/>
                  </a:lnTo>
                  <a:lnTo>
                    <a:pt x="2415" y="689"/>
                  </a:lnTo>
                  <a:lnTo>
                    <a:pt x="2414" y="690"/>
                  </a:lnTo>
                  <a:lnTo>
                    <a:pt x="2414" y="690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2"/>
                  </a:lnTo>
                  <a:lnTo>
                    <a:pt x="2413" y="693"/>
                  </a:lnTo>
                  <a:lnTo>
                    <a:pt x="2413" y="693"/>
                  </a:lnTo>
                  <a:lnTo>
                    <a:pt x="2413" y="694"/>
                  </a:lnTo>
                  <a:lnTo>
                    <a:pt x="2412" y="694"/>
                  </a:lnTo>
                  <a:lnTo>
                    <a:pt x="2412" y="694"/>
                  </a:lnTo>
                  <a:lnTo>
                    <a:pt x="2412" y="695"/>
                  </a:lnTo>
                  <a:lnTo>
                    <a:pt x="2412" y="697"/>
                  </a:lnTo>
                  <a:lnTo>
                    <a:pt x="2412" y="697"/>
                  </a:lnTo>
                  <a:lnTo>
                    <a:pt x="2412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9"/>
                  </a:lnTo>
                  <a:lnTo>
                    <a:pt x="2411" y="699"/>
                  </a:lnTo>
                  <a:lnTo>
                    <a:pt x="2412" y="699"/>
                  </a:lnTo>
                  <a:lnTo>
                    <a:pt x="2412" y="699"/>
                  </a:lnTo>
                  <a:lnTo>
                    <a:pt x="2412" y="700"/>
                  </a:lnTo>
                  <a:lnTo>
                    <a:pt x="2412" y="700"/>
                  </a:lnTo>
                  <a:lnTo>
                    <a:pt x="2412" y="701"/>
                  </a:lnTo>
                  <a:lnTo>
                    <a:pt x="2413" y="701"/>
                  </a:lnTo>
                  <a:lnTo>
                    <a:pt x="2413" y="702"/>
                  </a:lnTo>
                  <a:lnTo>
                    <a:pt x="2413" y="702"/>
                  </a:lnTo>
                  <a:lnTo>
                    <a:pt x="2414" y="702"/>
                  </a:lnTo>
                  <a:lnTo>
                    <a:pt x="2414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6" y="703"/>
                  </a:lnTo>
                  <a:lnTo>
                    <a:pt x="2416" y="703"/>
                  </a:lnTo>
                  <a:lnTo>
                    <a:pt x="2417" y="703"/>
                  </a:lnTo>
                  <a:lnTo>
                    <a:pt x="2419" y="703"/>
                  </a:lnTo>
                  <a:lnTo>
                    <a:pt x="2421" y="703"/>
                  </a:lnTo>
                  <a:lnTo>
                    <a:pt x="2422" y="702"/>
                  </a:lnTo>
                  <a:lnTo>
                    <a:pt x="2422" y="702"/>
                  </a:lnTo>
                  <a:lnTo>
                    <a:pt x="2423" y="702"/>
                  </a:lnTo>
                  <a:lnTo>
                    <a:pt x="2423" y="702"/>
                  </a:lnTo>
                  <a:lnTo>
                    <a:pt x="2423" y="701"/>
                  </a:lnTo>
                  <a:lnTo>
                    <a:pt x="2424" y="701"/>
                  </a:lnTo>
                  <a:lnTo>
                    <a:pt x="2424" y="701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5" y="700"/>
                  </a:lnTo>
                  <a:lnTo>
                    <a:pt x="2425" y="700"/>
                  </a:lnTo>
                  <a:lnTo>
                    <a:pt x="2427" y="700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3"/>
                  </a:lnTo>
                  <a:lnTo>
                    <a:pt x="2427" y="703"/>
                  </a:lnTo>
                  <a:lnTo>
                    <a:pt x="2427" y="705"/>
                  </a:lnTo>
                  <a:lnTo>
                    <a:pt x="2428" y="705"/>
                  </a:lnTo>
                  <a:lnTo>
                    <a:pt x="2428" y="705"/>
                  </a:lnTo>
                  <a:lnTo>
                    <a:pt x="2428" y="706"/>
                  </a:lnTo>
                  <a:lnTo>
                    <a:pt x="2429" y="706"/>
                  </a:lnTo>
                  <a:lnTo>
                    <a:pt x="2429" y="706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30" y="708"/>
                  </a:lnTo>
                  <a:lnTo>
                    <a:pt x="2429" y="708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8" y="709"/>
                  </a:lnTo>
                  <a:lnTo>
                    <a:pt x="2428" y="709"/>
                  </a:lnTo>
                  <a:lnTo>
                    <a:pt x="2427" y="709"/>
                  </a:lnTo>
                  <a:lnTo>
                    <a:pt x="2425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1" y="709"/>
                  </a:lnTo>
                  <a:lnTo>
                    <a:pt x="2420" y="709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19" y="711"/>
                  </a:lnTo>
                  <a:lnTo>
                    <a:pt x="2419" y="711"/>
                  </a:lnTo>
                  <a:lnTo>
                    <a:pt x="2417" y="711"/>
                  </a:lnTo>
                  <a:lnTo>
                    <a:pt x="2417" y="712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5"/>
                  </a:lnTo>
                  <a:lnTo>
                    <a:pt x="2416" y="715"/>
                  </a:lnTo>
                  <a:lnTo>
                    <a:pt x="2416" y="716"/>
                  </a:lnTo>
                  <a:lnTo>
                    <a:pt x="2416" y="716"/>
                  </a:lnTo>
                  <a:lnTo>
                    <a:pt x="2416" y="717"/>
                  </a:lnTo>
                  <a:lnTo>
                    <a:pt x="2415" y="717"/>
                  </a:lnTo>
                  <a:lnTo>
                    <a:pt x="2415" y="717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3" y="718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4" y="717"/>
                  </a:lnTo>
                  <a:lnTo>
                    <a:pt x="2414" y="716"/>
                  </a:lnTo>
                  <a:lnTo>
                    <a:pt x="2414" y="716"/>
                  </a:lnTo>
                  <a:lnTo>
                    <a:pt x="2414" y="715"/>
                  </a:lnTo>
                  <a:lnTo>
                    <a:pt x="2415" y="715"/>
                  </a:lnTo>
                  <a:lnTo>
                    <a:pt x="2415" y="714"/>
                  </a:lnTo>
                  <a:lnTo>
                    <a:pt x="2415" y="714"/>
                  </a:lnTo>
                  <a:lnTo>
                    <a:pt x="2415" y="712"/>
                  </a:lnTo>
                  <a:lnTo>
                    <a:pt x="2416" y="712"/>
                  </a:lnTo>
                  <a:lnTo>
                    <a:pt x="2416" y="712"/>
                  </a:lnTo>
                  <a:lnTo>
                    <a:pt x="2416" y="711"/>
                  </a:lnTo>
                  <a:lnTo>
                    <a:pt x="2416" y="711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20" y="709"/>
                  </a:lnTo>
                  <a:lnTo>
                    <a:pt x="2420" y="709"/>
                  </a:lnTo>
                  <a:lnTo>
                    <a:pt x="2420" y="708"/>
                  </a:lnTo>
                  <a:lnTo>
                    <a:pt x="2422" y="708"/>
                  </a:lnTo>
                  <a:lnTo>
                    <a:pt x="2423" y="708"/>
                  </a:lnTo>
                  <a:lnTo>
                    <a:pt x="2423" y="708"/>
                  </a:lnTo>
                  <a:lnTo>
                    <a:pt x="2424" y="708"/>
                  </a:lnTo>
                  <a:lnTo>
                    <a:pt x="2424" y="708"/>
                  </a:lnTo>
                  <a:lnTo>
                    <a:pt x="2425" y="707"/>
                  </a:lnTo>
                  <a:lnTo>
                    <a:pt x="2425" y="707"/>
                  </a:lnTo>
                  <a:lnTo>
                    <a:pt x="2425" y="706"/>
                  </a:lnTo>
                  <a:lnTo>
                    <a:pt x="2425" y="706"/>
                  </a:lnTo>
                  <a:lnTo>
                    <a:pt x="2425" y="705"/>
                  </a:lnTo>
                  <a:lnTo>
                    <a:pt x="2424" y="705"/>
                  </a:lnTo>
                  <a:lnTo>
                    <a:pt x="2424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2" y="705"/>
                  </a:lnTo>
                  <a:lnTo>
                    <a:pt x="2422" y="705"/>
                  </a:lnTo>
                  <a:lnTo>
                    <a:pt x="2421" y="705"/>
                  </a:lnTo>
                  <a:lnTo>
                    <a:pt x="2421" y="705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19" y="706"/>
                  </a:lnTo>
                  <a:lnTo>
                    <a:pt x="2419" y="705"/>
                  </a:lnTo>
                  <a:lnTo>
                    <a:pt x="2417" y="705"/>
                  </a:lnTo>
                  <a:lnTo>
                    <a:pt x="2416" y="705"/>
                  </a:lnTo>
                  <a:lnTo>
                    <a:pt x="2413" y="705"/>
                  </a:lnTo>
                  <a:lnTo>
                    <a:pt x="2412" y="705"/>
                  </a:lnTo>
                  <a:lnTo>
                    <a:pt x="2408" y="705"/>
                  </a:lnTo>
                  <a:lnTo>
                    <a:pt x="2407" y="705"/>
                  </a:lnTo>
                  <a:lnTo>
                    <a:pt x="2407" y="703"/>
                  </a:lnTo>
                  <a:lnTo>
                    <a:pt x="2406" y="703"/>
                  </a:lnTo>
                  <a:lnTo>
                    <a:pt x="2405" y="703"/>
                  </a:lnTo>
                  <a:lnTo>
                    <a:pt x="2405" y="703"/>
                  </a:lnTo>
                  <a:lnTo>
                    <a:pt x="2403" y="703"/>
                  </a:lnTo>
                  <a:lnTo>
                    <a:pt x="2403" y="703"/>
                  </a:lnTo>
                  <a:lnTo>
                    <a:pt x="2399" y="703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7" y="702"/>
                  </a:lnTo>
                  <a:lnTo>
                    <a:pt x="2397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4" y="702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1" y="702"/>
                  </a:lnTo>
                  <a:lnTo>
                    <a:pt x="2391" y="703"/>
                  </a:lnTo>
                  <a:lnTo>
                    <a:pt x="2390" y="703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3"/>
                  </a:lnTo>
                  <a:lnTo>
                    <a:pt x="2389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7" y="705"/>
                  </a:lnTo>
                  <a:lnTo>
                    <a:pt x="2387" y="705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5" y="708"/>
                  </a:lnTo>
                  <a:lnTo>
                    <a:pt x="2385" y="708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6" y="711"/>
                  </a:lnTo>
                  <a:lnTo>
                    <a:pt x="2386" y="712"/>
                  </a:lnTo>
                  <a:lnTo>
                    <a:pt x="2387" y="712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9" y="715"/>
                  </a:lnTo>
                  <a:lnTo>
                    <a:pt x="2389" y="715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1" y="716"/>
                  </a:lnTo>
                  <a:lnTo>
                    <a:pt x="2391" y="717"/>
                  </a:lnTo>
                  <a:lnTo>
                    <a:pt x="2391" y="717"/>
                  </a:lnTo>
                  <a:lnTo>
                    <a:pt x="2390" y="717"/>
                  </a:lnTo>
                  <a:lnTo>
                    <a:pt x="2390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8" y="717"/>
                  </a:lnTo>
                  <a:lnTo>
                    <a:pt x="2389" y="716"/>
                  </a:lnTo>
                  <a:lnTo>
                    <a:pt x="2389" y="716"/>
                  </a:lnTo>
                  <a:lnTo>
                    <a:pt x="2388" y="716"/>
                  </a:lnTo>
                  <a:lnTo>
                    <a:pt x="2388" y="716"/>
                  </a:lnTo>
                  <a:lnTo>
                    <a:pt x="2387" y="716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6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1" y="715"/>
                  </a:lnTo>
                  <a:lnTo>
                    <a:pt x="2381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7" y="715"/>
                  </a:lnTo>
                  <a:lnTo>
                    <a:pt x="2377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4" y="715"/>
                  </a:lnTo>
                  <a:lnTo>
                    <a:pt x="2374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20"/>
                  </a:lnTo>
                  <a:lnTo>
                    <a:pt x="2374" y="720"/>
                  </a:lnTo>
                  <a:lnTo>
                    <a:pt x="2374" y="720"/>
                  </a:lnTo>
                  <a:lnTo>
                    <a:pt x="2376" y="720"/>
                  </a:lnTo>
                  <a:lnTo>
                    <a:pt x="2376" y="720"/>
                  </a:lnTo>
                  <a:lnTo>
                    <a:pt x="2377" y="720"/>
                  </a:lnTo>
                  <a:lnTo>
                    <a:pt x="2378" y="720"/>
                  </a:lnTo>
                  <a:lnTo>
                    <a:pt x="2379" y="720"/>
                  </a:lnTo>
                  <a:lnTo>
                    <a:pt x="2379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3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2" y="725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3" y="726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8"/>
                  </a:lnTo>
                  <a:lnTo>
                    <a:pt x="2383" y="728"/>
                  </a:lnTo>
                  <a:lnTo>
                    <a:pt x="2383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7" y="732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4"/>
                  </a:lnTo>
                  <a:lnTo>
                    <a:pt x="2388" y="734"/>
                  </a:lnTo>
                  <a:lnTo>
                    <a:pt x="2388" y="734"/>
                  </a:lnTo>
                  <a:lnTo>
                    <a:pt x="2388" y="735"/>
                  </a:lnTo>
                  <a:lnTo>
                    <a:pt x="2388" y="737"/>
                  </a:lnTo>
                  <a:lnTo>
                    <a:pt x="2388" y="737"/>
                  </a:lnTo>
                  <a:lnTo>
                    <a:pt x="2388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40"/>
                  </a:lnTo>
                  <a:lnTo>
                    <a:pt x="2388" y="740"/>
                  </a:lnTo>
                  <a:lnTo>
                    <a:pt x="2388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1"/>
                  </a:lnTo>
                  <a:lnTo>
                    <a:pt x="2394" y="741"/>
                  </a:lnTo>
                  <a:lnTo>
                    <a:pt x="2394" y="741"/>
                  </a:lnTo>
                  <a:lnTo>
                    <a:pt x="2394" y="742"/>
                  </a:lnTo>
                  <a:lnTo>
                    <a:pt x="2394" y="742"/>
                  </a:lnTo>
                  <a:lnTo>
                    <a:pt x="2394" y="743"/>
                  </a:lnTo>
                  <a:lnTo>
                    <a:pt x="2395" y="743"/>
                  </a:lnTo>
                  <a:lnTo>
                    <a:pt x="2395" y="743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6" y="744"/>
                  </a:lnTo>
                  <a:lnTo>
                    <a:pt x="2396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9" y="744"/>
                  </a:lnTo>
                  <a:lnTo>
                    <a:pt x="2399" y="744"/>
                  </a:lnTo>
                  <a:lnTo>
                    <a:pt x="2400" y="744"/>
                  </a:lnTo>
                  <a:lnTo>
                    <a:pt x="2400" y="744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3" y="744"/>
                  </a:lnTo>
                  <a:lnTo>
                    <a:pt x="2403" y="744"/>
                  </a:lnTo>
                  <a:lnTo>
                    <a:pt x="2403" y="745"/>
                  </a:lnTo>
                  <a:lnTo>
                    <a:pt x="2404" y="745"/>
                  </a:lnTo>
                  <a:lnTo>
                    <a:pt x="2404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6" y="745"/>
                  </a:lnTo>
                  <a:lnTo>
                    <a:pt x="2406" y="745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7" y="746"/>
                  </a:lnTo>
                  <a:lnTo>
                    <a:pt x="2407" y="746"/>
                  </a:lnTo>
                  <a:lnTo>
                    <a:pt x="2407" y="748"/>
                  </a:lnTo>
                  <a:lnTo>
                    <a:pt x="2407" y="749"/>
                  </a:lnTo>
                  <a:lnTo>
                    <a:pt x="2407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2"/>
                  </a:lnTo>
                  <a:lnTo>
                    <a:pt x="2406" y="752"/>
                  </a:lnTo>
                  <a:lnTo>
                    <a:pt x="2405" y="752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4"/>
                  </a:lnTo>
                  <a:lnTo>
                    <a:pt x="2405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3" y="756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8"/>
                  </a:lnTo>
                  <a:lnTo>
                    <a:pt x="2403" y="758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3" y="761"/>
                  </a:lnTo>
                  <a:lnTo>
                    <a:pt x="2403" y="762"/>
                  </a:lnTo>
                  <a:lnTo>
                    <a:pt x="2404" y="762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6"/>
                  </a:lnTo>
                  <a:lnTo>
                    <a:pt x="2406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2"/>
                  </a:lnTo>
                  <a:lnTo>
                    <a:pt x="2408" y="772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69"/>
                  </a:lnTo>
                  <a:lnTo>
                    <a:pt x="2408" y="769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7"/>
                  </a:lnTo>
                  <a:lnTo>
                    <a:pt x="2410" y="767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5"/>
                  </a:lnTo>
                  <a:lnTo>
                    <a:pt x="2410" y="765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08" y="763"/>
                  </a:lnTo>
                  <a:lnTo>
                    <a:pt x="2408" y="763"/>
                  </a:lnTo>
                  <a:lnTo>
                    <a:pt x="2408" y="765"/>
                  </a:lnTo>
                  <a:lnTo>
                    <a:pt x="2407" y="765"/>
                  </a:lnTo>
                  <a:lnTo>
                    <a:pt x="2407" y="763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1"/>
                  </a:lnTo>
                  <a:lnTo>
                    <a:pt x="2408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4" y="757"/>
                  </a:lnTo>
                  <a:lnTo>
                    <a:pt x="2414" y="757"/>
                  </a:lnTo>
                  <a:lnTo>
                    <a:pt x="2414" y="758"/>
                  </a:lnTo>
                  <a:lnTo>
                    <a:pt x="2415" y="758"/>
                  </a:lnTo>
                  <a:lnTo>
                    <a:pt x="2415" y="757"/>
                  </a:lnTo>
                  <a:lnTo>
                    <a:pt x="2416" y="757"/>
                  </a:lnTo>
                  <a:lnTo>
                    <a:pt x="2416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9"/>
                  </a:lnTo>
                  <a:lnTo>
                    <a:pt x="2423" y="759"/>
                  </a:lnTo>
                  <a:lnTo>
                    <a:pt x="2423" y="760"/>
                  </a:lnTo>
                  <a:lnTo>
                    <a:pt x="2423" y="760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6"/>
                  </a:lnTo>
                  <a:lnTo>
                    <a:pt x="2425" y="766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8" y="768"/>
                  </a:lnTo>
                  <a:lnTo>
                    <a:pt x="2428" y="768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6"/>
                  </a:lnTo>
                  <a:close/>
                  <a:moveTo>
                    <a:pt x="2516" y="714"/>
                  </a:moveTo>
                  <a:lnTo>
                    <a:pt x="2516" y="714"/>
                  </a:lnTo>
                  <a:lnTo>
                    <a:pt x="2516" y="714"/>
                  </a:lnTo>
                  <a:lnTo>
                    <a:pt x="2516" y="714"/>
                  </a:lnTo>
                  <a:lnTo>
                    <a:pt x="2515" y="715"/>
                  </a:lnTo>
                  <a:lnTo>
                    <a:pt x="2515" y="715"/>
                  </a:lnTo>
                  <a:lnTo>
                    <a:pt x="2514" y="715"/>
                  </a:lnTo>
                  <a:lnTo>
                    <a:pt x="2514" y="715"/>
                  </a:lnTo>
                  <a:lnTo>
                    <a:pt x="2514" y="716"/>
                  </a:lnTo>
                  <a:lnTo>
                    <a:pt x="2514" y="716"/>
                  </a:lnTo>
                  <a:lnTo>
                    <a:pt x="2514" y="717"/>
                  </a:lnTo>
                  <a:lnTo>
                    <a:pt x="2514" y="718"/>
                  </a:lnTo>
                  <a:lnTo>
                    <a:pt x="2514" y="718"/>
                  </a:lnTo>
                  <a:lnTo>
                    <a:pt x="2513" y="718"/>
                  </a:lnTo>
                  <a:lnTo>
                    <a:pt x="2513" y="719"/>
                  </a:lnTo>
                  <a:lnTo>
                    <a:pt x="2511" y="719"/>
                  </a:lnTo>
                  <a:lnTo>
                    <a:pt x="2510" y="719"/>
                  </a:lnTo>
                  <a:lnTo>
                    <a:pt x="2510" y="719"/>
                  </a:lnTo>
                  <a:lnTo>
                    <a:pt x="2510" y="720"/>
                  </a:lnTo>
                  <a:lnTo>
                    <a:pt x="2510" y="720"/>
                  </a:lnTo>
                  <a:lnTo>
                    <a:pt x="2510" y="722"/>
                  </a:lnTo>
                  <a:lnTo>
                    <a:pt x="2509" y="723"/>
                  </a:lnTo>
                  <a:lnTo>
                    <a:pt x="2509" y="723"/>
                  </a:lnTo>
                  <a:lnTo>
                    <a:pt x="2508" y="723"/>
                  </a:lnTo>
                  <a:lnTo>
                    <a:pt x="2508" y="724"/>
                  </a:lnTo>
                  <a:lnTo>
                    <a:pt x="2507" y="724"/>
                  </a:lnTo>
                  <a:lnTo>
                    <a:pt x="2506" y="724"/>
                  </a:lnTo>
                  <a:lnTo>
                    <a:pt x="2505" y="724"/>
                  </a:lnTo>
                  <a:lnTo>
                    <a:pt x="2504" y="724"/>
                  </a:lnTo>
                  <a:lnTo>
                    <a:pt x="2504" y="724"/>
                  </a:lnTo>
                  <a:lnTo>
                    <a:pt x="2502" y="724"/>
                  </a:lnTo>
                  <a:lnTo>
                    <a:pt x="2502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499" y="724"/>
                  </a:lnTo>
                  <a:lnTo>
                    <a:pt x="2499" y="724"/>
                  </a:lnTo>
                  <a:lnTo>
                    <a:pt x="2497" y="724"/>
                  </a:lnTo>
                  <a:lnTo>
                    <a:pt x="2496" y="724"/>
                  </a:lnTo>
                  <a:lnTo>
                    <a:pt x="2496" y="724"/>
                  </a:lnTo>
                  <a:lnTo>
                    <a:pt x="2496" y="725"/>
                  </a:lnTo>
                  <a:lnTo>
                    <a:pt x="2496" y="725"/>
                  </a:lnTo>
                  <a:lnTo>
                    <a:pt x="2496" y="726"/>
                  </a:lnTo>
                  <a:lnTo>
                    <a:pt x="2494" y="725"/>
                  </a:lnTo>
                  <a:lnTo>
                    <a:pt x="2494" y="724"/>
                  </a:lnTo>
                  <a:lnTo>
                    <a:pt x="2496" y="724"/>
                  </a:lnTo>
                  <a:lnTo>
                    <a:pt x="2494" y="724"/>
                  </a:lnTo>
                  <a:lnTo>
                    <a:pt x="2494" y="724"/>
                  </a:lnTo>
                  <a:lnTo>
                    <a:pt x="2494" y="723"/>
                  </a:lnTo>
                  <a:lnTo>
                    <a:pt x="2493" y="723"/>
                  </a:lnTo>
                  <a:lnTo>
                    <a:pt x="2493" y="723"/>
                  </a:lnTo>
                  <a:lnTo>
                    <a:pt x="2493" y="722"/>
                  </a:lnTo>
                  <a:lnTo>
                    <a:pt x="2493" y="720"/>
                  </a:lnTo>
                  <a:lnTo>
                    <a:pt x="2493" y="720"/>
                  </a:lnTo>
                  <a:lnTo>
                    <a:pt x="2493" y="719"/>
                  </a:lnTo>
                  <a:lnTo>
                    <a:pt x="2492" y="719"/>
                  </a:lnTo>
                  <a:lnTo>
                    <a:pt x="2492" y="719"/>
                  </a:lnTo>
                  <a:lnTo>
                    <a:pt x="2491" y="719"/>
                  </a:lnTo>
                  <a:lnTo>
                    <a:pt x="2491" y="719"/>
                  </a:lnTo>
                  <a:lnTo>
                    <a:pt x="2490" y="720"/>
                  </a:lnTo>
                  <a:lnTo>
                    <a:pt x="2488" y="720"/>
                  </a:lnTo>
                  <a:lnTo>
                    <a:pt x="2487" y="719"/>
                  </a:lnTo>
                  <a:lnTo>
                    <a:pt x="2485" y="719"/>
                  </a:lnTo>
                  <a:lnTo>
                    <a:pt x="2484" y="719"/>
                  </a:lnTo>
                  <a:lnTo>
                    <a:pt x="2483" y="719"/>
                  </a:lnTo>
                  <a:lnTo>
                    <a:pt x="2483" y="719"/>
                  </a:lnTo>
                  <a:lnTo>
                    <a:pt x="2483" y="718"/>
                  </a:lnTo>
                  <a:lnTo>
                    <a:pt x="2482" y="718"/>
                  </a:lnTo>
                  <a:lnTo>
                    <a:pt x="2482" y="716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4"/>
                  </a:lnTo>
                  <a:lnTo>
                    <a:pt x="2483" y="714"/>
                  </a:lnTo>
                  <a:lnTo>
                    <a:pt x="2483" y="712"/>
                  </a:lnTo>
                  <a:lnTo>
                    <a:pt x="2482" y="712"/>
                  </a:lnTo>
                  <a:lnTo>
                    <a:pt x="2482" y="711"/>
                  </a:lnTo>
                  <a:lnTo>
                    <a:pt x="2482" y="710"/>
                  </a:lnTo>
                  <a:lnTo>
                    <a:pt x="2482" y="710"/>
                  </a:lnTo>
                  <a:lnTo>
                    <a:pt x="2482" y="709"/>
                  </a:lnTo>
                  <a:lnTo>
                    <a:pt x="2483" y="709"/>
                  </a:lnTo>
                  <a:lnTo>
                    <a:pt x="2483" y="708"/>
                  </a:lnTo>
                  <a:lnTo>
                    <a:pt x="2483" y="708"/>
                  </a:lnTo>
                  <a:lnTo>
                    <a:pt x="2483" y="707"/>
                  </a:lnTo>
                  <a:lnTo>
                    <a:pt x="2483" y="707"/>
                  </a:lnTo>
                  <a:lnTo>
                    <a:pt x="2483" y="706"/>
                  </a:lnTo>
                  <a:lnTo>
                    <a:pt x="2484" y="706"/>
                  </a:lnTo>
                  <a:lnTo>
                    <a:pt x="2484" y="705"/>
                  </a:lnTo>
                  <a:lnTo>
                    <a:pt x="2484" y="705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5" y="702"/>
                  </a:lnTo>
                  <a:lnTo>
                    <a:pt x="2485" y="702"/>
                  </a:lnTo>
                  <a:lnTo>
                    <a:pt x="2485" y="701"/>
                  </a:lnTo>
                  <a:lnTo>
                    <a:pt x="2487" y="701"/>
                  </a:lnTo>
                  <a:lnTo>
                    <a:pt x="2487" y="701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8" y="698"/>
                  </a:lnTo>
                  <a:lnTo>
                    <a:pt x="2488" y="698"/>
                  </a:lnTo>
                  <a:lnTo>
                    <a:pt x="2488" y="697"/>
                  </a:lnTo>
                  <a:lnTo>
                    <a:pt x="2488" y="695"/>
                  </a:lnTo>
                  <a:lnTo>
                    <a:pt x="2488" y="694"/>
                  </a:lnTo>
                  <a:lnTo>
                    <a:pt x="2488" y="694"/>
                  </a:lnTo>
                  <a:lnTo>
                    <a:pt x="2489" y="693"/>
                  </a:lnTo>
                  <a:lnTo>
                    <a:pt x="2489" y="693"/>
                  </a:lnTo>
                  <a:lnTo>
                    <a:pt x="2490" y="693"/>
                  </a:lnTo>
                  <a:lnTo>
                    <a:pt x="2490" y="692"/>
                  </a:lnTo>
                  <a:lnTo>
                    <a:pt x="2491" y="692"/>
                  </a:lnTo>
                  <a:lnTo>
                    <a:pt x="2491" y="693"/>
                  </a:lnTo>
                  <a:lnTo>
                    <a:pt x="2492" y="693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6" y="692"/>
                  </a:lnTo>
                  <a:lnTo>
                    <a:pt x="2496" y="692"/>
                  </a:lnTo>
                  <a:lnTo>
                    <a:pt x="2496" y="691"/>
                  </a:lnTo>
                  <a:lnTo>
                    <a:pt x="2497" y="691"/>
                  </a:lnTo>
                  <a:lnTo>
                    <a:pt x="2497" y="692"/>
                  </a:lnTo>
                  <a:lnTo>
                    <a:pt x="2497" y="692"/>
                  </a:lnTo>
                  <a:lnTo>
                    <a:pt x="2497" y="693"/>
                  </a:lnTo>
                  <a:lnTo>
                    <a:pt x="2497" y="693"/>
                  </a:lnTo>
                  <a:lnTo>
                    <a:pt x="2496" y="693"/>
                  </a:lnTo>
                  <a:lnTo>
                    <a:pt x="2496" y="693"/>
                  </a:lnTo>
                  <a:lnTo>
                    <a:pt x="2496" y="694"/>
                  </a:lnTo>
                  <a:lnTo>
                    <a:pt x="2496" y="695"/>
                  </a:lnTo>
                  <a:lnTo>
                    <a:pt x="2496" y="695"/>
                  </a:lnTo>
                  <a:lnTo>
                    <a:pt x="2497" y="695"/>
                  </a:lnTo>
                  <a:lnTo>
                    <a:pt x="2497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1" y="694"/>
                  </a:lnTo>
                  <a:lnTo>
                    <a:pt x="2501" y="693"/>
                  </a:lnTo>
                  <a:lnTo>
                    <a:pt x="2501" y="693"/>
                  </a:lnTo>
                  <a:lnTo>
                    <a:pt x="2501" y="692"/>
                  </a:lnTo>
                  <a:lnTo>
                    <a:pt x="2501" y="692"/>
                  </a:lnTo>
                  <a:lnTo>
                    <a:pt x="2502" y="691"/>
                  </a:lnTo>
                  <a:lnTo>
                    <a:pt x="2501" y="691"/>
                  </a:lnTo>
                  <a:lnTo>
                    <a:pt x="2501" y="691"/>
                  </a:lnTo>
                  <a:lnTo>
                    <a:pt x="2502" y="690"/>
                  </a:lnTo>
                  <a:lnTo>
                    <a:pt x="2501" y="690"/>
                  </a:lnTo>
                  <a:lnTo>
                    <a:pt x="2501" y="689"/>
                  </a:lnTo>
                  <a:lnTo>
                    <a:pt x="2500" y="688"/>
                  </a:lnTo>
                  <a:lnTo>
                    <a:pt x="2500" y="686"/>
                  </a:lnTo>
                  <a:lnTo>
                    <a:pt x="2499" y="686"/>
                  </a:lnTo>
                  <a:lnTo>
                    <a:pt x="2499" y="686"/>
                  </a:lnTo>
                  <a:lnTo>
                    <a:pt x="2500" y="685"/>
                  </a:lnTo>
                  <a:lnTo>
                    <a:pt x="2500" y="686"/>
                  </a:lnTo>
                  <a:lnTo>
                    <a:pt x="2501" y="686"/>
                  </a:lnTo>
                  <a:lnTo>
                    <a:pt x="2502" y="686"/>
                  </a:lnTo>
                  <a:lnTo>
                    <a:pt x="2502" y="686"/>
                  </a:lnTo>
                  <a:lnTo>
                    <a:pt x="2504" y="686"/>
                  </a:lnTo>
                  <a:lnTo>
                    <a:pt x="2504" y="688"/>
                  </a:lnTo>
                  <a:lnTo>
                    <a:pt x="2504" y="688"/>
                  </a:lnTo>
                  <a:lnTo>
                    <a:pt x="2504" y="689"/>
                  </a:lnTo>
                  <a:lnTo>
                    <a:pt x="2504" y="689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1"/>
                  </a:lnTo>
                  <a:lnTo>
                    <a:pt x="2504" y="691"/>
                  </a:lnTo>
                  <a:lnTo>
                    <a:pt x="2505" y="690"/>
                  </a:lnTo>
                  <a:lnTo>
                    <a:pt x="2505" y="690"/>
                  </a:lnTo>
                  <a:lnTo>
                    <a:pt x="2506" y="690"/>
                  </a:lnTo>
                  <a:lnTo>
                    <a:pt x="2506" y="690"/>
                  </a:lnTo>
                  <a:lnTo>
                    <a:pt x="2507" y="690"/>
                  </a:lnTo>
                  <a:lnTo>
                    <a:pt x="2507" y="689"/>
                  </a:lnTo>
                  <a:lnTo>
                    <a:pt x="2508" y="689"/>
                  </a:lnTo>
                  <a:lnTo>
                    <a:pt x="2509" y="690"/>
                  </a:lnTo>
                  <a:lnTo>
                    <a:pt x="2509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09" y="691"/>
                  </a:lnTo>
                  <a:lnTo>
                    <a:pt x="2509" y="691"/>
                  </a:lnTo>
                  <a:lnTo>
                    <a:pt x="2509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8" y="692"/>
                  </a:lnTo>
                  <a:lnTo>
                    <a:pt x="2508" y="692"/>
                  </a:lnTo>
                  <a:lnTo>
                    <a:pt x="2510" y="692"/>
                  </a:lnTo>
                  <a:lnTo>
                    <a:pt x="2510" y="693"/>
                  </a:lnTo>
                  <a:lnTo>
                    <a:pt x="2510" y="693"/>
                  </a:lnTo>
                  <a:lnTo>
                    <a:pt x="2511" y="693"/>
                  </a:lnTo>
                  <a:lnTo>
                    <a:pt x="2510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8" y="693"/>
                  </a:lnTo>
                  <a:lnTo>
                    <a:pt x="2508" y="693"/>
                  </a:lnTo>
                  <a:lnTo>
                    <a:pt x="2508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10" y="694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1" y="695"/>
                  </a:lnTo>
                  <a:lnTo>
                    <a:pt x="2511" y="697"/>
                  </a:lnTo>
                  <a:lnTo>
                    <a:pt x="2510" y="697"/>
                  </a:lnTo>
                  <a:lnTo>
                    <a:pt x="2510" y="697"/>
                  </a:lnTo>
                  <a:lnTo>
                    <a:pt x="2509" y="697"/>
                  </a:lnTo>
                  <a:lnTo>
                    <a:pt x="2509" y="697"/>
                  </a:lnTo>
                  <a:lnTo>
                    <a:pt x="2508" y="697"/>
                  </a:lnTo>
                  <a:lnTo>
                    <a:pt x="2508" y="695"/>
                  </a:lnTo>
                  <a:lnTo>
                    <a:pt x="2506" y="695"/>
                  </a:lnTo>
                  <a:lnTo>
                    <a:pt x="2505" y="697"/>
                  </a:lnTo>
                  <a:lnTo>
                    <a:pt x="2505" y="697"/>
                  </a:lnTo>
                  <a:lnTo>
                    <a:pt x="2502" y="697"/>
                  </a:lnTo>
                  <a:lnTo>
                    <a:pt x="2502" y="698"/>
                  </a:lnTo>
                  <a:lnTo>
                    <a:pt x="2504" y="698"/>
                  </a:lnTo>
                  <a:lnTo>
                    <a:pt x="2504" y="699"/>
                  </a:lnTo>
                  <a:lnTo>
                    <a:pt x="2505" y="699"/>
                  </a:lnTo>
                  <a:lnTo>
                    <a:pt x="2506" y="698"/>
                  </a:lnTo>
                  <a:lnTo>
                    <a:pt x="2507" y="698"/>
                  </a:lnTo>
                  <a:lnTo>
                    <a:pt x="2507" y="698"/>
                  </a:lnTo>
                  <a:lnTo>
                    <a:pt x="2508" y="698"/>
                  </a:lnTo>
                  <a:lnTo>
                    <a:pt x="2509" y="698"/>
                  </a:lnTo>
                  <a:lnTo>
                    <a:pt x="2509" y="698"/>
                  </a:lnTo>
                  <a:lnTo>
                    <a:pt x="2510" y="698"/>
                  </a:lnTo>
                  <a:lnTo>
                    <a:pt x="2511" y="698"/>
                  </a:lnTo>
                  <a:lnTo>
                    <a:pt x="2511" y="698"/>
                  </a:lnTo>
                  <a:lnTo>
                    <a:pt x="2511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1" y="700"/>
                  </a:lnTo>
                  <a:lnTo>
                    <a:pt x="2511" y="699"/>
                  </a:lnTo>
                  <a:lnTo>
                    <a:pt x="2511" y="700"/>
                  </a:lnTo>
                  <a:lnTo>
                    <a:pt x="2511" y="701"/>
                  </a:lnTo>
                  <a:lnTo>
                    <a:pt x="2513" y="701"/>
                  </a:lnTo>
                  <a:lnTo>
                    <a:pt x="2513" y="702"/>
                  </a:lnTo>
                  <a:lnTo>
                    <a:pt x="2513" y="702"/>
                  </a:lnTo>
                  <a:lnTo>
                    <a:pt x="2513" y="705"/>
                  </a:lnTo>
                  <a:lnTo>
                    <a:pt x="2513" y="705"/>
                  </a:lnTo>
                  <a:lnTo>
                    <a:pt x="2511" y="706"/>
                  </a:lnTo>
                  <a:lnTo>
                    <a:pt x="2511" y="707"/>
                  </a:lnTo>
                  <a:lnTo>
                    <a:pt x="2513" y="708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10"/>
                  </a:lnTo>
                  <a:lnTo>
                    <a:pt x="2515" y="711"/>
                  </a:lnTo>
                  <a:lnTo>
                    <a:pt x="2516" y="711"/>
                  </a:lnTo>
                  <a:lnTo>
                    <a:pt x="2516" y="712"/>
                  </a:lnTo>
                  <a:lnTo>
                    <a:pt x="2516" y="714"/>
                  </a:lnTo>
                  <a:close/>
                  <a:moveTo>
                    <a:pt x="2524" y="685"/>
                  </a:moveTo>
                  <a:lnTo>
                    <a:pt x="2524" y="686"/>
                  </a:lnTo>
                  <a:lnTo>
                    <a:pt x="2523" y="686"/>
                  </a:lnTo>
                  <a:lnTo>
                    <a:pt x="2523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1" y="688"/>
                  </a:lnTo>
                  <a:lnTo>
                    <a:pt x="2519" y="689"/>
                  </a:lnTo>
                  <a:lnTo>
                    <a:pt x="2519" y="689"/>
                  </a:lnTo>
                  <a:lnTo>
                    <a:pt x="2518" y="689"/>
                  </a:lnTo>
                  <a:lnTo>
                    <a:pt x="2518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8"/>
                  </a:lnTo>
                  <a:lnTo>
                    <a:pt x="2517" y="686"/>
                  </a:lnTo>
                  <a:lnTo>
                    <a:pt x="2517" y="686"/>
                  </a:lnTo>
                  <a:lnTo>
                    <a:pt x="2517" y="685"/>
                  </a:lnTo>
                  <a:lnTo>
                    <a:pt x="2517" y="685"/>
                  </a:lnTo>
                  <a:lnTo>
                    <a:pt x="2516" y="684"/>
                  </a:lnTo>
                  <a:lnTo>
                    <a:pt x="2516" y="684"/>
                  </a:lnTo>
                  <a:lnTo>
                    <a:pt x="2516" y="685"/>
                  </a:lnTo>
                  <a:lnTo>
                    <a:pt x="2516" y="685"/>
                  </a:lnTo>
                  <a:lnTo>
                    <a:pt x="2515" y="685"/>
                  </a:lnTo>
                  <a:lnTo>
                    <a:pt x="2515" y="685"/>
                  </a:lnTo>
                  <a:lnTo>
                    <a:pt x="2514" y="685"/>
                  </a:lnTo>
                  <a:lnTo>
                    <a:pt x="2514" y="685"/>
                  </a:lnTo>
                  <a:lnTo>
                    <a:pt x="2513" y="685"/>
                  </a:lnTo>
                  <a:lnTo>
                    <a:pt x="2513" y="685"/>
                  </a:lnTo>
                  <a:lnTo>
                    <a:pt x="2511" y="684"/>
                  </a:lnTo>
                  <a:lnTo>
                    <a:pt x="2511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09" y="684"/>
                  </a:lnTo>
                  <a:lnTo>
                    <a:pt x="2508" y="684"/>
                  </a:lnTo>
                  <a:lnTo>
                    <a:pt x="2507" y="684"/>
                  </a:lnTo>
                  <a:lnTo>
                    <a:pt x="2507" y="684"/>
                  </a:lnTo>
                  <a:lnTo>
                    <a:pt x="2506" y="683"/>
                  </a:lnTo>
                  <a:lnTo>
                    <a:pt x="2506" y="683"/>
                  </a:lnTo>
                  <a:lnTo>
                    <a:pt x="2506" y="682"/>
                  </a:lnTo>
                  <a:lnTo>
                    <a:pt x="2506" y="681"/>
                  </a:lnTo>
                  <a:lnTo>
                    <a:pt x="2507" y="681"/>
                  </a:lnTo>
                  <a:lnTo>
                    <a:pt x="2507" y="681"/>
                  </a:lnTo>
                  <a:lnTo>
                    <a:pt x="2508" y="680"/>
                  </a:lnTo>
                  <a:lnTo>
                    <a:pt x="2509" y="680"/>
                  </a:lnTo>
                  <a:lnTo>
                    <a:pt x="2509" y="680"/>
                  </a:lnTo>
                  <a:lnTo>
                    <a:pt x="2510" y="680"/>
                  </a:lnTo>
                  <a:lnTo>
                    <a:pt x="2511" y="680"/>
                  </a:lnTo>
                  <a:lnTo>
                    <a:pt x="2511" y="680"/>
                  </a:lnTo>
                  <a:lnTo>
                    <a:pt x="2511" y="681"/>
                  </a:lnTo>
                  <a:lnTo>
                    <a:pt x="2511" y="682"/>
                  </a:lnTo>
                  <a:lnTo>
                    <a:pt x="2511" y="682"/>
                  </a:lnTo>
                  <a:lnTo>
                    <a:pt x="2511" y="683"/>
                  </a:lnTo>
                  <a:lnTo>
                    <a:pt x="2513" y="683"/>
                  </a:lnTo>
                  <a:lnTo>
                    <a:pt x="2513" y="682"/>
                  </a:lnTo>
                  <a:lnTo>
                    <a:pt x="2513" y="682"/>
                  </a:lnTo>
                  <a:lnTo>
                    <a:pt x="2513" y="681"/>
                  </a:lnTo>
                  <a:lnTo>
                    <a:pt x="2513" y="681"/>
                  </a:lnTo>
                  <a:lnTo>
                    <a:pt x="2514" y="681"/>
                  </a:lnTo>
                  <a:lnTo>
                    <a:pt x="2514" y="682"/>
                  </a:lnTo>
                  <a:lnTo>
                    <a:pt x="2515" y="681"/>
                  </a:lnTo>
                  <a:lnTo>
                    <a:pt x="2515" y="681"/>
                  </a:lnTo>
                  <a:lnTo>
                    <a:pt x="2516" y="681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6" y="680"/>
                  </a:lnTo>
                  <a:lnTo>
                    <a:pt x="2515" y="678"/>
                  </a:lnTo>
                  <a:lnTo>
                    <a:pt x="2514" y="678"/>
                  </a:lnTo>
                  <a:lnTo>
                    <a:pt x="2514" y="677"/>
                  </a:lnTo>
                  <a:lnTo>
                    <a:pt x="2515" y="677"/>
                  </a:lnTo>
                  <a:lnTo>
                    <a:pt x="2516" y="678"/>
                  </a:lnTo>
                  <a:lnTo>
                    <a:pt x="2516" y="678"/>
                  </a:lnTo>
                  <a:lnTo>
                    <a:pt x="2517" y="678"/>
                  </a:lnTo>
                  <a:lnTo>
                    <a:pt x="2517" y="678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7" y="682"/>
                  </a:lnTo>
                  <a:lnTo>
                    <a:pt x="2517" y="682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9" y="683"/>
                  </a:lnTo>
                  <a:lnTo>
                    <a:pt x="2521" y="683"/>
                  </a:lnTo>
                  <a:lnTo>
                    <a:pt x="2522" y="683"/>
                  </a:lnTo>
                  <a:lnTo>
                    <a:pt x="2522" y="683"/>
                  </a:lnTo>
                  <a:lnTo>
                    <a:pt x="2523" y="683"/>
                  </a:lnTo>
                  <a:lnTo>
                    <a:pt x="2523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5"/>
                  </a:lnTo>
                  <a:close/>
                  <a:moveTo>
                    <a:pt x="2767" y="680"/>
                  </a:moveTo>
                  <a:lnTo>
                    <a:pt x="2767" y="682"/>
                  </a:lnTo>
                  <a:lnTo>
                    <a:pt x="2765" y="684"/>
                  </a:lnTo>
                  <a:lnTo>
                    <a:pt x="2760" y="683"/>
                  </a:lnTo>
                  <a:lnTo>
                    <a:pt x="2754" y="685"/>
                  </a:lnTo>
                  <a:lnTo>
                    <a:pt x="2752" y="683"/>
                  </a:lnTo>
                  <a:lnTo>
                    <a:pt x="2749" y="683"/>
                  </a:lnTo>
                  <a:lnTo>
                    <a:pt x="2744" y="682"/>
                  </a:lnTo>
                  <a:lnTo>
                    <a:pt x="2739" y="683"/>
                  </a:lnTo>
                  <a:lnTo>
                    <a:pt x="2737" y="682"/>
                  </a:lnTo>
                  <a:lnTo>
                    <a:pt x="2731" y="681"/>
                  </a:lnTo>
                  <a:lnTo>
                    <a:pt x="2722" y="682"/>
                  </a:lnTo>
                  <a:lnTo>
                    <a:pt x="2719" y="683"/>
                  </a:lnTo>
                  <a:lnTo>
                    <a:pt x="2718" y="680"/>
                  </a:lnTo>
                  <a:lnTo>
                    <a:pt x="2717" y="683"/>
                  </a:lnTo>
                  <a:lnTo>
                    <a:pt x="2712" y="684"/>
                  </a:lnTo>
                  <a:lnTo>
                    <a:pt x="2710" y="684"/>
                  </a:lnTo>
                  <a:lnTo>
                    <a:pt x="2710" y="686"/>
                  </a:lnTo>
                  <a:lnTo>
                    <a:pt x="2706" y="690"/>
                  </a:lnTo>
                  <a:lnTo>
                    <a:pt x="2704" y="690"/>
                  </a:lnTo>
                  <a:lnTo>
                    <a:pt x="2702" y="692"/>
                  </a:lnTo>
                  <a:lnTo>
                    <a:pt x="2702" y="697"/>
                  </a:lnTo>
                  <a:lnTo>
                    <a:pt x="2698" y="699"/>
                  </a:lnTo>
                  <a:lnTo>
                    <a:pt x="2698" y="701"/>
                  </a:lnTo>
                  <a:lnTo>
                    <a:pt x="2701" y="702"/>
                  </a:lnTo>
                  <a:lnTo>
                    <a:pt x="2700" y="708"/>
                  </a:lnTo>
                  <a:lnTo>
                    <a:pt x="2698" y="708"/>
                  </a:lnTo>
                  <a:lnTo>
                    <a:pt x="2698" y="707"/>
                  </a:lnTo>
                  <a:lnTo>
                    <a:pt x="2697" y="703"/>
                  </a:lnTo>
                  <a:lnTo>
                    <a:pt x="2693" y="699"/>
                  </a:lnTo>
                  <a:lnTo>
                    <a:pt x="2692" y="695"/>
                  </a:lnTo>
                  <a:lnTo>
                    <a:pt x="2693" y="693"/>
                  </a:lnTo>
                  <a:lnTo>
                    <a:pt x="2694" y="691"/>
                  </a:lnTo>
                  <a:lnTo>
                    <a:pt x="2693" y="688"/>
                  </a:lnTo>
                  <a:lnTo>
                    <a:pt x="2695" y="686"/>
                  </a:lnTo>
                  <a:lnTo>
                    <a:pt x="2697" y="685"/>
                  </a:lnTo>
                  <a:lnTo>
                    <a:pt x="2700" y="683"/>
                  </a:lnTo>
                  <a:lnTo>
                    <a:pt x="2702" y="682"/>
                  </a:lnTo>
                  <a:lnTo>
                    <a:pt x="2705" y="681"/>
                  </a:lnTo>
                  <a:lnTo>
                    <a:pt x="2706" y="677"/>
                  </a:lnTo>
                  <a:lnTo>
                    <a:pt x="2711" y="676"/>
                  </a:lnTo>
                  <a:lnTo>
                    <a:pt x="2712" y="677"/>
                  </a:lnTo>
                  <a:lnTo>
                    <a:pt x="2717" y="678"/>
                  </a:lnTo>
                  <a:lnTo>
                    <a:pt x="2722" y="677"/>
                  </a:lnTo>
                  <a:lnTo>
                    <a:pt x="2726" y="677"/>
                  </a:lnTo>
                  <a:lnTo>
                    <a:pt x="2728" y="676"/>
                  </a:lnTo>
                  <a:lnTo>
                    <a:pt x="2730" y="680"/>
                  </a:lnTo>
                  <a:lnTo>
                    <a:pt x="2738" y="680"/>
                  </a:lnTo>
                  <a:lnTo>
                    <a:pt x="2741" y="681"/>
                  </a:lnTo>
                  <a:lnTo>
                    <a:pt x="2744" y="680"/>
                  </a:lnTo>
                  <a:lnTo>
                    <a:pt x="2750" y="678"/>
                  </a:lnTo>
                  <a:lnTo>
                    <a:pt x="2756" y="682"/>
                  </a:lnTo>
                  <a:lnTo>
                    <a:pt x="2762" y="677"/>
                  </a:lnTo>
                  <a:lnTo>
                    <a:pt x="2764" y="680"/>
                  </a:lnTo>
                  <a:lnTo>
                    <a:pt x="2765" y="677"/>
                  </a:lnTo>
                  <a:lnTo>
                    <a:pt x="2769" y="676"/>
                  </a:lnTo>
                  <a:lnTo>
                    <a:pt x="2770" y="680"/>
                  </a:lnTo>
                  <a:lnTo>
                    <a:pt x="2767" y="680"/>
                  </a:lnTo>
                  <a:close/>
                  <a:moveTo>
                    <a:pt x="3189" y="518"/>
                  </a:moveTo>
                  <a:lnTo>
                    <a:pt x="3189" y="520"/>
                  </a:lnTo>
                  <a:lnTo>
                    <a:pt x="3188" y="526"/>
                  </a:lnTo>
                  <a:lnTo>
                    <a:pt x="3188" y="528"/>
                  </a:lnTo>
                  <a:lnTo>
                    <a:pt x="3185" y="534"/>
                  </a:lnTo>
                  <a:lnTo>
                    <a:pt x="3184" y="537"/>
                  </a:lnTo>
                  <a:lnTo>
                    <a:pt x="3184" y="541"/>
                  </a:lnTo>
                  <a:lnTo>
                    <a:pt x="3185" y="545"/>
                  </a:lnTo>
                  <a:lnTo>
                    <a:pt x="3183" y="547"/>
                  </a:lnTo>
                  <a:lnTo>
                    <a:pt x="3181" y="549"/>
                  </a:lnTo>
                  <a:lnTo>
                    <a:pt x="3180" y="553"/>
                  </a:lnTo>
                  <a:lnTo>
                    <a:pt x="3178" y="554"/>
                  </a:lnTo>
                  <a:lnTo>
                    <a:pt x="3178" y="552"/>
                  </a:lnTo>
                  <a:lnTo>
                    <a:pt x="3175" y="551"/>
                  </a:lnTo>
                  <a:lnTo>
                    <a:pt x="3171" y="556"/>
                  </a:lnTo>
                  <a:lnTo>
                    <a:pt x="3174" y="555"/>
                  </a:lnTo>
                  <a:lnTo>
                    <a:pt x="3176" y="556"/>
                  </a:lnTo>
                  <a:lnTo>
                    <a:pt x="3178" y="558"/>
                  </a:lnTo>
                  <a:lnTo>
                    <a:pt x="3174" y="561"/>
                  </a:lnTo>
                  <a:lnTo>
                    <a:pt x="3172" y="561"/>
                  </a:lnTo>
                  <a:lnTo>
                    <a:pt x="3168" y="563"/>
                  </a:lnTo>
                  <a:lnTo>
                    <a:pt x="3167" y="566"/>
                  </a:lnTo>
                  <a:lnTo>
                    <a:pt x="3163" y="570"/>
                  </a:lnTo>
                  <a:lnTo>
                    <a:pt x="3159" y="571"/>
                  </a:lnTo>
                  <a:lnTo>
                    <a:pt x="3157" y="572"/>
                  </a:lnTo>
                  <a:lnTo>
                    <a:pt x="3151" y="574"/>
                  </a:lnTo>
                  <a:lnTo>
                    <a:pt x="3149" y="575"/>
                  </a:lnTo>
                  <a:lnTo>
                    <a:pt x="3147" y="579"/>
                  </a:lnTo>
                  <a:lnTo>
                    <a:pt x="3145" y="578"/>
                  </a:lnTo>
                  <a:lnTo>
                    <a:pt x="3141" y="578"/>
                  </a:lnTo>
                  <a:lnTo>
                    <a:pt x="3140" y="579"/>
                  </a:lnTo>
                  <a:lnTo>
                    <a:pt x="3140" y="580"/>
                  </a:lnTo>
                  <a:lnTo>
                    <a:pt x="3140" y="581"/>
                  </a:lnTo>
                  <a:lnTo>
                    <a:pt x="3137" y="587"/>
                  </a:lnTo>
                  <a:lnTo>
                    <a:pt x="3134" y="589"/>
                  </a:lnTo>
                  <a:lnTo>
                    <a:pt x="3122" y="592"/>
                  </a:lnTo>
                  <a:lnTo>
                    <a:pt x="3120" y="594"/>
                  </a:lnTo>
                  <a:lnTo>
                    <a:pt x="3115" y="594"/>
                  </a:lnTo>
                  <a:lnTo>
                    <a:pt x="3107" y="591"/>
                  </a:lnTo>
                  <a:lnTo>
                    <a:pt x="3110" y="589"/>
                  </a:lnTo>
                  <a:lnTo>
                    <a:pt x="3115" y="588"/>
                  </a:lnTo>
                  <a:lnTo>
                    <a:pt x="3117" y="588"/>
                  </a:lnTo>
                  <a:lnTo>
                    <a:pt x="3120" y="587"/>
                  </a:lnTo>
                  <a:lnTo>
                    <a:pt x="3122" y="587"/>
                  </a:lnTo>
                  <a:lnTo>
                    <a:pt x="3125" y="586"/>
                  </a:lnTo>
                  <a:lnTo>
                    <a:pt x="3131" y="582"/>
                  </a:lnTo>
                  <a:lnTo>
                    <a:pt x="3134" y="577"/>
                  </a:lnTo>
                  <a:lnTo>
                    <a:pt x="3137" y="574"/>
                  </a:lnTo>
                  <a:lnTo>
                    <a:pt x="3142" y="572"/>
                  </a:lnTo>
                  <a:lnTo>
                    <a:pt x="3145" y="570"/>
                  </a:lnTo>
                  <a:lnTo>
                    <a:pt x="3148" y="566"/>
                  </a:lnTo>
                  <a:lnTo>
                    <a:pt x="3148" y="564"/>
                  </a:lnTo>
                  <a:lnTo>
                    <a:pt x="3150" y="562"/>
                  </a:lnTo>
                  <a:lnTo>
                    <a:pt x="3156" y="558"/>
                  </a:lnTo>
                  <a:lnTo>
                    <a:pt x="3161" y="553"/>
                  </a:lnTo>
                  <a:lnTo>
                    <a:pt x="3165" y="549"/>
                  </a:lnTo>
                  <a:lnTo>
                    <a:pt x="3168" y="544"/>
                  </a:lnTo>
                  <a:lnTo>
                    <a:pt x="3171" y="541"/>
                  </a:lnTo>
                  <a:lnTo>
                    <a:pt x="3171" y="539"/>
                  </a:lnTo>
                  <a:lnTo>
                    <a:pt x="3173" y="537"/>
                  </a:lnTo>
                  <a:lnTo>
                    <a:pt x="3174" y="535"/>
                  </a:lnTo>
                  <a:lnTo>
                    <a:pt x="3176" y="529"/>
                  </a:lnTo>
                  <a:lnTo>
                    <a:pt x="3180" y="526"/>
                  </a:lnTo>
                  <a:lnTo>
                    <a:pt x="3180" y="523"/>
                  </a:lnTo>
                  <a:lnTo>
                    <a:pt x="3180" y="520"/>
                  </a:lnTo>
                  <a:lnTo>
                    <a:pt x="3181" y="518"/>
                  </a:lnTo>
                  <a:lnTo>
                    <a:pt x="3185" y="513"/>
                  </a:lnTo>
                  <a:lnTo>
                    <a:pt x="3189" y="514"/>
                  </a:lnTo>
                  <a:lnTo>
                    <a:pt x="3185" y="513"/>
                  </a:lnTo>
                  <a:lnTo>
                    <a:pt x="3189" y="513"/>
                  </a:lnTo>
                  <a:lnTo>
                    <a:pt x="3190" y="514"/>
                  </a:lnTo>
                  <a:lnTo>
                    <a:pt x="3189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250509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FEEB0-341F-4500-B98B-B8BCF8E8927F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AC70C-74C6-4F80-AC42-3E4A407429D3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33F5D-E5AF-4F70-8B10-36E17246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7524801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DB6CF34-CD6E-459F-80DF-0FD49107B5FB}"/>
              </a:ext>
            </a:extLst>
          </p:cNvPr>
          <p:cNvSpPr>
            <a:spLocks noGrp="1"/>
          </p:cNvSpPr>
          <p:nvPr>
            <p:ph type="tbl" sz="quarter" idx="54"/>
          </p:nvPr>
        </p:nvSpPr>
        <p:spPr>
          <a:xfrm>
            <a:off x="381001" y="1717675"/>
            <a:ext cx="7493000" cy="432752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E891729-9EA8-488D-8B96-300F4A9FA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67530" y="-1"/>
            <a:ext cx="3624470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59135206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w/t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972654-E904-1743-9097-EC811E0E9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88914" y="0"/>
            <a:ext cx="81030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FEEB0-341F-4500-B98B-B8BCF8E8927F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AC70C-74C6-4F80-AC42-3E4A407429D3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33F5D-E5AF-4F70-8B10-36E17246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67" y="346108"/>
            <a:ext cx="7524801" cy="4985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B9950539-D418-1249-A6C0-54A4B12030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86467" y="738750"/>
            <a:ext cx="649083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5945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t Sub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3F959-0C02-424E-8F54-5C33D9439E21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C37BF-BB95-40B4-838B-2E48FCD53BA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0A02FF-F468-4DF7-B639-3F513C13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7524801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477317F9-9874-2B41-969B-D857E46777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7510401" cy="884070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DB6CF34-CD6E-459F-80DF-0FD49107B5FB}"/>
              </a:ext>
            </a:extLst>
          </p:cNvPr>
          <p:cNvSpPr>
            <a:spLocks noGrp="1"/>
          </p:cNvSpPr>
          <p:nvPr>
            <p:ph type="tbl" sz="quarter" idx="54"/>
          </p:nvPr>
        </p:nvSpPr>
        <p:spPr>
          <a:xfrm>
            <a:off x="381001" y="2072070"/>
            <a:ext cx="7493000" cy="397313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E891729-9EA8-488D-8B96-300F4A9FA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67530" y="-1"/>
            <a:ext cx="3624470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16440951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.1 –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74E69-7B69-4385-946C-6FF0B68DB8B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2DBE-8B18-4E2E-AE9F-7700CC37B66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B4999-EAA8-4CA8-A67B-BC7BA786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23C0B527-8DAD-4487-A802-A0755E41DEC8}"/>
              </a:ext>
            </a:extLst>
          </p:cNvPr>
          <p:cNvSpPr>
            <a:spLocks noGrp="1"/>
          </p:cNvSpPr>
          <p:nvPr>
            <p:ph type="tbl" sz="quarter" idx="39"/>
          </p:nvPr>
        </p:nvSpPr>
        <p:spPr>
          <a:xfrm>
            <a:off x="374360" y="1828801"/>
            <a:ext cx="11435053" cy="4227512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183166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1.1 –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619EE-59D7-4B9D-863A-EE544C6F8CF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10333-FC2D-44E8-ABAD-5A7E593022C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4F3D8C2-93E4-4AAA-B4F2-182543BC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0" name="Intro">
            <a:extLst>
              <a:ext uri="{FF2B5EF4-FFF2-40B4-BE49-F238E27FC236}">
                <a16:creationId xmlns:a16="http://schemas.microsoft.com/office/drawing/2014/main" id="{AA5E0EF5-69CD-41AF-B569-DBF3F6FC77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/>
          </p:nvPr>
        </p:nvSpPr>
        <p:spPr>
          <a:xfrm>
            <a:off x="4922838" y="1443038"/>
            <a:ext cx="6886575" cy="4602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080126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EB6E20-198F-4D4D-9A85-5D64E52193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79411" y="374574"/>
            <a:ext cx="11433178" cy="6104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4D4A51-E2A6-E246-BDD3-F654FCC55359}"/>
              </a:ext>
            </a:extLst>
          </p:cNvPr>
          <p:cNvSpPr/>
          <p:nvPr userDrawn="1"/>
        </p:nvSpPr>
        <p:spPr>
          <a:xfrm>
            <a:off x="6833936" y="376716"/>
            <a:ext cx="4978653" cy="60944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32545" y="1286482"/>
            <a:ext cx="4164325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65201" y="2996186"/>
            <a:ext cx="4131669" cy="73818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</a:t>
            </a:r>
            <a:r>
              <a:rPr lang="en-US" err="1"/>
              <a:t>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1493" y="4306722"/>
            <a:ext cx="4125377" cy="496690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10" name="Accenture Logo" descr="Accenture Logo">
            <a:extLst>
              <a:ext uri="{FF2B5EF4-FFF2-40B4-BE49-F238E27FC236}">
                <a16:creationId xmlns:a16="http://schemas.microsoft.com/office/drawing/2014/main" id="{C20E1C3D-9D1B-8542-9EB0-6E5B49D992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4070" y="5480173"/>
            <a:ext cx="1882800" cy="4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38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1.1 – One char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y BG">
            <a:extLst>
              <a:ext uri="{FF2B5EF4-FFF2-40B4-BE49-F238E27FC236}">
                <a16:creationId xmlns:a16="http://schemas.microsoft.com/office/drawing/2014/main" id="{0701F613-758A-4A4F-B028-530A6A234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7276" y="0"/>
            <a:ext cx="765472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6978A-7D98-463D-B9B1-47CC26AC8E2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A9204-E9A0-4986-B8FC-EF6CC163E53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6FF8C9B-4BA7-4F4F-8F5E-25A057269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1" name="Intro">
            <a:extLst>
              <a:ext uri="{FF2B5EF4-FFF2-40B4-BE49-F238E27FC236}">
                <a16:creationId xmlns:a16="http://schemas.microsoft.com/office/drawing/2014/main" id="{160F2AF5-03AA-4256-9CD6-96FA0CAC02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/>
          </p:nvPr>
        </p:nvSpPr>
        <p:spPr>
          <a:xfrm>
            <a:off x="4922838" y="1443038"/>
            <a:ext cx="6886575" cy="4602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66180222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1.2 –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9A28F-A79A-46EC-88FE-E17C1967B6B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4679F-74A6-401D-A949-BC34C4A5FB81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D9F4D5AD-B81B-4A68-B253-D8F4236DD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711817"/>
            <a:ext cx="3995617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9" name="Intro">
            <a:extLst>
              <a:ext uri="{FF2B5EF4-FFF2-40B4-BE49-F238E27FC236}">
                <a16:creationId xmlns:a16="http://schemas.microsoft.com/office/drawing/2014/main" id="{69E4B6A9-DE5F-4B96-B2FD-5D1C783EDE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223390"/>
            <a:ext cx="3990379" cy="3821810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8" name="Chart Placeholder 1">
            <a:extLst>
              <a:ext uri="{FF2B5EF4-FFF2-40B4-BE49-F238E27FC236}">
                <a16:creationId xmlns:a16="http://schemas.microsoft.com/office/drawing/2014/main" id="{1EDC7A07-DD9E-43B1-A097-7057C5337015}"/>
              </a:ext>
            </a:extLst>
          </p:cNvPr>
          <p:cNvSpPr>
            <a:spLocks noGrp="1" noChangeAspect="1"/>
          </p:cNvSpPr>
          <p:nvPr>
            <p:ph type="chart" sz="quarter" idx="37"/>
          </p:nvPr>
        </p:nvSpPr>
        <p:spPr>
          <a:xfrm>
            <a:off x="499400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E9DA5B5-A33D-4295-984D-C1ECB0A875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1400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A8E36424-CB6B-4351-94B1-8C00A40EF549}"/>
              </a:ext>
            </a:extLst>
          </p:cNvPr>
          <p:cNvSpPr>
            <a:spLocks noGrp="1" noChangeAspect="1"/>
          </p:cNvSpPr>
          <p:nvPr>
            <p:ph type="chart" sz="quarter" idx="46"/>
          </p:nvPr>
        </p:nvSpPr>
        <p:spPr>
          <a:xfrm>
            <a:off x="748281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89B54D-209A-40C5-9EE6-40A0DF4DA9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0281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16" name="Chart Placeholder 3">
            <a:extLst>
              <a:ext uri="{FF2B5EF4-FFF2-40B4-BE49-F238E27FC236}">
                <a16:creationId xmlns:a16="http://schemas.microsoft.com/office/drawing/2014/main" id="{A5F814F9-1624-48F0-AADA-CD4AA6742C8A}"/>
              </a:ext>
            </a:extLst>
          </p:cNvPr>
          <p:cNvSpPr>
            <a:spLocks noGrp="1" noChangeAspect="1"/>
          </p:cNvSpPr>
          <p:nvPr>
            <p:ph type="chart" sz="quarter" idx="48"/>
          </p:nvPr>
        </p:nvSpPr>
        <p:spPr>
          <a:xfrm>
            <a:off x="997162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8DC8DB0-79EF-4DD9-944D-25643984DA1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79162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0" name="Chart Placeholder 4">
            <a:extLst>
              <a:ext uri="{FF2B5EF4-FFF2-40B4-BE49-F238E27FC236}">
                <a16:creationId xmlns:a16="http://schemas.microsoft.com/office/drawing/2014/main" id="{9B6555CE-AB4C-428F-8187-FFDE6E88A07C}"/>
              </a:ext>
            </a:extLst>
          </p:cNvPr>
          <p:cNvSpPr>
            <a:spLocks noGrp="1" noChangeAspect="1"/>
          </p:cNvSpPr>
          <p:nvPr>
            <p:ph type="chart" sz="quarter" idx="50"/>
          </p:nvPr>
        </p:nvSpPr>
        <p:spPr>
          <a:xfrm>
            <a:off x="499400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7DCDA56-2896-4F73-8DBC-3DB4E3A4C9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1400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96FC2006-D20C-4561-A4D6-A5AC4094BE11}"/>
              </a:ext>
            </a:extLst>
          </p:cNvPr>
          <p:cNvSpPr>
            <a:spLocks noGrp="1" noChangeAspect="1"/>
          </p:cNvSpPr>
          <p:nvPr>
            <p:ph type="chart" sz="quarter" idx="52"/>
          </p:nvPr>
        </p:nvSpPr>
        <p:spPr>
          <a:xfrm>
            <a:off x="748281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ABDC7F3-D7EC-46CE-8058-595C3628D4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281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4" name="Chart Placeholder 6">
            <a:extLst>
              <a:ext uri="{FF2B5EF4-FFF2-40B4-BE49-F238E27FC236}">
                <a16:creationId xmlns:a16="http://schemas.microsoft.com/office/drawing/2014/main" id="{7E98F290-4488-4839-A42A-C70484EB265C}"/>
              </a:ext>
            </a:extLst>
          </p:cNvPr>
          <p:cNvSpPr>
            <a:spLocks noGrp="1" noChangeAspect="1"/>
          </p:cNvSpPr>
          <p:nvPr>
            <p:ph type="chart" sz="quarter" idx="54"/>
          </p:nvPr>
        </p:nvSpPr>
        <p:spPr>
          <a:xfrm>
            <a:off x="997162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A123460-278D-4C63-9D12-B5FC5D60E4C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9162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</p:spTree>
    <p:extLst>
      <p:ext uri="{BB962C8B-B14F-4D97-AF65-F5344CB8AC3E}">
        <p14:creationId xmlns:p14="http://schemas.microsoft.com/office/powerpoint/2010/main" val="168001722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  – Text Righ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FC421-919A-4F21-A5A0-C1F09ED5CD2A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0053B-9AB4-4411-9620-4EDD2AEE90C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37D0EF96-F051-4DA4-BC1C-D578FBB733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3DAF70B-8C92-4544-B91D-D518DEF728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657974" y="1828800"/>
            <a:ext cx="3151439" cy="4220449"/>
          </a:xfrm>
        </p:spPr>
        <p:txBody>
          <a:bodyPr tIns="108000" bIns="108000"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360000" indent="-180000">
              <a:buFont typeface="Graphik" panose="020B0503030202060203" pitchFamily="34" charset="0"/>
              <a:buChar char="–"/>
              <a:defRPr sz="1600"/>
            </a:lvl3pPr>
            <a:lvl4pPr marL="543600" indent="-18000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2" name="Line">
            <a:extLst>
              <a:ext uri="{FF2B5EF4-FFF2-40B4-BE49-F238E27FC236}">
                <a16:creationId xmlns:a16="http://schemas.microsoft.com/office/drawing/2014/main" id="{D1CD3F75-A95D-4774-A2BB-F9563AF2F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657974" y="1828800"/>
            <a:ext cx="3151439" cy="4227513"/>
            <a:chOff x="8657974" y="1828800"/>
            <a:chExt cx="3151439" cy="422751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7C6D398-C78C-4288-B68D-86B4307F7B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57974" y="1828800"/>
              <a:ext cx="3151439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1B95573-3DCE-4A97-A105-B69387496D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57974" y="6056313"/>
              <a:ext cx="3151439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66308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) –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CF5740-817D-430F-8B2E-6B45B18D11A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50E62-76D6-4327-AA12-E992CF8E189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econd level headline">
            <a:extLst>
              <a:ext uri="{FF2B5EF4-FFF2-40B4-BE49-F238E27FC236}">
                <a16:creationId xmlns:a16="http://schemas.microsoft.com/office/drawing/2014/main" id="{1A56F09B-6F9B-4C04-904E-5E72DF39011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6508150" cy="537034"/>
          </a:xfrm>
        </p:spPr>
        <p:txBody>
          <a:bodyPr wrap="square" bIns="288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44F9C4-0633-4AA2-81D4-06E89770D0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0" y="835200"/>
            <a:ext cx="6625532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 </a:t>
            </a:r>
            <a:endParaRPr lang="en-CA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744A75B-AE34-441A-815E-BFBC8EBAB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2586" y="1474136"/>
            <a:ext cx="6507163" cy="763200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EA90CF4-FB92-4723-8C42-296E4C800F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7267574" y="0"/>
            <a:ext cx="4924426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23285252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Gray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FC3FA-5022-4D9B-B5B8-6D79A4AEA26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566C4-67D9-4392-95A7-4B04632A656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45813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6" name="Gray Rectangle">
            <a:extLst>
              <a:ext uri="{FF2B5EF4-FFF2-40B4-BE49-F238E27FC236}">
                <a16:creationId xmlns:a16="http://schemas.microsoft.com/office/drawing/2014/main" id="{E599EE75-4B26-4B83-A3B5-0A8CD768C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333750" y="1919898"/>
            <a:ext cx="8858247" cy="412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90F5AB7-D883-4612-B43A-84D61E0E31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3538" y="1919898"/>
            <a:ext cx="2662237" cy="4125302"/>
          </a:xfrm>
        </p:spPr>
        <p:txBody>
          <a:bodyPr anchor="ctr"/>
          <a:lstStyle>
            <a:lvl1pPr>
              <a:spcBef>
                <a:spcPts val="3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32747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2nd Leve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Gray">
            <a:extLst>
              <a:ext uri="{FF2B5EF4-FFF2-40B4-BE49-F238E27FC236}">
                <a16:creationId xmlns:a16="http://schemas.microsoft.com/office/drawing/2014/main" id="{E599EE75-4B26-4B83-A3B5-0A8CD768C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333750" y="1919898"/>
            <a:ext cx="8858247" cy="412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FC3FA-5022-4D9B-B5B8-6D79A4AEA26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566C4-67D9-4392-95A7-4B04632A656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econd level headline">
            <a:extLst>
              <a:ext uri="{FF2B5EF4-FFF2-40B4-BE49-F238E27FC236}">
                <a16:creationId xmlns:a16="http://schemas.microsoft.com/office/drawing/2014/main" id="{A623B660-D87C-4867-8549-C5AEDBB4D91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11426400" cy="537034"/>
          </a:xfrm>
        </p:spPr>
        <p:txBody>
          <a:bodyPr bIns="288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33658FA9-1482-47D2-85CC-B6EDEF0EF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0" y="835550"/>
            <a:ext cx="11458800" cy="997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0F5AB7-D883-4612-B43A-84D61E0E31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3538" y="1919898"/>
            <a:ext cx="2662237" cy="4125302"/>
          </a:xfrm>
        </p:spPr>
        <p:txBody>
          <a:bodyPr anchor="ctr"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685397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Gray 1">
            <a:extLst>
              <a:ext uri="{FF2B5EF4-FFF2-40B4-BE49-F238E27FC236}">
                <a16:creationId xmlns:a16="http://schemas.microsoft.com/office/drawing/2014/main" id="{1C23CFBC-6442-4759-A59C-2CB10AF43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 Box Purple">
            <a:extLst>
              <a:ext uri="{FF2B5EF4-FFF2-40B4-BE49-F238E27FC236}">
                <a16:creationId xmlns:a16="http://schemas.microsoft.com/office/drawing/2014/main" id="{EE5FF938-BD38-4163-8EC8-089B55C8DFF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4090315"/>
            <a:ext cx="5537201" cy="464331"/>
          </a:xfrm>
          <a:solidFill>
            <a:schemeClr val="accent1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A4403A3-3AD2-490C-B450-19C40F39ABE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91029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9132D9-B810-46B4-9278-82550F944FC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342191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Rectangle Gray 2">
            <a:extLst>
              <a:ext uri="{FF2B5EF4-FFF2-40B4-BE49-F238E27FC236}">
                <a16:creationId xmlns:a16="http://schemas.microsoft.com/office/drawing/2014/main" id="{BACF7C92-CCA9-4784-8583-8D2C6766B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2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Text Box Purple 2">
            <a:extLst>
              <a:ext uri="{FF2B5EF4-FFF2-40B4-BE49-F238E27FC236}">
                <a16:creationId xmlns:a16="http://schemas.microsoft.com/office/drawing/2014/main" id="{16307647-6BE4-452B-89C6-CE5C7CA6C37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286502" y="4090315"/>
            <a:ext cx="5537201" cy="464331"/>
          </a:xfrm>
          <a:solidFill>
            <a:schemeClr val="accent3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2E88A8-5259-4BE9-BA88-F637FB04900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6296531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75D2763-6D2D-4D60-8479-BA0A28633AF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247693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439092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agrams – 2nd level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6A0FC6-C3E6-4883-88F7-A3B9E59D46BD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BF25-C41B-4B0B-AE30-E45236FBFEE7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Gray 1">
            <a:extLst>
              <a:ext uri="{FF2B5EF4-FFF2-40B4-BE49-F238E27FC236}">
                <a16:creationId xmlns:a16="http://schemas.microsoft.com/office/drawing/2014/main" id="{1C23CFBC-6442-4759-A59C-2CB10AF43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 Box Purple">
            <a:extLst>
              <a:ext uri="{FF2B5EF4-FFF2-40B4-BE49-F238E27FC236}">
                <a16:creationId xmlns:a16="http://schemas.microsoft.com/office/drawing/2014/main" id="{EE5FF938-BD38-4163-8EC8-089B55C8DFF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4090315"/>
            <a:ext cx="5537201" cy="464331"/>
          </a:xfrm>
          <a:solidFill>
            <a:schemeClr val="accent1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A4403A3-3AD2-490C-B450-19C40F39ABE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91029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9132D9-B810-46B4-9278-82550F944FC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342191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Rectangle Gray 2">
            <a:extLst>
              <a:ext uri="{FF2B5EF4-FFF2-40B4-BE49-F238E27FC236}">
                <a16:creationId xmlns:a16="http://schemas.microsoft.com/office/drawing/2014/main" id="{BACF7C92-CCA9-4784-8583-8D2C6766B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2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Text Box Purple 2">
            <a:extLst>
              <a:ext uri="{FF2B5EF4-FFF2-40B4-BE49-F238E27FC236}">
                <a16:creationId xmlns:a16="http://schemas.microsoft.com/office/drawing/2014/main" id="{16307647-6BE4-452B-89C6-CE5C7CA6C37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286502" y="4090315"/>
            <a:ext cx="5537201" cy="464331"/>
          </a:xfrm>
          <a:solidFill>
            <a:schemeClr val="accent3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2E88A8-5259-4BE9-BA88-F637FB04900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6296531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75D2763-6D2D-4D60-8479-BA0A28633AF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247693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Second level headline">
            <a:extLst>
              <a:ext uri="{FF2B5EF4-FFF2-40B4-BE49-F238E27FC236}">
                <a16:creationId xmlns:a16="http://schemas.microsoft.com/office/drawing/2014/main" id="{6D91104C-32C3-4EA6-AD25-C436C9A2313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11426400" cy="537034"/>
          </a:xfrm>
        </p:spPr>
        <p:txBody>
          <a:bodyPr bIns="288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3" name="Title 6">
            <a:extLst>
              <a:ext uri="{FF2B5EF4-FFF2-40B4-BE49-F238E27FC236}">
                <a16:creationId xmlns:a16="http://schemas.microsoft.com/office/drawing/2014/main" id="{26733C52-56FE-436E-B4BF-5DB251BE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835200"/>
            <a:ext cx="11458800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079521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Versus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F0FC-41E5-4A17-829F-DC008ED00E7E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572D8-4B76-4C62-8C52-439212F3EB15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White BG">
            <a:extLst>
              <a:ext uri="{FF2B5EF4-FFF2-40B4-BE49-F238E27FC236}">
                <a16:creationId xmlns:a16="http://schemas.microsoft.com/office/drawing/2014/main" id="{AE88B606-76D1-42EE-B178-C0BBE9452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12192000" cy="5261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7372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5" name="Subhead">
            <a:extLst>
              <a:ext uri="{FF2B5EF4-FFF2-40B4-BE49-F238E27FC236}">
                <a16:creationId xmlns:a16="http://schemas.microsoft.com/office/drawing/2014/main" id="{4230D05D-FE41-4C48-8BA8-154C80F4211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5875" y="1898568"/>
            <a:ext cx="1764000" cy="1241365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F9D015A0-A110-4729-B8BF-F537227EB26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96612" y="1898568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AEBA8EF-8E03-494F-A247-2FFB13FBDC5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6612" y="2538845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3D0BBB7-2720-4016-A1DF-81F4E52D417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6612" y="3179122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533CCFA-6CFE-4408-988D-4E1A2305F9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96612" y="3819399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78995F11-4ACA-4114-9627-639BA0ADAE5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596612" y="4459675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Subhead 2">
            <a:extLst>
              <a:ext uri="{FF2B5EF4-FFF2-40B4-BE49-F238E27FC236}">
                <a16:creationId xmlns:a16="http://schemas.microsoft.com/office/drawing/2014/main" id="{58429D33-B126-40AE-ACF6-B0A36E810AA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053906" y="1898568"/>
            <a:ext cx="1764000" cy="1241365"/>
          </a:xfrm>
        </p:spPr>
        <p:txBody>
          <a:bodyPr wrap="square">
            <a:spAutoFit/>
          </a:bodyPr>
          <a:lstStyle>
            <a:lvl1pPr algn="r">
              <a:defRPr sz="2000">
                <a:solidFill>
                  <a:schemeClr val="accent2"/>
                </a:solidFill>
                <a:latin typeface="+mj-lt"/>
              </a:defRPr>
            </a:lvl1pPr>
            <a:lvl2pPr algn="r">
              <a:defRPr sz="1400">
                <a:solidFill>
                  <a:schemeClr val="accent2"/>
                </a:solidFill>
              </a:defRPr>
            </a:lvl2pPr>
            <a:lvl3pPr algn="r"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AA8A781-E3FA-4B6C-B424-F8D38DE6A24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03071" y="1898568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6C7B7A08-E14C-4F93-A365-3A7087665A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03071" y="2538845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EA752BB0-1280-4D11-9BD5-AD0DE831BDA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503071" y="3179122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CFAB4740-E113-4784-9F6A-AFAC15F84A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503071" y="3819399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0848202-3443-462A-A479-E57BAE9E3B4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503071" y="4459675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43A925B-B5CE-4828-B1A0-BC65E8D7B9D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1000" y="5528684"/>
            <a:ext cx="11428406" cy="703524"/>
          </a:xfrm>
          <a:ln>
            <a:noFill/>
          </a:ln>
        </p:spPr>
        <p:txBody>
          <a:bodyPr lIns="720000" tIns="126000" rIns="720000" bIns="144000" anchor="ctr">
            <a:spAutoFit/>
          </a:bodyPr>
          <a:lstStyle>
            <a:lvl1pPr algn="ctr">
              <a:spcBef>
                <a:spcPts val="0"/>
              </a:spcBef>
              <a:defRPr sz="1400">
                <a:latin typeface="+mn-lt"/>
              </a:defRPr>
            </a:lvl1pPr>
          </a:lstStyle>
          <a:p>
            <a:pPr lvl="0"/>
            <a:r>
              <a:rPr lang="en-US"/>
              <a:t>Insert text font size minimum 14 pt </a:t>
            </a:r>
            <a:br>
              <a:rPr lang="en-US"/>
            </a:br>
            <a:r>
              <a:rPr lang="en-US"/>
              <a:t>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6197111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4 –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5" name="White BG">
            <a:extLst>
              <a:ext uri="{FF2B5EF4-FFF2-40B4-BE49-F238E27FC236}">
                <a16:creationId xmlns:a16="http://schemas.microsoft.com/office/drawing/2014/main" id="{7D9C9ABB-10BC-4CE5-B723-23947B598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2"/>
            <a:ext cx="12191205" cy="2520000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10260163" cy="60939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1118278"/>
            <a:ext cx="10237863" cy="660144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13233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088A8E-C06C-1242-A2C8-DF8C3C91BEDE}"/>
              </a:ext>
            </a:extLst>
          </p:cNvPr>
          <p:cNvGrpSpPr/>
          <p:nvPr userDrawn="1"/>
        </p:nvGrpSpPr>
        <p:grpSpPr>
          <a:xfrm flipH="1">
            <a:off x="379411" y="376716"/>
            <a:ext cx="11433178" cy="6102426"/>
            <a:chOff x="379411" y="376716"/>
            <a:chExt cx="11433178" cy="61024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7E7383-0725-0D42-897D-734F9B4954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9411" y="384727"/>
              <a:ext cx="11433178" cy="609441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EC58BB-4329-B64E-9078-76D50875B882}"/>
                </a:ext>
              </a:extLst>
            </p:cNvPr>
            <p:cNvSpPr/>
            <p:nvPr userDrawn="1"/>
          </p:nvSpPr>
          <p:spPr>
            <a:xfrm>
              <a:off x="1868557" y="376716"/>
              <a:ext cx="9944032" cy="6094415"/>
            </a:xfrm>
            <a:prstGeom prst="rect">
              <a:avLst/>
            </a:prstGeom>
            <a:gradFill>
              <a:gsLst>
                <a:gs pos="0">
                  <a:srgbClr val="283827">
                    <a:alpha val="0"/>
                  </a:srgbClr>
                </a:gs>
                <a:gs pos="63000">
                  <a:srgbClr val="283827">
                    <a:alpha val="6900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7365" y="1286482"/>
            <a:ext cx="6917898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0021" y="2996186"/>
            <a:ext cx="6063607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</a:t>
            </a:r>
            <a:r>
              <a:rPr lang="en-US" err="1"/>
              <a:t>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6313" y="4306722"/>
            <a:ext cx="4125377" cy="496690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  <p:pic>
        <p:nvPicPr>
          <p:cNvPr id="13" name="Accenture Logo" descr="Accenture Logo">
            <a:extLst>
              <a:ext uri="{FF2B5EF4-FFF2-40B4-BE49-F238E27FC236}">
                <a16:creationId xmlns:a16="http://schemas.microsoft.com/office/drawing/2014/main" id="{14B9793A-4A4D-C94C-B535-C8893E6F25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65" y="5356223"/>
            <a:ext cx="1882800" cy="4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4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5 – High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13" name="White BG">
            <a:extLst>
              <a:ext uri="{FF2B5EF4-FFF2-40B4-BE49-F238E27FC236}">
                <a16:creationId xmlns:a16="http://schemas.microsoft.com/office/drawing/2014/main" id="{67E9EE99-514E-49DC-9602-429ABE0B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1"/>
            <a:ext cx="12191205" cy="4639382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10215563" cy="60939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1118278"/>
            <a:ext cx="10215563" cy="660144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221207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76400-31B2-465C-830A-C662AD331F36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2C83F-F081-403F-8781-78AA248C0086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D02A7BB-3DA9-49AD-B463-F482E389B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4960399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BB506B52-A792-46CB-AD23-6BFF47ED7D6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1717675"/>
            <a:ext cx="4933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C1EC785-CCB5-4B00-8159-C3CBF36EBA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647" y="4263616"/>
            <a:ext cx="3345765" cy="1781584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37EE336-AE66-4D12-8057-D23DF291B94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480424" y="2000618"/>
            <a:ext cx="3328988" cy="1781584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6ADE1B1-22F0-4AA7-BD75-0128F3A7F3D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80424" y="4263758"/>
            <a:ext cx="3328988" cy="1781584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2374582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(3)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D01D3B-2773-414C-BAA6-582256E22E4C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6E46A-272E-45C1-8510-F479C5CE3F0E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D3DDAF39-EF96-42C6-A956-3506E03B9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5947370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35ABD8A9-32BD-4E7B-99E9-C5381949A6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7843" y="2775347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678B5F7-2E0E-46B6-8B8E-212B09D48E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27843" y="3859428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06F9B2F-D279-4419-9C16-CF7AADE0459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27843" y="4943508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14FECE4-44D7-4008-9A4C-F7836F121E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86304" y="0"/>
            <a:ext cx="4605696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01975444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2 – Intro left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ght Gray BG">
            <a:extLst>
              <a:ext uri="{FF2B5EF4-FFF2-40B4-BE49-F238E27FC236}">
                <a16:creationId xmlns:a16="http://schemas.microsoft.com/office/drawing/2014/main" id="{1B9FB4CE-D7D8-4CB0-8B24-AC50958BA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6412" y="0"/>
            <a:ext cx="787558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28DD3-6E3F-47C1-A360-5A765E381F6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2691-E4BA-4C20-8388-C8B2E60EC28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F0030-9139-4E59-8508-781872589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000" y="969592"/>
            <a:ext cx="3598175" cy="245451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short heading max 3 lines</a:t>
            </a:r>
          </a:p>
        </p:txBody>
      </p:sp>
      <p:sp>
        <p:nvSpPr>
          <p:cNvPr id="26" name="Subtitle">
            <a:extLst>
              <a:ext uri="{FF2B5EF4-FFF2-40B4-BE49-F238E27FC236}">
                <a16:creationId xmlns:a16="http://schemas.microsoft.com/office/drawing/2014/main" id="{F7692922-A1DC-4363-AEB4-52B9860998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356" y="2654463"/>
            <a:ext cx="3580820" cy="1029476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baseline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5330425-ADD3-4713-96AF-786F53FCB5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1781" y="3589867"/>
            <a:ext cx="3578394" cy="2170112"/>
          </a:xfrm>
        </p:spPr>
        <p:txBody>
          <a:bodyPr tIns="396000"/>
          <a:lstStyle>
            <a:lvl1pPr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360000" indent="-180000">
              <a:buFont typeface="Graphik" panose="020B0503030202060203" pitchFamily="34" charset="0"/>
              <a:buChar char="–"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250612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6 – Intro left, High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14" name="White BG">
            <a:extLst>
              <a:ext uri="{FF2B5EF4-FFF2-40B4-BE49-F238E27FC236}">
                <a16:creationId xmlns:a16="http://schemas.microsoft.com/office/drawing/2014/main" id="{FB5B0C7F-86AE-4A7F-ADA0-986A3ABAF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1"/>
            <a:ext cx="12191205" cy="4639382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3708197" cy="1828193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short heading</a:t>
            </a:r>
            <a:br>
              <a:rPr lang="en-US"/>
            </a:br>
            <a:r>
              <a:rPr lang="en-US"/>
              <a:t>max 3 lines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2320042"/>
            <a:ext cx="3685897" cy="1398808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3515017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Intro Lef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F4CFEE-C812-4BBC-AFA4-D75A9323BD6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321EC-9B79-4B8C-8D40-81C26198832B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AA2DA9-35B5-41E2-A7E2-FCF7BF410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57117" y="1687798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79DDD07-6EB8-4C97-9912-D82CD9BD40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117" y="3026777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44925E0-E27F-44EB-BBF3-86A9BA8FAF7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117" y="4365755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71409211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Intro Lef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62A2E1-A7B1-47CB-A468-5251498A58AA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3FC76-E041-4DF1-A62E-55EC4A412FC7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1DC1B9D-486D-4778-8E60-3A4B520537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1316" y="946459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C456350-5A28-472A-9ED3-566467B2BB9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1316" y="2267365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A56B276-705A-44E0-A58E-B2AC16409DC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841316" y="3588271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6454A81-CD82-4E0E-97E4-DB77B99B95C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41316" y="4909178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</p:spTree>
    <p:extLst>
      <p:ext uri="{BB962C8B-B14F-4D97-AF65-F5344CB8AC3E}">
        <p14:creationId xmlns:p14="http://schemas.microsoft.com/office/powerpoint/2010/main" val="331288408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ntro –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FAB6BD-B74D-4B7C-828E-7E1FB0792483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3AA94-8E1D-4492-918F-8FABC9C4181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022669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–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ED4C47C5-E291-4B47-8376-AE7D4BB924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279369" y="293718"/>
            <a:ext cx="6858001" cy="627056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EBA0B-3EBB-4E43-AD1F-23CB6E239D24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44C94-3131-4E39-A5B3-991820945BF9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Accenture GTS">
            <a:extLst>
              <a:ext uri="{FF2B5EF4-FFF2-40B4-BE49-F238E27FC236}">
                <a16:creationId xmlns:a16="http://schemas.microsoft.com/office/drawing/2014/main" id="{40EF8D13-9120-4ABF-9C88-ED9093949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37EA2B2F-DB40-44EE-8CD5-40EFC3A1A7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400" y="1357200"/>
            <a:ext cx="4625096" cy="1495794"/>
          </a:xfrm>
        </p:spPr>
        <p:txBody>
          <a:bodyPr wrap="square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Questions or comments</a:t>
            </a:r>
            <a:endParaRPr lang="en-GB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41DFFC36-2E12-49AD-ACE0-124EFE2303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8880" y="2702590"/>
            <a:ext cx="4625096" cy="3339435"/>
          </a:xfrm>
        </p:spPr>
        <p:txBody>
          <a:bodyPr tIns="720000"/>
          <a:lstStyle>
            <a:lvl1pPr>
              <a:spcAft>
                <a:spcPts val="30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600">
                <a:solidFill>
                  <a:schemeClr val="bg1"/>
                </a:solidFill>
              </a:defRPr>
            </a:lvl2pPr>
            <a:lvl3pPr>
              <a:buNone/>
              <a:defRPr/>
            </a:lvl3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 noProof="0"/>
              <a:t>Insert subhead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87A1353E-6CA9-4877-BAF2-3178D52BBAE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44828" y="1550203"/>
            <a:ext cx="3958160" cy="4491822"/>
          </a:xfrm>
        </p:spPr>
        <p:txBody>
          <a:bodyPr wrap="square" lIns="0" anchor="t">
            <a:noAutofit/>
          </a:bodyPr>
          <a:lstStyle>
            <a:lvl1pPr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defRPr sz="240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180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None/>
              <a:defRPr sz="1600"/>
            </a:lvl3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275718509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–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match&#10;&#10;Description automatically generated">
            <a:extLst>
              <a:ext uri="{FF2B5EF4-FFF2-40B4-BE49-F238E27FC236}">
                <a16:creationId xmlns:a16="http://schemas.microsoft.com/office/drawing/2014/main" id="{32EFEB3E-C616-4788-94D0-40C06DC01E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6284912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EBA0B-3EBB-4E43-AD1F-23CB6E239D24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44C94-3131-4E39-A5B3-991820945BF9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788E6D-E73E-4E4D-8365-C3F21E58A4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400" y="1357200"/>
            <a:ext cx="4625096" cy="1495794"/>
          </a:xfrm>
        </p:spPr>
        <p:txBody>
          <a:bodyPr wrap="square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Questions or comments</a:t>
            </a:r>
            <a:endParaRPr lang="en-GB"/>
          </a:p>
        </p:txBody>
      </p:sp>
      <p:pic>
        <p:nvPicPr>
          <p:cNvPr id="12" name="Accenture GTS">
            <a:extLst>
              <a:ext uri="{FF2B5EF4-FFF2-40B4-BE49-F238E27FC236}">
                <a16:creationId xmlns:a16="http://schemas.microsoft.com/office/drawing/2014/main" id="{40EF8D13-9120-4ABF-9C88-ED9093949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4139432-6597-4E4C-912C-E91B14CDFD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8880" y="2703600"/>
            <a:ext cx="4625096" cy="3338425"/>
          </a:xfrm>
        </p:spPr>
        <p:txBody>
          <a:bodyPr tIns="720000"/>
          <a:lstStyle>
            <a:lvl1pPr>
              <a:spcAft>
                <a:spcPts val="30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400"/>
              </a:spcBef>
              <a:spcAft>
                <a:spcPts val="400"/>
              </a:spcAft>
              <a:defRPr sz="1600">
                <a:solidFill>
                  <a:schemeClr val="bg1"/>
                </a:solidFill>
              </a:defRPr>
            </a:lvl2pPr>
            <a:lvl3pPr>
              <a:buNone/>
              <a:defRPr/>
            </a:lvl3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 noProof="0"/>
              <a:t>Insert subhead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59EDB8-0D84-4A60-8129-A1B841045E0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44828" y="1550203"/>
            <a:ext cx="3958160" cy="4491822"/>
          </a:xfrm>
        </p:spPr>
        <p:txBody>
          <a:bodyPr wrap="square" lIns="0" anchor="t">
            <a:noAutofit/>
          </a:bodyPr>
          <a:lstStyle>
            <a:lvl1pPr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defRPr sz="240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>
              <a:lnSpc>
                <a:spcPct val="100000"/>
              </a:lnSpc>
              <a:spcBef>
                <a:spcPts val="300"/>
              </a:spcBef>
              <a:defRPr sz="180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900"/>
              </a:spcBef>
              <a:buNone/>
              <a:defRPr sz="1600"/>
            </a:lvl3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44143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sky, scene, city&#10;&#10;Description automatically generated">
            <a:extLst>
              <a:ext uri="{FF2B5EF4-FFF2-40B4-BE49-F238E27FC236}">
                <a16:creationId xmlns:a16="http://schemas.microsoft.com/office/drawing/2014/main" id="{B48E1E1D-3446-0646-B9C5-EB710785A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2427" y="384727"/>
            <a:ext cx="6816983" cy="60906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575B0D-3845-F149-8304-0695DBF3A284}"/>
              </a:ext>
            </a:extLst>
          </p:cNvPr>
          <p:cNvSpPr/>
          <p:nvPr userDrawn="1"/>
        </p:nvSpPr>
        <p:spPr>
          <a:xfrm>
            <a:off x="382589" y="384727"/>
            <a:ext cx="4609839" cy="609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ccenture Logo" descr="Accenture Logo">
            <a:extLst>
              <a:ext uri="{FF2B5EF4-FFF2-40B4-BE49-F238E27FC236}">
                <a16:creationId xmlns:a16="http://schemas.microsoft.com/office/drawing/2014/main" id="{F00BD586-0796-4108-9C05-EB4A8E186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65" y="5356223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8417" y="1828005"/>
            <a:ext cx="3642158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1074" y="3556446"/>
            <a:ext cx="3795240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</a:t>
            </a:r>
            <a:r>
              <a:rPr lang="en-US" err="1"/>
              <a:t>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7366" y="4364986"/>
            <a:ext cx="3260310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800374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5F1BE8-FFE8-4211-81DC-48142AF98F46}"/>
              </a:ext>
            </a:extLst>
          </p:cNvPr>
          <p:cNvSpPr/>
          <p:nvPr userDrawn="1"/>
        </p:nvSpPr>
        <p:spPr>
          <a:xfrm>
            <a:off x="5905500" y="0"/>
            <a:ext cx="6286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2DB5A-2E4A-4402-B064-EFFE5E06F9F7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91656-90BE-40E9-808C-CA7B0B2F5D4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E4D264-6D4A-4BD5-A7B6-B2EF3F7B2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048" y="963705"/>
            <a:ext cx="467919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D7FE724D-C664-48DA-94EA-48C0EE3C9D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514" y="2732059"/>
            <a:ext cx="4648227" cy="1029476"/>
          </a:xfrm>
          <a:prstGeom prst="rect">
            <a:avLst/>
          </a:prstGeom>
        </p:spPr>
        <p:txBody>
          <a:bodyPr wrap="square" lIns="0" tIns="288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2" name="Intro">
            <a:extLst>
              <a:ext uri="{FF2B5EF4-FFF2-40B4-BE49-F238E27FC236}">
                <a16:creationId xmlns:a16="http://schemas.microsoft.com/office/drawing/2014/main" id="{9E781E2A-2D68-451D-9B4D-46656701D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848" y="3981993"/>
            <a:ext cx="4648227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7609592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 (Gray)"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7AD7-9D40-4807-8B50-ACD275AF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01" y="968400"/>
            <a:ext cx="10580188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7279010D-B6BB-41E2-8D9B-387AD02B802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0846" y="1845963"/>
            <a:ext cx="5254654" cy="4196062"/>
          </a:xfrm>
        </p:spPr>
        <p:txBody>
          <a:bodyPr/>
          <a:lstStyle>
            <a:lvl1pPr>
              <a:defRPr sz="1800"/>
            </a:lvl1pPr>
            <a:lvl2pPr>
              <a:spcAft>
                <a:spcPts val="800"/>
              </a:spcAft>
              <a:defRPr/>
            </a:lvl2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20AB1-69E0-4E86-9E1D-A0D094AA7D8B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62DD-C1C5-4DF0-A687-4472571A66CF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67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ED3D5-F3C4-4012-A3B3-DA1E96D138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EBC6DA-31CC-4337-AF6C-0E9FA470C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available </a:t>
            </a:r>
            <a:r>
              <a:rPr lang="en-GB" sz="1600">
                <a:solidFill>
                  <a:schemeClr val="accent1"/>
                </a:solidFill>
                <a:hlinkClick r:id="rId2"/>
              </a:rPr>
              <a:t>here</a:t>
            </a:r>
            <a:r>
              <a:rPr lang="en-GB" sz="1600"/>
              <a:t>. </a:t>
            </a:r>
            <a:br>
              <a:rPr lang="en-GB" sz="1600"/>
            </a:br>
            <a:r>
              <a:rPr lang="en-GB" sz="1600"/>
              <a:t>Contact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  <a:hlinkClick r:id="rId3"/>
              </a:rPr>
              <a:t>Amy.Ritz@Accenture.com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lang="en-GB" sz="1600"/>
              <a:t>for further information. Access the icons below through </a:t>
            </a:r>
            <a:r>
              <a:rPr lang="en-GB" sz="1600" b="1">
                <a:solidFill>
                  <a:schemeClr val="accent1"/>
                </a:solidFill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2727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2nd level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44C89E-348F-B545-B7BC-84E0C457456F}"/>
              </a:ext>
            </a:extLst>
          </p:cNvPr>
          <p:cNvSpPr/>
          <p:nvPr userDrawn="1"/>
        </p:nvSpPr>
        <p:spPr>
          <a:xfrm>
            <a:off x="0" y="0"/>
            <a:ext cx="12192000" cy="1436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A9ACAF-0AB3-486A-9DE5-2887606D91B5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 dirty="0"/>
              <a:t>Copyright © 2022 Accenture.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DC02D-45D4-4110-A812-E892BE7FD83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" name="Second level headline">
            <a:extLst>
              <a:ext uri="{FF2B5EF4-FFF2-40B4-BE49-F238E27FC236}">
                <a16:creationId xmlns:a16="http://schemas.microsoft.com/office/drawing/2014/main" id="{1A56F09B-6F9B-4C04-904E-5E72DF39011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2446"/>
            <a:ext cx="11426400" cy="736967"/>
          </a:xfrm>
        </p:spPr>
        <p:txBody>
          <a:bodyPr bIns="486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44F9C4-0633-4AA2-81D4-06E89770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859536"/>
            <a:ext cx="11427814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42477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7A82E-2DEE-4B40-9876-82DA2C5283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 dirty="0"/>
              <a:t>Copyright © 2022 Accenture.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41C0-D5BF-4321-B46F-898E7B529B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F8B16-9AE8-497D-AC80-CDFC4FCE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33503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 dirty="0"/>
              <a:t>Copyright © 2022 Accenture.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1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63199613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/t subtitle – Top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A5C2C5-1758-4E3F-8FA4-DFED547708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33C45-1E0A-41B5-A4E0-7F513732E6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645953"/>
            <a:ext cx="4950134" cy="1218795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265EBA6A-2E14-48C8-8DEA-AB815956E76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599" y="1746236"/>
            <a:ext cx="6903975" cy="862501"/>
          </a:xfrm>
          <a:prstGeom prst="rect">
            <a:avLst/>
          </a:prstGeom>
        </p:spPr>
        <p:txBody>
          <a:bodyPr wrap="square" lIns="0" tIns="1836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2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22 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644581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 descr="Background image placeholder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9A6723-3F53-4981-840E-D1D62874F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09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 </a:t>
            </a:r>
            <a:r>
              <a:rPr lang="en-US" err="1"/>
              <a:t>Rg</a:t>
            </a:r>
            <a:r>
              <a:rPr lang="en-US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Agenda title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421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3086-269A-9BE4-1001-50B1EBB5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BE0B-9778-C5A4-94CF-37306F06F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F36D8-D5E6-D70E-F80C-4DC1D76E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8B4D-B832-44C3-95C2-116673DD2BD8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90A3D-9E7D-E20B-095B-8BD52D04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17ED5-1D27-DF76-3973-80459BE5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B658-94C3-45EA-A50D-065387E3B2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93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– (3) Light Purpl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714BA06-717B-1541-86BB-BCFB21B865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1"/>
            <a:ext cx="12188952" cy="60420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4BE2E4-3107-46E0-8879-6E36FF1AA791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BD657-5D23-46A3-BAB5-048AB9CB825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7A3785-78CD-4D63-83AC-448FAB4DB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7801" y="2261121"/>
            <a:ext cx="2747547" cy="830997"/>
          </a:xfrm>
        </p:spPr>
        <p:txBody>
          <a:bodyPr wrap="none"/>
          <a:lstStyle>
            <a:lvl1pPr>
              <a:defRPr sz="6000" b="0" i="0">
                <a:solidFill>
                  <a:schemeClr val="bg1"/>
                </a:solidFill>
                <a:latin typeface="Graphik Light" panose="020B0403030202060203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8340" y="678482"/>
            <a:ext cx="6613660" cy="1451960"/>
          </a:xfrm>
          <a:solidFill>
            <a:schemeClr val="accent3">
              <a:alpha val="63000"/>
            </a:schemeClr>
          </a:solidFill>
        </p:spPr>
        <p:txBody>
          <a:bodyPr lIns="182880" tIns="0" rIns="0" anchor="ctr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 |  Maximum 3 lines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78340" y="2408776"/>
            <a:ext cx="6613660" cy="1451960"/>
          </a:xfrm>
          <a:solidFill>
            <a:schemeClr val="accent3">
              <a:alpha val="63000"/>
            </a:schemeClr>
          </a:solidFill>
        </p:spPr>
        <p:txBody>
          <a:bodyPr lIns="182880" tIns="0" rIns="0" anchor="ctr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 |  Maximum 3 lines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78340" y="4139070"/>
            <a:ext cx="6613660" cy="1451960"/>
          </a:xfrm>
          <a:solidFill>
            <a:schemeClr val="accent3">
              <a:alpha val="63000"/>
            </a:schemeClr>
          </a:solidFill>
        </p:spPr>
        <p:txBody>
          <a:bodyPr lIns="182880" tIns="0" rIns="0" anchor="ctr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Second level  |  Maximum 3 lines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19D470-33AB-1D4B-8C48-AC5321CA51AF}"/>
              </a:ext>
            </a:extLst>
          </p:cNvPr>
          <p:cNvCxnSpPr/>
          <p:nvPr userDrawn="1"/>
        </p:nvCxnSpPr>
        <p:spPr>
          <a:xfrm>
            <a:off x="5390148" y="678482"/>
            <a:ext cx="0" cy="1445147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696E59-9BBF-A847-8289-09D593298EF2}"/>
              </a:ext>
            </a:extLst>
          </p:cNvPr>
          <p:cNvCxnSpPr/>
          <p:nvPr userDrawn="1"/>
        </p:nvCxnSpPr>
        <p:spPr>
          <a:xfrm>
            <a:off x="5390148" y="2404142"/>
            <a:ext cx="0" cy="1445147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31675B-6716-454B-856F-E9A714C994D4}"/>
              </a:ext>
            </a:extLst>
          </p:cNvPr>
          <p:cNvCxnSpPr/>
          <p:nvPr userDrawn="1"/>
        </p:nvCxnSpPr>
        <p:spPr>
          <a:xfrm>
            <a:off x="5390148" y="4145844"/>
            <a:ext cx="0" cy="1445147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680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– (4) Gradient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9C11A8F-04B4-3A4E-A519-FF7AFA847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0"/>
            <a:ext cx="12179300" cy="604202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Copyright © 2022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1">
            <a:extLst>
              <a:ext uri="{FF2B5EF4-FFF2-40B4-BE49-F238E27FC236}">
                <a16:creationId xmlns:a16="http://schemas.microsoft.com/office/drawing/2014/main" id="{CB11F205-13C3-4779-91F0-20803C855F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515613"/>
            <a:ext cx="5488144" cy="749818"/>
          </a:xfrm>
          <a:prstGeom prst="rect">
            <a:avLst/>
          </a:prstGeom>
          <a:solidFill>
            <a:schemeClr val="bg1">
              <a:alpha val="55871"/>
            </a:schemeClr>
          </a:solidFill>
        </p:spPr>
        <p:txBody>
          <a:bodyPr wrap="square" lIns="182880" tIns="91440" rIns="91440" bIns="91440"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20 </a:t>
            </a:r>
            <a:r>
              <a:rPr lang="en-GB" noProof="0" err="1"/>
              <a:t>pt</a:t>
            </a:r>
            <a:r>
              <a:rPr lang="en-GB" noProof="0"/>
              <a:t> minimum </a:t>
            </a:r>
            <a:br>
              <a:rPr lang="en-GB" noProof="0"/>
            </a:br>
            <a:r>
              <a:rPr lang="en-GB" noProof="0"/>
              <a:t>maximum 2 lines</a:t>
            </a:r>
          </a:p>
        </p:txBody>
      </p:sp>
      <p:sp>
        <p:nvSpPr>
          <p:cNvPr id="14" name="Number 1">
            <a:extLst>
              <a:ext uri="{FF2B5EF4-FFF2-40B4-BE49-F238E27FC236}">
                <a16:creationId xmlns:a16="http://schemas.microsoft.com/office/drawing/2014/main" id="{ED44F01A-DC9C-41DC-BE25-87CADD8139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8246" y="515612"/>
            <a:ext cx="1079463" cy="749817"/>
          </a:xfrm>
          <a:prstGeom prst="rect">
            <a:avLst/>
          </a:prstGeom>
          <a:noFill/>
        </p:spPr>
        <p:txBody>
          <a:bodyPr wrap="square" lIns="182880" tIns="91440" rIns="182880" bIns="91440"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GT Sectra Fine Rg" pitchFamily="2" charset="77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0706F3A-63AA-4A49-8F94-D838F0A584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1378816"/>
            <a:ext cx="5488144" cy="749818"/>
          </a:xfrm>
          <a:prstGeom prst="rect">
            <a:avLst/>
          </a:prstGeom>
          <a:solidFill>
            <a:schemeClr val="bg1">
              <a:alpha val="55871"/>
            </a:schemeClr>
          </a:solidFill>
        </p:spPr>
        <p:txBody>
          <a:bodyPr lIns="182880" tIns="91440" rIns="91440" bIns="91440"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20 </a:t>
            </a:r>
            <a:r>
              <a:rPr lang="en-GB" noProof="0" err="1"/>
              <a:t>pt</a:t>
            </a:r>
            <a:r>
              <a:rPr lang="en-GB" noProof="0"/>
              <a:t> minimum </a:t>
            </a:r>
            <a:br>
              <a:rPr lang="en-GB" noProof="0"/>
            </a:br>
            <a:r>
              <a:rPr lang="en-GB" noProof="0"/>
              <a:t>maximum 2 lines</a:t>
            </a:r>
          </a:p>
        </p:txBody>
      </p:sp>
      <p:sp>
        <p:nvSpPr>
          <p:cNvPr id="29" name="Number 2">
            <a:extLst>
              <a:ext uri="{FF2B5EF4-FFF2-40B4-BE49-F238E27FC236}">
                <a16:creationId xmlns:a16="http://schemas.microsoft.com/office/drawing/2014/main" id="{070CCA7F-9F4E-488D-8922-181D30B815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48246" y="1378815"/>
            <a:ext cx="1079463" cy="749817"/>
          </a:xfrm>
          <a:prstGeom prst="rect">
            <a:avLst/>
          </a:prstGeom>
          <a:noFill/>
        </p:spPr>
        <p:txBody>
          <a:bodyPr wrap="none" lIns="182880" tIns="91440" rIns="182880" bIns="91440"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GT Sectra Fine Rg" pitchFamily="2" charset="77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EA7F043-7881-498F-A81E-75B54F42F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2249904"/>
            <a:ext cx="5488144" cy="749818"/>
          </a:xfrm>
          <a:prstGeom prst="rect">
            <a:avLst/>
          </a:prstGeom>
          <a:solidFill>
            <a:schemeClr val="bg1">
              <a:alpha val="55871"/>
            </a:schemeClr>
          </a:solidFill>
        </p:spPr>
        <p:txBody>
          <a:bodyPr lIns="182880" tIns="91440" rIns="91440" bIns="91440"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20 </a:t>
            </a:r>
            <a:r>
              <a:rPr lang="en-GB" noProof="0" err="1"/>
              <a:t>pt</a:t>
            </a:r>
            <a:r>
              <a:rPr lang="en-GB" noProof="0"/>
              <a:t> minimum </a:t>
            </a:r>
            <a:br>
              <a:rPr lang="en-GB" noProof="0"/>
            </a:br>
            <a:r>
              <a:rPr lang="en-GB" noProof="0"/>
              <a:t>maximum 2 lines</a:t>
            </a:r>
          </a:p>
        </p:txBody>
      </p:sp>
      <p:sp>
        <p:nvSpPr>
          <p:cNvPr id="31" name="Number 3">
            <a:extLst>
              <a:ext uri="{FF2B5EF4-FFF2-40B4-BE49-F238E27FC236}">
                <a16:creationId xmlns:a16="http://schemas.microsoft.com/office/drawing/2014/main" id="{B7DCA8EC-FBDE-4440-8977-42B428C7E0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19392" y="2249903"/>
            <a:ext cx="1108317" cy="749817"/>
          </a:xfrm>
          <a:prstGeom prst="rect">
            <a:avLst/>
          </a:prstGeom>
          <a:noFill/>
        </p:spPr>
        <p:txBody>
          <a:bodyPr wrap="none" lIns="182880" tIns="91440" rIns="182880" bIns="91440"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GT Sectra Fine Rg" pitchFamily="2" charset="77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03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D02F4B9D-5596-44CF-A6AC-490EF97984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122187"/>
            <a:ext cx="5488144" cy="749818"/>
          </a:xfrm>
          <a:prstGeom prst="rect">
            <a:avLst/>
          </a:prstGeom>
          <a:solidFill>
            <a:schemeClr val="bg1">
              <a:alpha val="55871"/>
            </a:schemeClr>
          </a:solidFill>
        </p:spPr>
        <p:txBody>
          <a:bodyPr lIns="182880" tIns="91440" rIns="91440" bIns="91440"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20 </a:t>
            </a:r>
            <a:r>
              <a:rPr lang="en-GB" noProof="0" err="1"/>
              <a:t>pt</a:t>
            </a:r>
            <a:r>
              <a:rPr lang="en-GB" noProof="0"/>
              <a:t> minimum </a:t>
            </a:r>
            <a:br>
              <a:rPr lang="en-GB" noProof="0"/>
            </a:br>
            <a:r>
              <a:rPr lang="en-GB" noProof="0"/>
              <a:t>maximum 2 lines</a:t>
            </a:r>
          </a:p>
        </p:txBody>
      </p:sp>
      <p:sp>
        <p:nvSpPr>
          <p:cNvPr id="38" name="Number 4">
            <a:extLst>
              <a:ext uri="{FF2B5EF4-FFF2-40B4-BE49-F238E27FC236}">
                <a16:creationId xmlns:a16="http://schemas.microsoft.com/office/drawing/2014/main" id="{FF5D9BE0-F70F-4ED9-9866-494A719463C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12980" y="3122186"/>
            <a:ext cx="1114729" cy="749817"/>
          </a:xfrm>
          <a:prstGeom prst="rect">
            <a:avLst/>
          </a:prstGeom>
          <a:noFill/>
        </p:spPr>
        <p:txBody>
          <a:bodyPr wrap="none" lIns="182880" tIns="91440" rIns="182880" bIns="91440"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GT Sectra Fine Rg" pitchFamily="2" charset="77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04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28FF114E-D5EA-764C-AA3C-1FABBFE0C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666" y="2261121"/>
            <a:ext cx="2747547" cy="830997"/>
          </a:xfrm>
        </p:spPr>
        <p:txBody>
          <a:bodyPr wrap="none"/>
          <a:lstStyle>
            <a:lvl1pPr>
              <a:defRPr sz="6000" b="0" i="0">
                <a:solidFill>
                  <a:schemeClr val="bg1"/>
                </a:solidFill>
                <a:latin typeface="Graphik Light" panose="020B0403030202060203" pitchFamily="34" charset="77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5ADE301-AA14-F34A-A515-C99E7382E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3979549"/>
            <a:ext cx="5488144" cy="749818"/>
          </a:xfrm>
          <a:prstGeom prst="rect">
            <a:avLst/>
          </a:prstGeom>
          <a:solidFill>
            <a:schemeClr val="bg1">
              <a:alpha val="55871"/>
            </a:schemeClr>
          </a:solidFill>
        </p:spPr>
        <p:txBody>
          <a:bodyPr lIns="182880" tIns="91440" rIns="91440" bIns="91440"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20 </a:t>
            </a:r>
            <a:r>
              <a:rPr lang="en-GB" noProof="0" err="1"/>
              <a:t>pt</a:t>
            </a:r>
            <a:r>
              <a:rPr lang="en-GB" noProof="0"/>
              <a:t> minimum </a:t>
            </a:r>
            <a:br>
              <a:rPr lang="en-GB" noProof="0"/>
            </a:br>
            <a:r>
              <a:rPr lang="en-GB" noProof="0"/>
              <a:t>maximum 2 lines</a:t>
            </a:r>
          </a:p>
        </p:txBody>
      </p:sp>
      <p:sp>
        <p:nvSpPr>
          <p:cNvPr id="23" name="Number 4">
            <a:extLst>
              <a:ext uri="{FF2B5EF4-FFF2-40B4-BE49-F238E27FC236}">
                <a16:creationId xmlns:a16="http://schemas.microsoft.com/office/drawing/2014/main" id="{D6E25272-858E-B641-B676-F36A0B779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12980" y="3979548"/>
            <a:ext cx="1114729" cy="749817"/>
          </a:xfrm>
          <a:prstGeom prst="rect">
            <a:avLst/>
          </a:prstGeom>
          <a:noFill/>
        </p:spPr>
        <p:txBody>
          <a:bodyPr wrap="none" lIns="182880" tIns="91440" rIns="182880" bIns="91440"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GT Sectra Fine Rg" pitchFamily="2" charset="77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05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BAA5506-C6F2-EB46-B3A6-21E3F48B34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6000" y="4836909"/>
            <a:ext cx="5488144" cy="749818"/>
          </a:xfrm>
          <a:prstGeom prst="rect">
            <a:avLst/>
          </a:prstGeom>
          <a:solidFill>
            <a:schemeClr val="bg1">
              <a:alpha val="55871"/>
            </a:schemeClr>
          </a:solidFill>
        </p:spPr>
        <p:txBody>
          <a:bodyPr lIns="182880" tIns="91440" rIns="91440" bIns="91440" anchor="ctr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Insert item 20 </a:t>
            </a:r>
            <a:r>
              <a:rPr lang="en-GB" noProof="0" err="1"/>
              <a:t>pt</a:t>
            </a:r>
            <a:r>
              <a:rPr lang="en-GB" noProof="0"/>
              <a:t> minimum </a:t>
            </a:r>
            <a:br>
              <a:rPr lang="en-GB" noProof="0"/>
            </a:br>
            <a:r>
              <a:rPr lang="en-GB" noProof="0"/>
              <a:t>maximum 2 lines</a:t>
            </a:r>
          </a:p>
        </p:txBody>
      </p:sp>
      <p:sp>
        <p:nvSpPr>
          <p:cNvPr id="25" name="Number 4">
            <a:extLst>
              <a:ext uri="{FF2B5EF4-FFF2-40B4-BE49-F238E27FC236}">
                <a16:creationId xmlns:a16="http://schemas.microsoft.com/office/drawing/2014/main" id="{99EFF550-13CE-0745-8A50-DD518A3B15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12980" y="4836908"/>
            <a:ext cx="1114729" cy="749817"/>
          </a:xfrm>
          <a:prstGeom prst="rect">
            <a:avLst/>
          </a:prstGeom>
          <a:noFill/>
        </p:spPr>
        <p:txBody>
          <a:bodyPr wrap="none" lIns="182880" tIns="91440" rIns="182880" bIns="91440" anchor="b">
            <a:noAutofit/>
          </a:bodyPr>
          <a:lstStyle>
            <a:lvl1pPr algn="ctr">
              <a:defRPr sz="4400" b="0" i="0">
                <a:solidFill>
                  <a:schemeClr val="bg1"/>
                </a:solidFill>
                <a:latin typeface="GT Sectra Fine Rg" pitchFamily="2" charset="77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98410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0F31706-3BAD-408C-BC8A-D7725C9B91B3}"/>
              </a:ext>
            </a:extLst>
          </p:cNvPr>
          <p:cNvGrpSpPr/>
          <p:nvPr userDrawn="1"/>
        </p:nvGrpSpPr>
        <p:grpSpPr>
          <a:xfrm>
            <a:off x="5644161" y="-1793"/>
            <a:ext cx="6537208" cy="6043818"/>
            <a:chOff x="5644161" y="-1793"/>
            <a:chExt cx="6537208" cy="60438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76DED6-11D5-3A48-9E1F-D0CC14DD7BFD}"/>
                </a:ext>
              </a:extLst>
            </p:cNvPr>
            <p:cNvSpPr/>
            <p:nvPr userDrawn="1"/>
          </p:nvSpPr>
          <p:spPr>
            <a:xfrm>
              <a:off x="8973983" y="3071959"/>
              <a:ext cx="3207386" cy="29700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3A9F3A-DF1C-D247-9A6E-7CBF88F87725}"/>
                </a:ext>
              </a:extLst>
            </p:cNvPr>
            <p:cNvSpPr/>
            <p:nvPr userDrawn="1"/>
          </p:nvSpPr>
          <p:spPr>
            <a:xfrm>
              <a:off x="5644161" y="3071959"/>
              <a:ext cx="3207386" cy="29700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DFBA0E-EBE7-BC4E-80DC-E7624813966F}"/>
                </a:ext>
              </a:extLst>
            </p:cNvPr>
            <p:cNvSpPr/>
            <p:nvPr userDrawn="1"/>
          </p:nvSpPr>
          <p:spPr>
            <a:xfrm>
              <a:off x="8973983" y="-1793"/>
              <a:ext cx="3207386" cy="29700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3BE4C8-50FE-2F4B-A376-5AD69196450D}"/>
                </a:ext>
              </a:extLst>
            </p:cNvPr>
            <p:cNvSpPr/>
            <p:nvPr userDrawn="1"/>
          </p:nvSpPr>
          <p:spPr>
            <a:xfrm>
              <a:off x="5644161" y="-1793"/>
              <a:ext cx="3207386" cy="29700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07851A2-BF48-BF42-8F19-5EBF5C5ECE7E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0" y="0"/>
            <a:ext cx="5531867" cy="6042025"/>
          </a:xfrm>
          <a:solidFill>
            <a:schemeClr val="tx1">
              <a:lumMod val="50000"/>
              <a:lumOff val="50000"/>
            </a:schemeClr>
          </a:solidFill>
        </p:spPr>
        <p:txBody>
          <a:bodyPr bIns="1080000" anchor="ctr"/>
          <a:lstStyle>
            <a:lvl1pPr algn="ctr"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C243-5111-4CC2-8305-56B179265BEE}"/>
              </a:ext>
            </a:extLst>
          </p:cNvPr>
          <p:cNvSpPr>
            <a:spLocks noGrp="1"/>
          </p:cNvSpPr>
          <p:nvPr userDrawn="1"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9D84D-0ED3-4958-9A33-9C2A19E3DD2F}"/>
              </a:ext>
            </a:extLst>
          </p:cNvPr>
          <p:cNvSpPr>
            <a:spLocks noGrp="1"/>
          </p:cNvSpPr>
          <p:nvPr userDrawn="1"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E3E89-49F3-4862-94B0-CF9862F039C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492100" y="385088"/>
            <a:ext cx="1771319" cy="498598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869393" y="385088"/>
            <a:ext cx="431208" cy="430887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28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01940" y="1240512"/>
            <a:ext cx="2594122" cy="836972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defRPr sz="2800" b="0" i="0">
                <a:solidFill>
                  <a:schemeClr val="accent3"/>
                </a:solidFill>
                <a:latin typeface="Graphik Light" panose="020B0403030202060203" pitchFamily="34" charset="77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a short subhead minimum 28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9203922" y="385088"/>
            <a:ext cx="490519" cy="430887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28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225317" y="1240512"/>
            <a:ext cx="2593813" cy="836972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 b="0" i="0">
                <a:solidFill>
                  <a:schemeClr val="accent3"/>
                </a:solidFill>
                <a:latin typeface="Graphik Light" panose="020B0403030202060203" pitchFamily="34" charset="77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a short subhead minimum 28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901940" y="3355154"/>
            <a:ext cx="503343" cy="430887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28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5923336" y="4210578"/>
            <a:ext cx="2595092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 b="0" i="0">
                <a:solidFill>
                  <a:schemeClr val="accent3"/>
                </a:solidFill>
                <a:latin typeface="Graphik Light" panose="020B0403030202060203" pitchFamily="34" charset="77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a short subhead minimum 28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9225317" y="3355154"/>
            <a:ext cx="512961" cy="430887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28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246712" y="4210578"/>
            <a:ext cx="2594785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 b="0" i="0">
                <a:solidFill>
                  <a:schemeClr val="accent3"/>
                </a:solidFill>
                <a:latin typeface="Graphik Light" panose="020B0403030202060203" pitchFamily="34" charset="77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a short subhead minimum 28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819602"/>
            <a:ext cx="7040753" cy="1218795"/>
          </a:xfrm>
        </p:spPr>
        <p:txBody>
          <a:bodyPr anchor="ctr"/>
          <a:lstStyle>
            <a:lvl1pPr algn="ctr">
              <a:defRPr sz="8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Accenture Logo" descr="Accenture logo">
            <a:extLst>
              <a:ext uri="{FF2B5EF4-FFF2-40B4-BE49-F238E27FC236}">
                <a16:creationId xmlns:a16="http://schemas.microsoft.com/office/drawing/2014/main" id="{E34398E1-9C5A-4C11-A65C-80180660E9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6">
            <a:extLst>
              <a:ext uri="{FF2B5EF4-FFF2-40B4-BE49-F238E27FC236}">
                <a16:creationId xmlns:a16="http://schemas.microsoft.com/office/drawing/2014/main" id="{D3A30FBE-8F17-C548-AFA2-5AAD6CD3BB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406"/>
          <a:stretch/>
        </p:blipFill>
        <p:spPr>
          <a:xfrm>
            <a:off x="0" y="0"/>
            <a:ext cx="5531867" cy="6042025"/>
          </a:xfrm>
          <a:prstGeom prst="rect">
            <a:avLst/>
          </a:prstGeom>
          <a:solidFill>
            <a:srgbClr val="967FB5"/>
          </a:solid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CE6D26-DEAB-40A9-8ABE-39CBD188DADC}"/>
              </a:ext>
            </a:extLst>
          </p:cNvPr>
          <p:cNvGrpSpPr/>
          <p:nvPr userDrawn="1"/>
        </p:nvGrpSpPr>
        <p:grpSpPr>
          <a:xfrm>
            <a:off x="5644161" y="-11575"/>
            <a:ext cx="6548783" cy="6053600"/>
            <a:chOff x="5644161" y="-11575"/>
            <a:chExt cx="6548783" cy="60536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A523A5-24F0-354F-8002-414F2240D003}"/>
                </a:ext>
              </a:extLst>
            </p:cNvPr>
            <p:cNvSpPr/>
            <p:nvPr userDrawn="1"/>
          </p:nvSpPr>
          <p:spPr>
            <a:xfrm>
              <a:off x="8985558" y="3071959"/>
              <a:ext cx="3207386" cy="29700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CCD684-4028-1449-8EA5-ECEECD1B2D43}"/>
                </a:ext>
              </a:extLst>
            </p:cNvPr>
            <p:cNvSpPr/>
            <p:nvPr userDrawn="1"/>
          </p:nvSpPr>
          <p:spPr>
            <a:xfrm>
              <a:off x="5644161" y="3071959"/>
              <a:ext cx="3207386" cy="29700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AF5940-2BC4-0142-BC6F-C7670E9B6D85}"/>
                </a:ext>
              </a:extLst>
            </p:cNvPr>
            <p:cNvSpPr/>
            <p:nvPr userDrawn="1"/>
          </p:nvSpPr>
          <p:spPr>
            <a:xfrm>
              <a:off x="8985558" y="-11575"/>
              <a:ext cx="3207386" cy="29700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47E39D-299C-5342-A0B4-CADAF41FB465}"/>
                </a:ext>
              </a:extLst>
            </p:cNvPr>
            <p:cNvSpPr/>
            <p:nvPr userDrawn="1"/>
          </p:nvSpPr>
          <p:spPr>
            <a:xfrm>
              <a:off x="5644161" y="-11575"/>
              <a:ext cx="3207386" cy="29700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C243-5111-4CC2-8305-56B179265BEE}"/>
              </a:ext>
            </a:extLst>
          </p:cNvPr>
          <p:cNvSpPr>
            <a:spLocks noGrp="1"/>
          </p:cNvSpPr>
          <p:nvPr userDrawn="1"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9D84D-0ED3-4958-9A33-9C2A19E3DD2F}"/>
              </a:ext>
            </a:extLst>
          </p:cNvPr>
          <p:cNvSpPr>
            <a:spLocks noGrp="1"/>
          </p:cNvSpPr>
          <p:nvPr userDrawn="1"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E3E89-49F3-4862-94B0-CF9862F039C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559146" y="566676"/>
            <a:ext cx="1771319" cy="498598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904019" y="412863"/>
            <a:ext cx="1014701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36566" y="1609580"/>
            <a:ext cx="2594122" cy="836972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9298616" y="412863"/>
            <a:ext cx="1154162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320011" y="1609580"/>
            <a:ext cx="2593813" cy="836972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936566" y="3527214"/>
            <a:ext cx="1184620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5957962" y="4723931"/>
            <a:ext cx="2595092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9320011" y="3527214"/>
            <a:ext cx="1207062" cy="1015663"/>
          </a:xfrm>
          <a:prstGeom prst="rect">
            <a:avLst/>
          </a:prstGeom>
        </p:spPr>
        <p:txBody>
          <a:bodyPr wrap="none" rIns="0" anchor="b">
            <a:spAutoFit/>
          </a:bodyPr>
          <a:lstStyle>
            <a:lvl1pPr algn="l">
              <a:defRPr sz="66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9341406" y="4723931"/>
            <a:ext cx="2594785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39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07851A2-BF48-BF42-8F19-5EBF5C5ECE7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" y="0"/>
            <a:ext cx="8101263" cy="6042025"/>
          </a:xfrm>
          <a:solidFill>
            <a:schemeClr val="tx1">
              <a:lumMod val="50000"/>
              <a:lumOff val="50000"/>
            </a:schemeClr>
          </a:solidFill>
        </p:spPr>
        <p:txBody>
          <a:bodyPr bIns="1080000" anchor="ctr"/>
          <a:lstStyle>
            <a:lvl1pPr algn="ctr"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28EF4-9B25-9E4E-9D6A-2EE411021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32296" y="0"/>
            <a:ext cx="4459704" cy="60420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C243-5111-4CC2-8305-56B179265BEE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9D84D-0ED3-4958-9A33-9C2A19E3DD2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E3E89-49F3-4862-94B0-CF9862F03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9068" y="1054800"/>
            <a:ext cx="1771319" cy="498598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97949" y="999400"/>
            <a:ext cx="55303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chemeClr val="accent6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966390" y="999400"/>
            <a:ext cx="2594122" cy="836972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97949" y="2173749"/>
            <a:ext cx="62837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chemeClr val="accent6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66390" y="2173749"/>
            <a:ext cx="2593813" cy="836972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89131" y="3381256"/>
            <a:ext cx="646011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chemeClr val="accent6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66390" y="3381256"/>
            <a:ext cx="2595092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67491" y="4601024"/>
            <a:ext cx="658835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chemeClr val="accent6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53286" y="4601024"/>
            <a:ext cx="2594785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minimum 18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94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– (4)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B07851A2-BF48-BF42-8F19-5EBF5C5ECE7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5476240" cy="6042025"/>
          </a:xfrm>
          <a:solidFill>
            <a:schemeClr val="tx1">
              <a:lumMod val="50000"/>
              <a:lumOff val="50000"/>
            </a:schemeClr>
          </a:solidFill>
        </p:spPr>
        <p:txBody>
          <a:bodyPr bIns="1080000" anchor="ctr"/>
          <a:lstStyle>
            <a:lvl1pPr algn="ctr"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28EF4-9B25-9E4E-9D6A-2EE411021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76240" y="0"/>
            <a:ext cx="6715761" cy="60420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C243-5111-4CC2-8305-56B179265BEE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9D84D-0ED3-4958-9A33-9C2A19E3DD2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BE3E89-49F3-4862-94B0-CF9862F03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2822" y="1054800"/>
            <a:ext cx="1771319" cy="498598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FD86D9DA-5830-47EE-ACD8-460A538370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01703" y="999400"/>
            <a:ext cx="55303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chemeClr val="accent6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45BEB6A-DFB7-4BF9-B97F-25DBA576A7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70144" y="999400"/>
            <a:ext cx="5494660" cy="836972"/>
          </a:xfrm>
        </p:spPr>
        <p:txBody>
          <a:bodyPr lIns="0" anchor="t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defRPr sz="2200" b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7431B048-7F64-4D46-AB21-AF416805B82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01703" y="2173749"/>
            <a:ext cx="628377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chemeClr val="accent6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5AA299-1634-4D39-A630-DEE84485CC9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70144" y="2173749"/>
            <a:ext cx="5494005" cy="836972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  <a:p>
            <a:pPr lvl="0"/>
            <a:endParaRPr lang="en-US"/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44560475-6058-4FED-BC48-0C8D669615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2885" y="3381256"/>
            <a:ext cx="646011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chemeClr val="accent6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2738869-7028-4FF6-AB5B-DA5BCF49D3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70144" y="3381256"/>
            <a:ext cx="549671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512EA553-0023-47B6-B9A9-8AA26968E2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71245" y="4601024"/>
            <a:ext cx="658835" cy="553998"/>
          </a:xfrm>
          <a:prstGeom prst="rect">
            <a:avLst/>
          </a:prstGeom>
        </p:spPr>
        <p:txBody>
          <a:bodyPr wrap="none" rIns="0" anchor="t">
            <a:spAutoFit/>
          </a:bodyPr>
          <a:lstStyle>
            <a:lvl1pPr algn="r">
              <a:defRPr sz="3600" b="1">
                <a:solidFill>
                  <a:schemeClr val="accent6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D1D90DD-547F-4C47-A3BA-C91E404E48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657040" y="4601024"/>
            <a:ext cx="5496064" cy="879114"/>
          </a:xfrm>
        </p:spPr>
        <p:txBody>
          <a:bodyPr lIns="0" anchor="t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200" b="1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longer subhead minimum 18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40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– 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CC84FE-E740-4079-9D7C-90E53E09087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2000" cy="6042025"/>
          </a:xfrm>
          <a:solidFill>
            <a:schemeClr val="tx1">
              <a:lumMod val="50000"/>
              <a:lumOff val="50000"/>
            </a:schemeClr>
          </a:solidFill>
        </p:spPr>
        <p:txBody>
          <a:bodyPr bIns="1080000" anchor="ctr"/>
          <a:lstStyle>
            <a:lvl1pPr algn="ctr"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A843-FBF8-4922-B012-C49A899D8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AU" noProof="0" smtClean="0"/>
              <a:pPr/>
              <a:t>‹#›</a:t>
            </a:fld>
            <a:endParaRPr lang="en-AU" sz="900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023B3-87F7-46FE-BB8D-3C33DA20D4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4012F-63BC-4A89-837F-D5729D92C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3359" y="2443850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04C218-0CE8-4439-8DA5-2FF38A5A0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359" y="3067904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25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– 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2E8A75E-DA02-094B-A8B0-B03BBF30B3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042025"/>
          </a:xfrm>
          <a:prstGeom prst="rect">
            <a:avLst/>
          </a:prstGeom>
        </p:spPr>
      </p:pic>
      <p:sp>
        <p:nvSpPr>
          <p:cNvPr id="9" name="Overlay">
            <a:extLst>
              <a:ext uri="{FF2B5EF4-FFF2-40B4-BE49-F238E27FC236}">
                <a16:creationId xmlns:a16="http://schemas.microsoft.com/office/drawing/2014/main" id="{4E7C91A2-F46B-3041-8336-7059959E5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56020" y="0"/>
            <a:ext cx="9135979" cy="6094414"/>
          </a:xfrm>
          <a:prstGeom prst="rect">
            <a:avLst/>
          </a:prstGeom>
          <a:gradFill flip="none" rotWithShape="1">
            <a:gsLst>
              <a:gs pos="46000">
                <a:srgbClr val="002060">
                  <a:alpha val="68000"/>
                </a:srgbClr>
              </a:gs>
              <a:gs pos="0">
                <a:srgbClr val="00206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A843-FBF8-4922-B012-C49A899D8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AU" noProof="0" smtClean="0"/>
              <a:pPr/>
              <a:t>‹#›</a:t>
            </a:fld>
            <a:endParaRPr lang="en-AU" sz="900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023B3-87F7-46FE-BB8D-3C33DA20D4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4012F-63BC-4A89-837F-D5729D92C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0033" y="1505387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04C218-0CE8-4439-8DA5-2FF38A5A0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033" y="2129441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0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– 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662E30-D7CB-1D41-8029-1057D3262B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0420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AA843-FBF8-4922-B012-C49A899D8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AU" noProof="0" smtClean="0"/>
              <a:pPr/>
              <a:t>‹#›</a:t>
            </a:fld>
            <a:endParaRPr lang="en-AU" sz="900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023B3-87F7-46FE-BB8D-3C33DA20D439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4012F-63BC-4A89-837F-D5729D92C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539" y="2456989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804C218-0CE8-4439-8DA5-2FF38A5A0A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539" y="3081043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2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Gradi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E4C4C9-AB79-B84D-84A8-6BDCCE609B4F}"/>
              </a:ext>
            </a:extLst>
          </p:cNvPr>
          <p:cNvSpPr/>
          <p:nvPr userDrawn="1"/>
        </p:nvSpPr>
        <p:spPr>
          <a:xfrm>
            <a:off x="0" y="0"/>
            <a:ext cx="12192000" cy="604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2955A-5830-40A7-873D-7BAF12FDCD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B53A5-8F5D-4E3B-8E80-9A556E44BA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E9B4A58-0AD7-43AA-9ED7-20361EDF5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3359" y="3021013"/>
            <a:ext cx="6083397" cy="747897"/>
          </a:xfrm>
        </p:spPr>
        <p:txBody>
          <a:bodyPr wrap="square" bIns="0" anchor="b"/>
          <a:lstStyle>
            <a:lvl1pPr>
              <a:defRPr sz="5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Section title 54 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A6434D6C-8B7C-4C0C-9193-DEF36D3AB9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359" y="3645067"/>
            <a:ext cx="6083396" cy="695914"/>
          </a:xfrm>
        </p:spPr>
        <p:txBody>
          <a:bodyPr wrap="square" tIns="360000">
            <a:spAutoFit/>
          </a:bodyPr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0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25F7A-52DF-4C27-B2F3-E44BB72CB9A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51825" y="6480578"/>
            <a:ext cx="3175200" cy="132523"/>
          </a:xfrm>
        </p:spPr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168BC-AA2D-4986-889E-A6CC0A3599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C2560-725E-4120-B0A4-2D3EACCF96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199" y="1361464"/>
            <a:ext cx="4946385" cy="1495794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Section 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56690C-4007-42A3-95CA-C4132331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88610"/>
            <a:ext cx="4918075" cy="3353416"/>
          </a:xfrm>
        </p:spPr>
        <p:txBody>
          <a:bodyPr tIns="540000"/>
          <a:lstStyle>
            <a:lvl1pPr>
              <a:spcAft>
                <a:spcPts val="1200"/>
              </a:spcAft>
              <a:defRPr sz="240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sub-headline here in GT Sectra Fine, indent for other levels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226841-03C7-4C1C-9983-AD938B094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1389061"/>
            <a:ext cx="5903914" cy="465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ources">
            <a:extLst>
              <a:ext uri="{FF2B5EF4-FFF2-40B4-BE49-F238E27FC236}">
                <a16:creationId xmlns:a16="http://schemas.microsoft.com/office/drawing/2014/main" id="{0115C02D-B3CB-4847-ABBF-F7C1CB00C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40689194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21D67-AB1B-4FB4-BA69-9A142B7F15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49E00-18EC-4FDA-A2E8-4858523214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290FF-AA89-42D9-98B9-80723F64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8886875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717675"/>
            <a:ext cx="88550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ources">
            <a:extLst>
              <a:ext uri="{FF2B5EF4-FFF2-40B4-BE49-F238E27FC236}">
                <a16:creationId xmlns:a16="http://schemas.microsoft.com/office/drawing/2014/main" id="{850EE213-82A8-4DA4-9754-676F935402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32609829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0A1AE-6E11-43FE-BB9E-142249561F4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A2532-1452-4025-A9EE-41FD70A080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3D72F-7FBE-4E35-8F61-E9D5957A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8886875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6A2D405-2B18-4C9F-9DCE-9782B35E4B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282" y="1209096"/>
            <a:ext cx="8873793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2214000"/>
            <a:ext cx="88550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ources">
            <a:extLst>
              <a:ext uri="{FF2B5EF4-FFF2-40B4-BE49-F238E27FC236}">
                <a16:creationId xmlns:a16="http://schemas.microsoft.com/office/drawing/2014/main" id="{A6308600-CF44-4BC5-97D1-F92ED9336D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77556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24B71C-6814-0249-BC98-5FA2E42B4B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313" y="381000"/>
            <a:ext cx="62611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56DD3C-71BA-6945-B2FD-8B96B10CF468}"/>
              </a:ext>
            </a:extLst>
          </p:cNvPr>
          <p:cNvSpPr/>
          <p:nvPr userDrawn="1"/>
        </p:nvSpPr>
        <p:spPr>
          <a:xfrm>
            <a:off x="381000" y="374650"/>
            <a:ext cx="5714999" cy="610235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414" y="1673942"/>
            <a:ext cx="4575778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en-US" dirty="0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5070" y="3402383"/>
            <a:ext cx="4543121" cy="7381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in GT Sectra Fine Regular 24 </a:t>
            </a:r>
            <a:r>
              <a:rPr lang="en-US" dirty="0" err="1"/>
              <a:t>pt</a:t>
            </a:r>
            <a:endParaRPr lang="en-CA" dirty="0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362" y="4210923"/>
            <a:ext cx="4430149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2" name="Accenture Logo" descr="Accenture Logo">
            <a:extLst>
              <a:ext uri="{FF2B5EF4-FFF2-40B4-BE49-F238E27FC236}">
                <a16:creationId xmlns:a16="http://schemas.microsoft.com/office/drawing/2014/main" id="{5767C091-29C2-004E-8BFA-8D61A8548E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414" y="5356223"/>
            <a:ext cx="1882800" cy="4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50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0DACA-9534-4811-8944-B406E3420F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3C721-6786-4EED-8E96-C5E819CC3B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4DBE6-6503-46E1-9A39-54EC411C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B2A11E5B-C2C9-4D35-B53E-E341B6F551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2214000"/>
            <a:ext cx="5526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4913" y="2214000"/>
            <a:ext cx="5526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ources">
            <a:extLst>
              <a:ext uri="{FF2B5EF4-FFF2-40B4-BE49-F238E27FC236}">
                <a16:creationId xmlns:a16="http://schemas.microsoft.com/office/drawing/2014/main" id="{04DFEC96-1783-4369-9F57-213BEE0F50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537701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9DE9F-C225-40FA-A520-5E4A4BF405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2E42C-458A-44BF-B645-B80816428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140E2A-A703-4596-8616-5CFC24CA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6413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8737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ources">
            <a:extLst>
              <a:ext uri="{FF2B5EF4-FFF2-40B4-BE49-F238E27FC236}">
                <a16:creationId xmlns:a16="http://schemas.microsoft.com/office/drawing/2014/main" id="{042C1C24-F525-4434-9D19-2FB0DAC7FC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401601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855A3-4712-4AAE-985B-CA1C87DA28D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8EBC0D-9CAC-4A6E-8B25-0FD13501F5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6E69C-0276-4792-A54C-F3EE324B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B85F2A0C-23E9-4A49-B324-275E7CA20A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6413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8737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ources">
            <a:extLst>
              <a:ext uri="{FF2B5EF4-FFF2-40B4-BE49-F238E27FC236}">
                <a16:creationId xmlns:a16="http://schemas.microsoft.com/office/drawing/2014/main" id="{06AB5DC8-2704-4850-ACFF-815EAD433F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35094909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EFB98-51A4-4263-B26D-9017F18F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8" y="1209600"/>
            <a:ext cx="11458800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2" name="Number 1">
            <a:extLst>
              <a:ext uri="{FF2B5EF4-FFF2-40B4-BE49-F238E27FC236}">
                <a16:creationId xmlns:a16="http://schemas.microsoft.com/office/drawing/2014/main" id="{1B37E57C-1FF2-4EE3-9168-6499E741911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542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7" name="Subhead 1">
            <a:extLst>
              <a:ext uri="{FF2B5EF4-FFF2-40B4-BE49-F238E27FC236}">
                <a16:creationId xmlns:a16="http://schemas.microsoft.com/office/drawing/2014/main" id="{1926B193-B868-48CA-990F-8C6716DB9C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109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F973F8C-96D5-4894-96E6-EB42D3132AD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599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Number 2">
            <a:extLst>
              <a:ext uri="{FF2B5EF4-FFF2-40B4-BE49-F238E27FC236}">
                <a16:creationId xmlns:a16="http://schemas.microsoft.com/office/drawing/2014/main" id="{B5E11C6D-3A0C-4C94-B1F3-1F9A851D094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254949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0" name="Subhead 2">
            <a:extLst>
              <a:ext uri="{FF2B5EF4-FFF2-40B4-BE49-F238E27FC236}">
                <a16:creationId xmlns:a16="http://schemas.microsoft.com/office/drawing/2014/main" id="{381FBD1A-DB9E-4E50-9A34-B0B48DF8BD0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40516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6B634C-B827-4026-B9E1-969EAEB3034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94006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Number 3">
            <a:extLst>
              <a:ext uri="{FF2B5EF4-FFF2-40B4-BE49-F238E27FC236}">
                <a16:creationId xmlns:a16="http://schemas.microsoft.com/office/drawing/2014/main" id="{86FDDA22-E16A-4C33-8E29-56D8E2A86B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91764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3" name="Subhead 3">
            <a:extLst>
              <a:ext uri="{FF2B5EF4-FFF2-40B4-BE49-F238E27FC236}">
                <a16:creationId xmlns:a16="http://schemas.microsoft.com/office/drawing/2014/main" id="{BBB5DE66-FF85-4B95-B08E-CC40ECCBD6C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777331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E298CD5-E83F-4BE6-AAF6-8E9C4B4CC42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230821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ources">
            <a:extLst>
              <a:ext uri="{FF2B5EF4-FFF2-40B4-BE49-F238E27FC236}">
                <a16:creationId xmlns:a16="http://schemas.microsoft.com/office/drawing/2014/main" id="{930E9E95-7A30-4AA3-B4DF-BDF54E036A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2704464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DAE8A-DE13-47F5-9BF0-EB62E0A7AC9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22454E-D29D-449B-8549-6146B4DE5B9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1ADF0-A8CB-43F6-A0C3-4923005D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1717675"/>
            <a:ext cx="2574838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2251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163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0C529-1EB2-4AFF-93A5-965F43AD86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36075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ources">
            <a:extLst>
              <a:ext uri="{FF2B5EF4-FFF2-40B4-BE49-F238E27FC236}">
                <a16:creationId xmlns:a16="http://schemas.microsoft.com/office/drawing/2014/main" id="{071C6FAE-6432-4454-BD66-802906EB72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3454986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2nd level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32F17-998A-4554-A8A9-9B0B978D74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39E356-4691-4FB4-90C9-74D87A67D1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8211ED0-A96C-4760-A1CF-51298E465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282" y="1209600"/>
            <a:ext cx="11444737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2214000"/>
            <a:ext cx="2574838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2251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163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0C529-1EB2-4AFF-93A5-965F43AD86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36075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ources">
            <a:extLst>
              <a:ext uri="{FF2B5EF4-FFF2-40B4-BE49-F238E27FC236}">
                <a16:creationId xmlns:a16="http://schemas.microsoft.com/office/drawing/2014/main" id="{84783589-8356-4DA7-B769-14BB7B2F70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7032722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E77375-283F-4C0C-8285-A800644C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8" y="1209600"/>
            <a:ext cx="11458800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2" name="Number 1">
            <a:extLst>
              <a:ext uri="{FF2B5EF4-FFF2-40B4-BE49-F238E27FC236}">
                <a16:creationId xmlns:a16="http://schemas.microsoft.com/office/drawing/2014/main" id="{1B37E57C-1FF2-4EE3-9168-6499E741911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542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7" name="Subhead 1">
            <a:extLst>
              <a:ext uri="{FF2B5EF4-FFF2-40B4-BE49-F238E27FC236}">
                <a16:creationId xmlns:a16="http://schemas.microsoft.com/office/drawing/2014/main" id="{1926B193-B868-48CA-990F-8C6716DB9C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109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F973F8C-96D5-4894-96E6-EB42D3132AD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599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Number 2">
            <a:extLst>
              <a:ext uri="{FF2B5EF4-FFF2-40B4-BE49-F238E27FC236}">
                <a16:creationId xmlns:a16="http://schemas.microsoft.com/office/drawing/2014/main" id="{29D98BC3-0D08-4AFD-9DAE-C4D9FC6FB12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5190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16" name="Subhead 2">
            <a:extLst>
              <a:ext uri="{FF2B5EF4-FFF2-40B4-BE49-F238E27FC236}">
                <a16:creationId xmlns:a16="http://schemas.microsoft.com/office/drawing/2014/main" id="{412C9B84-BEA4-43C2-9A9C-AF44141B859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60757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2EF5FA-21F8-4BFF-BB57-320EEFBBBD7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314247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Number 3">
            <a:extLst>
              <a:ext uri="{FF2B5EF4-FFF2-40B4-BE49-F238E27FC236}">
                <a16:creationId xmlns:a16="http://schemas.microsoft.com/office/drawing/2014/main" id="{4DCB1D78-0C37-47BF-B3DF-715ADCE6CA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23067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7" name="Subhead 3">
            <a:extLst>
              <a:ext uri="{FF2B5EF4-FFF2-40B4-BE49-F238E27FC236}">
                <a16:creationId xmlns:a16="http://schemas.microsoft.com/office/drawing/2014/main" id="{28985E81-EE7A-43C7-B984-A39ECD1300F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08634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BBEC514-3ABC-444F-9609-8722CBAFC7E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62124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Number 4">
            <a:extLst>
              <a:ext uri="{FF2B5EF4-FFF2-40B4-BE49-F238E27FC236}">
                <a16:creationId xmlns:a16="http://schemas.microsoft.com/office/drawing/2014/main" id="{08C97952-F2E4-4423-A790-78EDD72AA39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6795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0" name="Subhead 4">
            <a:extLst>
              <a:ext uri="{FF2B5EF4-FFF2-40B4-BE49-F238E27FC236}">
                <a16:creationId xmlns:a16="http://schemas.microsoft.com/office/drawing/2014/main" id="{4BC06D79-1953-4134-BD34-FD8D0B9D223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62362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69D0CBC-F9AC-4F3D-808E-76D82F9558B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15852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Sources">
            <a:extLst>
              <a:ext uri="{FF2B5EF4-FFF2-40B4-BE49-F238E27FC236}">
                <a16:creationId xmlns:a16="http://schemas.microsoft.com/office/drawing/2014/main" id="{C4823C33-5281-45E5-9205-61D9D11053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833929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F671-FA16-477A-9FC1-5C24CE08A44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BB501-0919-4F56-B3FE-2CA805C79F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8FF7E6-A0F6-4849-90A7-DE0F78A0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1717675"/>
            <a:ext cx="4255561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ED40EC-5280-4084-9A97-13F36BF991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9075" y="1717675"/>
            <a:ext cx="6510338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ources">
            <a:extLst>
              <a:ext uri="{FF2B5EF4-FFF2-40B4-BE49-F238E27FC236}">
                <a16:creationId xmlns:a16="http://schemas.microsoft.com/office/drawing/2014/main" id="{88CA2A38-25D7-44C4-8C3A-F4165CEFF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31554880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621EC-EF1E-47F7-AC1E-1CADBAB6FE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29A97-5C06-4D7C-A367-B8AAB19D8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3AEEB4-3608-4564-9D5D-97163ACB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24B162B3-0F25-47EF-934A-E95B4D3389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2512417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E823F2-2283-724C-9A80-754F02BC4932}"/>
              </a:ext>
            </a:extLst>
          </p:cNvPr>
          <p:cNvSpPr/>
          <p:nvPr userDrawn="1"/>
        </p:nvSpPr>
        <p:spPr>
          <a:xfrm>
            <a:off x="5762847" y="0"/>
            <a:ext cx="6429153" cy="60436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621EC-EF1E-47F7-AC1E-1CADBAB6FE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29A97-5C06-4D7C-A367-B8AAB19D8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3AEEB4-3608-4564-9D5D-97163ACB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032" y="346107"/>
            <a:ext cx="4810949" cy="6958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55D13B92-7F8D-F846-95AC-C9E00F02F6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8"/>
          <a:stretch/>
        </p:blipFill>
        <p:spPr>
          <a:xfrm>
            <a:off x="0" y="0"/>
            <a:ext cx="6096000" cy="60436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27BCF8D-DBEE-B445-97F2-24A3CED725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17032" y="2144218"/>
            <a:ext cx="5236252" cy="900000"/>
          </a:xfrm>
        </p:spPr>
        <p:txBody>
          <a:bodyPr tIns="0" anchor="t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8D9E78D-D84E-EE4B-A0B0-D2A2108EA51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417032" y="3366844"/>
            <a:ext cx="5236252" cy="900000"/>
          </a:xfrm>
        </p:spPr>
        <p:txBody>
          <a:bodyPr tIns="0" anchor="t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CDB94DF-73F5-5945-B482-650B1102B77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417032" y="4589470"/>
            <a:ext cx="5236252" cy="900000"/>
          </a:xfrm>
        </p:spPr>
        <p:txBody>
          <a:bodyPr tIns="0" anchor="t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96634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B84B1C-1A69-E149-B395-FEE7473974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05"/>
          <a:stretch/>
        </p:blipFill>
        <p:spPr>
          <a:xfrm>
            <a:off x="6951727" y="381000"/>
            <a:ext cx="4864100" cy="609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293A55-4F00-B14A-9464-E3E04DCB23DF}"/>
              </a:ext>
            </a:extLst>
          </p:cNvPr>
          <p:cNvSpPr/>
          <p:nvPr userDrawn="1"/>
        </p:nvSpPr>
        <p:spPr>
          <a:xfrm>
            <a:off x="376173" y="374650"/>
            <a:ext cx="7028040" cy="610235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413" y="1673942"/>
            <a:ext cx="6244133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5070" y="3402383"/>
            <a:ext cx="4543121" cy="73818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in GT Sectra Fine Regular 24 </a:t>
            </a:r>
            <a:r>
              <a:rPr lang="en-US" dirty="0" err="1"/>
              <a:t>pt</a:t>
            </a:r>
            <a:endParaRPr lang="en-CA" dirty="0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362" y="4210923"/>
            <a:ext cx="4430149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5" name="Accenture Logo" descr="Accenture Logo">
            <a:extLst>
              <a:ext uri="{FF2B5EF4-FFF2-40B4-BE49-F238E27FC236}">
                <a16:creationId xmlns:a16="http://schemas.microsoft.com/office/drawing/2014/main" id="{F920E0B9-3EAA-AC4D-88AC-5EF85175B3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070" y="5356223"/>
            <a:ext cx="1882800" cy="4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7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age of a train passing by, the color showing speed.">
            <a:extLst>
              <a:ext uri="{FF2B5EF4-FFF2-40B4-BE49-F238E27FC236}">
                <a16:creationId xmlns:a16="http://schemas.microsoft.com/office/drawing/2014/main" id="{9E8ECAE0-570E-F04B-8075-EB14F088EB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53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152C42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E43D48-2E5D-7B4C-A655-E7BD3C1C6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1397"/>
            <a:ext cx="12192000" cy="5260260"/>
          </a:xfrm>
          <a:prstGeom prst="rect">
            <a:avLst/>
          </a:prstGeom>
          <a:gradFill>
            <a:gsLst>
              <a:gs pos="19000">
                <a:srgbClr val="152C42"/>
              </a:gs>
              <a:gs pos="99000">
                <a:srgbClr val="152C4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621EC-EF1E-47F7-AC1E-1CADBAB6FE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29A97-5C06-4D7C-A367-B8AAB19D8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3AEEB4-3608-4564-9D5D-97163ACB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24B162B3-0F25-47EF-934A-E95B4D3389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  <p:pic>
        <p:nvPicPr>
          <p:cNvPr id="9" name="Accenture GTS">
            <a:extLst>
              <a:ext uri="{FF2B5EF4-FFF2-40B4-BE49-F238E27FC236}">
                <a16:creationId xmlns:a16="http://schemas.microsoft.com/office/drawing/2014/main" id="{541A4E7B-1928-AA43-BC50-E42DA9C032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428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Image of a road going over a river in the background">
            <a:extLst>
              <a:ext uri="{FF2B5EF4-FFF2-40B4-BE49-F238E27FC236}">
                <a16:creationId xmlns:a16="http://schemas.microsoft.com/office/drawing/2014/main" id="{E3C5A196-F28C-B741-BDD4-61F06837FEC5}"/>
              </a:ext>
            </a:extLst>
          </p:cNvPr>
          <p:cNvGrpSpPr/>
          <p:nvPr userDrawn="1"/>
        </p:nvGrpSpPr>
        <p:grpSpPr>
          <a:xfrm>
            <a:off x="1" y="1"/>
            <a:ext cx="12192000" cy="6858000"/>
            <a:chOff x="1" y="1"/>
            <a:chExt cx="12192000" cy="685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95A77F-C6B8-7048-85B1-CBBEFAA15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1"/>
              <a:ext cx="12192000" cy="6858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DD0B27-678F-BE4C-B0EB-160DBFCB4432}"/>
                </a:ext>
              </a:extLst>
            </p:cNvPr>
            <p:cNvSpPr/>
            <p:nvPr/>
          </p:nvSpPr>
          <p:spPr>
            <a:xfrm>
              <a:off x="6466046" y="3146238"/>
              <a:ext cx="802313" cy="215444"/>
            </a:xfrm>
            <a:prstGeom prst="rect">
              <a:avLst/>
            </a:prstGeom>
            <a:solidFill>
              <a:srgbClr val="F4F4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305992-1CE6-F74D-A2AD-700B9DCD6D7D}"/>
              </a:ext>
            </a:extLst>
          </p:cNvPr>
          <p:cNvSpPr/>
          <p:nvPr userDrawn="1"/>
        </p:nvSpPr>
        <p:spPr>
          <a:xfrm>
            <a:off x="-1" y="0"/>
            <a:ext cx="12192000" cy="6289288"/>
          </a:xfrm>
          <a:prstGeom prst="rect">
            <a:avLst/>
          </a:prstGeom>
          <a:gradFill>
            <a:gsLst>
              <a:gs pos="49000">
                <a:srgbClr val="FFFFFF">
                  <a:alpha val="66000"/>
                </a:srgbClr>
              </a:gs>
              <a:gs pos="0">
                <a:schemeClr val="bg1">
                  <a:alpha val="88000"/>
                </a:schemeClr>
              </a:gs>
              <a:gs pos="99000">
                <a:schemeClr val="bg1">
                  <a:alpha val="62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621EC-EF1E-47F7-AC1E-1CADBAB6FE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29A97-5C06-4D7C-A367-B8AAB19D8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3AEEB4-3608-4564-9D5D-97163ACB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24B162B3-0F25-47EF-934A-E95B4D3389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  <p:pic>
        <p:nvPicPr>
          <p:cNvPr id="9" name="Accenture GTS">
            <a:extLst>
              <a:ext uri="{FF2B5EF4-FFF2-40B4-BE49-F238E27FC236}">
                <a16:creationId xmlns:a16="http://schemas.microsoft.com/office/drawing/2014/main" id="{541A4E7B-1928-AA43-BC50-E42DA9C032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895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F3779-53CF-40F7-9DB7-6E4C64FADB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840E-7882-460A-AE74-BC2DACA6D5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A151BF-81C1-4188-B3FD-BA8C1BC9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Sources">
            <a:extLst>
              <a:ext uri="{FF2B5EF4-FFF2-40B4-BE49-F238E27FC236}">
                <a16:creationId xmlns:a16="http://schemas.microsoft.com/office/drawing/2014/main" id="{773DDFAF-1D3C-401D-A7D9-ECDC0899B6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9421605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C1F091-6FD6-8B4E-A37C-C7C02C934687}"/>
              </a:ext>
            </a:extLst>
          </p:cNvPr>
          <p:cNvSpPr/>
          <p:nvPr userDrawn="1"/>
        </p:nvSpPr>
        <p:spPr>
          <a:xfrm>
            <a:off x="0" y="0"/>
            <a:ext cx="12192000" cy="1436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F3779-53CF-40F7-9DB7-6E4C64FADB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840E-7882-460A-AE74-BC2DACA6D5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A151BF-81C1-4188-B3FD-BA8C1BC9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74996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Sources">
            <a:extLst>
              <a:ext uri="{FF2B5EF4-FFF2-40B4-BE49-F238E27FC236}">
                <a16:creationId xmlns:a16="http://schemas.microsoft.com/office/drawing/2014/main" id="{773DDFAF-1D3C-401D-A7D9-ECDC0899B6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42486822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 – 3/4 Light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D0512-2EA4-4392-8640-9D1602F75E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516EE0-B925-45C7-A705-0A69D8023A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White BG">
            <a:extLst>
              <a:ext uri="{FF2B5EF4-FFF2-40B4-BE49-F238E27FC236}">
                <a16:creationId xmlns:a16="http://schemas.microsoft.com/office/drawing/2014/main" id="{F23B23E6-4F16-421C-90DF-B4877D85E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3200" cy="19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9CF0C5-F1A8-4A43-B198-21104071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784800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7" name="Sources">
            <a:extLst>
              <a:ext uri="{FF2B5EF4-FFF2-40B4-BE49-F238E27FC236}">
                <a16:creationId xmlns:a16="http://schemas.microsoft.com/office/drawing/2014/main" id="{6FD6FAE2-E425-4BBD-9908-9E7CE5B178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3517121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– 3/4 Light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35179-795B-454B-B2EA-1E2D23B627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13C70-8FF6-4491-ABB4-B2087E69688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White BG">
            <a:extLst>
              <a:ext uri="{FF2B5EF4-FFF2-40B4-BE49-F238E27FC236}">
                <a16:creationId xmlns:a16="http://schemas.microsoft.com/office/drawing/2014/main" id="{C36899BF-129D-4C0E-8A3F-CACE208A2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22009"/>
            <a:ext cx="12193200" cy="250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8211ED0-A96C-4760-A1CF-51298E465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282" y="1227600"/>
            <a:ext cx="11444737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8" name="Sources">
            <a:extLst>
              <a:ext uri="{FF2B5EF4-FFF2-40B4-BE49-F238E27FC236}">
                <a16:creationId xmlns:a16="http://schemas.microsoft.com/office/drawing/2014/main" id="{EBDDBE6F-ECAF-474F-BBFD-95B582A0B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1446427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CD4FE-AE64-4A10-92EC-1BABC5C464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1BAEB-6CFF-49E2-9587-679C1B6C74B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8211ED0-A96C-4760-A1CF-51298E465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282" y="1228072"/>
            <a:ext cx="11444737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7" name="Sources">
            <a:extLst>
              <a:ext uri="{FF2B5EF4-FFF2-40B4-BE49-F238E27FC236}">
                <a16:creationId xmlns:a16="http://schemas.microsoft.com/office/drawing/2014/main" id="{88E4A81C-7F0C-401E-BF0D-945876E45E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34784300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0A0CF-F43F-E84D-AC56-833C995568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952" cy="6878406"/>
          </a:xfrm>
          <a:prstGeom prst="rect">
            <a:avLst/>
          </a:prstGeom>
        </p:spPr>
      </p:pic>
      <p:pic>
        <p:nvPicPr>
          <p:cNvPr id="9" name="Accenture GTS">
            <a:extLst>
              <a:ext uri="{FF2B5EF4-FFF2-40B4-BE49-F238E27FC236}">
                <a16:creationId xmlns:a16="http://schemas.microsoft.com/office/drawing/2014/main" id="{D7F47788-1FBD-144A-AFE6-BD6AA5F0EC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CD4FE-AE64-4A10-92EC-1BABC5C464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1BAEB-6CFF-49E2-9587-679C1B6C74B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solidFill>
                  <a:schemeClr val="bg1"/>
                </a:solidFill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8211ED0-A96C-4760-A1CF-51298E465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282" y="1228072"/>
            <a:ext cx="11444737" cy="551090"/>
          </a:xfrm>
        </p:spPr>
        <p:txBody>
          <a:bodyPr wrap="square" tIns="180000">
            <a:spAutoFit/>
          </a:bodyPr>
          <a:lstStyle>
            <a:lvl1pPr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7" name="Sources">
            <a:extLst>
              <a:ext uri="{FF2B5EF4-FFF2-40B4-BE49-F238E27FC236}">
                <a16:creationId xmlns:a16="http://schemas.microsoft.com/office/drawing/2014/main" id="{88E4A81C-7F0C-401E-BF0D-945876E45E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3945827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86CA-C78E-4018-8F08-7FFB437E76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0881-7629-4C61-B9D7-118CF5F63E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ources">
            <a:extLst>
              <a:ext uri="{FF2B5EF4-FFF2-40B4-BE49-F238E27FC236}">
                <a16:creationId xmlns:a16="http://schemas.microsoft.com/office/drawing/2014/main" id="{6AC808F8-83D8-4BE7-8EEF-780681062D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16124689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3992D8-F43D-48CD-A91A-291B69BDF8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0CFD8-B921-4C4F-85DF-2C2E3A332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Accenture GTS">
            <a:extLst>
              <a:ext uri="{FF2B5EF4-FFF2-40B4-BE49-F238E27FC236}">
                <a16:creationId xmlns:a16="http://schemas.microsoft.com/office/drawing/2014/main" id="{CF8F958B-428C-9E46-BA5B-A827776D2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pic>
        <p:nvPicPr>
          <p:cNvPr id="8" name="Accenture Logo" descr="Accenture logo">
            <a:extLst>
              <a:ext uri="{FF2B5EF4-FFF2-40B4-BE49-F238E27FC236}">
                <a16:creationId xmlns:a16="http://schemas.microsoft.com/office/drawing/2014/main" id="{46E2250A-7E65-F543-AA3E-41EB687E12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7534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21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89955D-472E-F547-B300-63DFE10374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382588" y="387350"/>
            <a:ext cx="11426824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3519" y="1673942"/>
            <a:ext cx="4575778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6175" y="3402383"/>
            <a:ext cx="4543121" cy="73818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in GT Sectra Fine Regular 24 </a:t>
            </a:r>
            <a:r>
              <a:rPr lang="en-US" dirty="0" err="1"/>
              <a:t>pt</a:t>
            </a:r>
            <a:endParaRPr lang="en-CA" dirty="0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2467" y="4210923"/>
            <a:ext cx="4430149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3" name="Accenture Logo" descr="Accenture Logo">
            <a:extLst>
              <a:ext uri="{FF2B5EF4-FFF2-40B4-BE49-F238E27FC236}">
                <a16:creationId xmlns:a16="http://schemas.microsoft.com/office/drawing/2014/main" id="{67454270-FFDD-8841-A5DF-64AB7429E0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175" y="5356223"/>
            <a:ext cx="1882800" cy="4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14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3992D8-F43D-48CD-A91A-291B69BDF8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0CFD8-B921-4C4F-85DF-2C2E3A332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ources">
            <a:extLst>
              <a:ext uri="{FF2B5EF4-FFF2-40B4-BE49-F238E27FC236}">
                <a16:creationId xmlns:a16="http://schemas.microsoft.com/office/drawing/2014/main" id="{B257F9AB-C621-4EA6-8596-56BA90F518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  <p:pic>
        <p:nvPicPr>
          <p:cNvPr id="6" name="Accenture GTS">
            <a:extLst>
              <a:ext uri="{FF2B5EF4-FFF2-40B4-BE49-F238E27FC236}">
                <a16:creationId xmlns:a16="http://schemas.microsoft.com/office/drawing/2014/main" id="{CF8F958B-428C-9E46-BA5B-A827776D2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447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EEFF1-4565-4828-8ABF-2806E76696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312E-424D-43D9-8A64-94EB911D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411"/>
            <a:ext cx="49180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81320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Short w/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ADB427-39A9-403F-BD18-117493C785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6AF3-757C-4DBD-AC22-6B35E3171D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BD26-7F16-43E6-93D1-1D8E1BD31E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9DD44-D9D2-4F88-98AA-C2F756B8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49284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0614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– Short w/ Im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D1592F-CF41-47C6-8CB2-5D999085A6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  <a:lumOff val="50000"/>
            </a:schemeClr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2FFDD-A6FC-4E07-8172-EC02B7D3DF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F222A-0E11-4684-9CE8-B55A739225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312E-424D-43D9-8A64-94EB911D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411"/>
            <a:ext cx="49180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42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– w/ Image 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5EE7852-B663-4291-B930-31A1F0B928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 algn="r"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CCA6B-45E5-4B09-8672-BBBE9EED8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6A3E-1D1C-4EC6-B01F-21705E9D9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B6AC9B7-3E47-483E-94BD-45ECDCC8D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2551265"/>
            <a:ext cx="5669034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9E85B66-EF4A-4B96-BA5D-48045ADF98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1341" y="3639073"/>
            <a:ext cx="5650474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284300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– w/ Im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F57CB9E2-1E6C-4DBA-ADCA-7EDAB804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  <a:lumOff val="50000"/>
            </a:schemeClr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 algn="r"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CCA6B-45E5-4B09-8672-BBBE9EED8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6A3E-1D1C-4EC6-B01F-21705E9D9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B6AC9B7-3E47-483E-94BD-45ECDCC8D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2551265"/>
            <a:ext cx="5692558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9E85B66-EF4A-4B96-BA5D-48045ADF98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1340" y="3639073"/>
            <a:ext cx="567392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120365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Important Point 1.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DE0A3BC1-0AEE-4CB4-B4CD-8EE1F2C12B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AC8B2-CCDA-4B27-A759-44FBB68B7F4A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ECC87-9E05-48BC-86ED-66D9B5035C8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59E07-F27D-44AC-9349-42F4AFF79B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457" y="1648800"/>
            <a:ext cx="4585734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67F4B460-8D3C-433D-A409-F59422198A7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70580" y="2728800"/>
            <a:ext cx="457018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6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37CAAC6F-F4F5-42EC-9323-119B2F0CF2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407" y="3981600"/>
            <a:ext cx="4544790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64524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Important Point 1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01496-A116-41F0-9EAC-055D7FF22C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A32E-5F45-4313-8818-B37234233F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8161052F-7513-4231-9E98-23D4D5A1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09" y="2721629"/>
            <a:ext cx="5565141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Data 1">
            <a:extLst>
              <a:ext uri="{FF2B5EF4-FFF2-40B4-BE49-F238E27FC236}">
                <a16:creationId xmlns:a16="http://schemas.microsoft.com/office/drawing/2014/main" id="{7189713D-8940-3C4B-9D15-595EF0FA2AC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2" name="Data 2">
            <a:extLst>
              <a:ext uri="{FF2B5EF4-FFF2-40B4-BE49-F238E27FC236}">
                <a16:creationId xmlns:a16="http://schemas.microsoft.com/office/drawing/2014/main" id="{EC9343AB-A378-CD47-B478-46D21814FB5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4" name="Data 3">
            <a:extLst>
              <a:ext uri="{FF2B5EF4-FFF2-40B4-BE49-F238E27FC236}">
                <a16:creationId xmlns:a16="http://schemas.microsoft.com/office/drawing/2014/main" id="{9F4F70A5-A84F-FD41-92D8-BF097667805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5" name="Data 4">
            <a:extLst>
              <a:ext uri="{FF2B5EF4-FFF2-40B4-BE49-F238E27FC236}">
                <a16:creationId xmlns:a16="http://schemas.microsoft.com/office/drawing/2014/main" id="{4E90875A-7BAB-FA43-943F-C9CD5CF0BC2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369249444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– Important Point 1.2">
    <p:bg>
      <p:bgPr>
        <a:solidFill>
          <a:srgbClr val="E6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01496-A116-41F0-9EAC-055D7FF22C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A32E-5F45-4313-8818-B37234233F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8161052F-7513-4231-9E98-23D4D5A1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09" y="2721629"/>
            <a:ext cx="5565141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3749" y="4963885"/>
            <a:ext cx="6507163" cy="1081315"/>
          </a:xfrm>
        </p:spPr>
        <p:txBody>
          <a:bodyPr tIns="0"/>
          <a:lstStyle>
            <a:lvl1pPr>
              <a:lnSpc>
                <a:spcPct val="110000"/>
              </a:lnSpc>
              <a:defRPr sz="240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180000" indent="-18000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686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916" y="2815200"/>
            <a:ext cx="4961998" cy="1412694"/>
          </a:xfrm>
        </p:spPr>
        <p:txBody>
          <a:bodyPr wrap="square" anchor="ctr">
            <a:spAutoFit/>
          </a:bodyPr>
          <a:lstStyle>
            <a:lvl1pPr>
              <a:lnSpc>
                <a:spcPct val="85000"/>
              </a:lnSpc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3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9D055A-9D41-8949-AC98-86E31710DADF}"/>
              </a:ext>
            </a:extLst>
          </p:cNvPr>
          <p:cNvSpPr/>
          <p:nvPr userDrawn="1"/>
        </p:nvSpPr>
        <p:spPr>
          <a:xfrm>
            <a:off x="5996940" y="363046"/>
            <a:ext cx="5821680" cy="6138374"/>
          </a:xfrm>
          <a:prstGeom prst="rect">
            <a:avLst/>
          </a:prstGeom>
          <a:solidFill>
            <a:schemeClr val="tx1">
              <a:lumMod val="9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2AA22-537A-2640-8C4D-4C5E2E2DC3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" y="365183"/>
            <a:ext cx="5689600" cy="6134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3519" y="1673942"/>
            <a:ext cx="5176586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6175" y="3402383"/>
            <a:ext cx="4543121" cy="738187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in GT Sectra Fine Regular 24 </a:t>
            </a:r>
            <a:r>
              <a:rPr lang="en-US" dirty="0" err="1"/>
              <a:t>pt</a:t>
            </a:r>
            <a:endParaRPr lang="en-CA" dirty="0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32467" y="4210923"/>
            <a:ext cx="4430149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12" name="Accenture Logo" descr="Accenture Logo">
            <a:extLst>
              <a:ext uri="{FF2B5EF4-FFF2-40B4-BE49-F238E27FC236}">
                <a16:creationId xmlns:a16="http://schemas.microsoft.com/office/drawing/2014/main" id="{02DDE329-FBC9-5B40-8C11-E0AB05FF6A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6175" y="5356223"/>
            <a:ext cx="1882800" cy="4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6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55DC60-3CBB-8C45-9413-16DB83CFEBAD}"/>
              </a:ext>
            </a:extLst>
          </p:cNvPr>
          <p:cNvSpPr/>
          <p:nvPr userDrawn="1"/>
        </p:nvSpPr>
        <p:spPr>
          <a:xfrm>
            <a:off x="0" y="1"/>
            <a:ext cx="6477600" cy="604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801" y="1312972"/>
            <a:ext cx="4961998" cy="1412694"/>
          </a:xfrm>
        </p:spPr>
        <p:txBody>
          <a:bodyPr wrap="square" anchor="ctr">
            <a:spAutoFit/>
          </a:bodyPr>
          <a:lstStyle>
            <a:lvl1pPr>
              <a:lnSpc>
                <a:spcPct val="85000"/>
              </a:lnSpc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39A0B-C088-A64E-B267-1068B42537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7801" y="2592305"/>
            <a:ext cx="5056187" cy="1492250"/>
          </a:xfrm>
        </p:spPr>
        <p:txBody>
          <a:bodyPr tIns="182880"/>
          <a:lstStyle>
            <a:lvl1pPr>
              <a:defRPr sz="2400" b="0" i="0">
                <a:solidFill>
                  <a:schemeClr val="bg1"/>
                </a:solidFill>
                <a:latin typeface="GT Sectra Fine Rg" pitchFamily="2" charset="77"/>
              </a:defRPr>
            </a:lvl1pPr>
            <a:lvl2pPr>
              <a:defRPr sz="2000" b="0" i="0">
                <a:latin typeface="GT Sectra Fine Rg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ources">
            <a:extLst>
              <a:ext uri="{FF2B5EF4-FFF2-40B4-BE49-F238E27FC236}">
                <a16:creationId xmlns:a16="http://schemas.microsoft.com/office/drawing/2014/main" id="{6D6F560D-ACBB-054D-B78E-6F5901CF95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9706124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55DC60-3CBB-8C45-9413-16DB83CFEBAD}"/>
              </a:ext>
            </a:extLst>
          </p:cNvPr>
          <p:cNvSpPr/>
          <p:nvPr userDrawn="1"/>
        </p:nvSpPr>
        <p:spPr>
          <a:xfrm>
            <a:off x="0" y="1"/>
            <a:ext cx="12192000" cy="604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30000" y="0"/>
            <a:ext cx="4961999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801" y="2031677"/>
            <a:ext cx="2625162" cy="1046440"/>
          </a:xfrm>
        </p:spPr>
        <p:txBody>
          <a:bodyPr wrap="square" anchor="b">
            <a:spAutoFit/>
          </a:bodyPr>
          <a:lstStyle>
            <a:lvl1pPr>
              <a:lnSpc>
                <a:spcPct val="85000"/>
              </a:lnSpc>
              <a:defRPr sz="8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00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C0A2D4-3692-6A4D-B46B-141A4A2C29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4538" y="3266077"/>
            <a:ext cx="2638425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0253FDE-28FF-8B47-969B-ED9A420F86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40880" y="3266077"/>
            <a:ext cx="2638425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CAE5EF-DB08-724E-A7EA-0101DA4770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40880" y="2032000"/>
            <a:ext cx="2638425" cy="1046163"/>
          </a:xfrm>
        </p:spPr>
        <p:txBody>
          <a:bodyPr anchor="b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Sources">
            <a:extLst>
              <a:ext uri="{FF2B5EF4-FFF2-40B4-BE49-F238E27FC236}">
                <a16:creationId xmlns:a16="http://schemas.microsoft.com/office/drawing/2014/main" id="{72D9C05B-00EC-5E4C-B05D-07559D8316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13634910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Subtitle  – Image and 2/3 Purple B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20211-10B1-4BFA-BF76-C4C8F3A0F9C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F4F4E-51E1-4251-99A5-EDE27B08F5F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943C31FF-6005-4C1A-B24C-5DC450E2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8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D91CB7-C93C-4501-AEEF-F5BBB20EB6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35723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660144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4244022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 w/ Subtitle  – Image and 2/3 Purple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20211-10B1-4BFA-BF76-C4C8F3A0F9C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F4F4E-51E1-4251-99A5-EDE27B08F5F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943C31FF-6005-4C1A-B24C-5DC450E2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8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D91CB7-C93C-4501-AEEF-F5BBB20EB6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35723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660144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25603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3 – 2nd level title (Image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8D448-0F2F-4838-85FD-8FBC6E5D91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1CCCB-D514-4A3C-A324-6392839999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822BEC5-5B5D-4F2B-9A06-115215234F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3200" cy="2988000"/>
          </a:xfrm>
          <a:solidFill>
            <a:schemeClr val="bg2"/>
          </a:solidFill>
        </p:spPr>
        <p:txBody>
          <a:bodyPr bIns="1080000" anchor="ctr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7" name="Second level headline">
            <a:extLst>
              <a:ext uri="{FF2B5EF4-FFF2-40B4-BE49-F238E27FC236}">
                <a16:creationId xmlns:a16="http://schemas.microsoft.com/office/drawing/2014/main" id="{AACD19E1-0CC5-4391-B015-3C68BBE44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4" y="3342358"/>
            <a:ext cx="4930567" cy="537034"/>
          </a:xfrm>
        </p:spPr>
        <p:txBody>
          <a:bodyPr wrap="square" bIns="288000">
            <a:spAutoFit/>
          </a:bodyPr>
          <a:lstStyle>
            <a:lvl1pPr>
              <a:defRPr sz="160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9CF60-4F5A-4261-BAB5-1AF1DB1452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000" y="3805574"/>
            <a:ext cx="49498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8" name="Intro">
            <a:extLst>
              <a:ext uri="{FF2B5EF4-FFF2-40B4-BE49-F238E27FC236}">
                <a16:creationId xmlns:a16="http://schemas.microsoft.com/office/drawing/2014/main" id="{470EC52A-FEFC-45D6-BCB6-A06D3AEEA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2494" y="3928032"/>
            <a:ext cx="5310494" cy="2113993"/>
          </a:xfrm>
        </p:spPr>
        <p:txBody>
          <a:bodyPr/>
          <a:lstStyle>
            <a:lvl1pPr>
              <a:defRPr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395562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6A994-60F1-41F7-9B5A-7EE2C51BBEA5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E5E14-BABF-4AC2-A8BF-7F7705F43E3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l">
              <a:spcBef>
                <a:spcPts val="0"/>
              </a:spcBef>
              <a:defRPr sz="1400" b="0" cap="none" spc="0" baseline="0">
                <a:ln w="0"/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157986-86F0-4B5F-8B45-ACE7B479A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5039" y="1648800"/>
            <a:ext cx="4964282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2304" y="2728142"/>
            <a:ext cx="4936349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6638" y="3980880"/>
            <a:ext cx="4936349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875688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026932-D438-41B2-A4EA-3B6ACB2FE0EB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50812-FD2A-483C-9979-5E5AA1BC4573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749" y="636858"/>
            <a:ext cx="8221393" cy="54083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776891-5ECA-4726-A03B-D33D5A53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48800"/>
            <a:ext cx="49551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2728800"/>
            <a:ext cx="49299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600"/>
            <a:ext cx="4929900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79868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BBABBD-C3C4-469E-A0D6-E2848B9D6FA6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7108A-ACDA-47A3-A4ED-7692DC9C7B6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AA8BDDE-6F91-4C15-8A57-71AFAFC113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8647113" cy="604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26E002-E12C-4B7D-A5DB-397B3DED9F7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282531" y="1717676"/>
            <a:ext cx="5907087" cy="4327525"/>
          </a:xfrm>
          <a:solidFill>
            <a:schemeClr val="accent3"/>
          </a:solidFill>
        </p:spPr>
        <p:txBody>
          <a:bodyPr lIns="576000" tIns="360000" rIns="684000" bIns="360000" anchor="ctr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defRPr sz="4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63095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3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2DB5A-2E4A-4402-B064-EFFE5E06F9F7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91656-90BE-40E9-808C-CA7B0B2F5D4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E4D264-6D4A-4BD5-A7B6-B2EF3F7B2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800" y="16452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D7FE724D-C664-48DA-94EA-48C0EE3C9D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732059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2" name="Intro">
            <a:extLst>
              <a:ext uri="{FF2B5EF4-FFF2-40B4-BE49-F238E27FC236}">
                <a16:creationId xmlns:a16="http://schemas.microsoft.com/office/drawing/2014/main" id="{9E781E2A-2D68-451D-9B4D-46656701D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993"/>
            <a:ext cx="4323475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3020" y="0"/>
            <a:ext cx="627898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2706297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4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5D188-EFAB-4668-B024-5A28B7C88F69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0AD58-924C-4A3A-AAD9-8C60161D1E2B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6E7BB-1F18-41B4-9CAB-7E150F30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800" y="16452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732059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993"/>
            <a:ext cx="4323475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3020" y="0"/>
            <a:ext cx="589346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3358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7CA0A-4BDD-F04A-A0BD-BF03CA2157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96587"/>
            <a:ext cx="7828766" cy="60944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3D2FB8F0-8344-4846-9F24-FA17EDE2A834}"/>
              </a:ext>
            </a:extLst>
          </p:cNvPr>
          <p:cNvSpPr/>
          <p:nvPr userDrawn="1"/>
        </p:nvSpPr>
        <p:spPr>
          <a:xfrm flipH="1">
            <a:off x="4926301" y="394270"/>
            <a:ext cx="6782519" cy="6099048"/>
          </a:xfrm>
          <a:custGeom>
            <a:avLst/>
            <a:gdLst>
              <a:gd name="connsiteX0" fmla="*/ 4440816 w 6782519"/>
              <a:gd name="connsiteY0" fmla="*/ 0 h 6099048"/>
              <a:gd name="connsiteX1" fmla="*/ 4438733 w 6782519"/>
              <a:gd name="connsiteY1" fmla="*/ 0 h 6099048"/>
              <a:gd name="connsiteX2" fmla="*/ 0 w 6782519"/>
              <a:gd name="connsiteY2" fmla="*/ 0 h 6099048"/>
              <a:gd name="connsiteX3" fmla="*/ 0 w 6782519"/>
              <a:gd name="connsiteY3" fmla="*/ 6099048 h 6099048"/>
              <a:gd name="connsiteX4" fmla="*/ 4438733 w 6782519"/>
              <a:gd name="connsiteY4" fmla="*/ 6099048 h 6099048"/>
              <a:gd name="connsiteX5" fmla="*/ 4440816 w 6782519"/>
              <a:gd name="connsiteY5" fmla="*/ 6099048 h 6099048"/>
              <a:gd name="connsiteX6" fmla="*/ 6782519 w 6782519"/>
              <a:gd name="connsiteY6" fmla="*/ 6099048 h 6099048"/>
              <a:gd name="connsiteX7" fmla="*/ 4440816 w 6782519"/>
              <a:gd name="connsiteY7" fmla="*/ 5421 h 609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82519" h="6099048">
                <a:moveTo>
                  <a:pt x="4440816" y="0"/>
                </a:moveTo>
                <a:lnTo>
                  <a:pt x="4438733" y="0"/>
                </a:lnTo>
                <a:lnTo>
                  <a:pt x="0" y="0"/>
                </a:lnTo>
                <a:lnTo>
                  <a:pt x="0" y="6099048"/>
                </a:lnTo>
                <a:lnTo>
                  <a:pt x="4438733" y="6099048"/>
                </a:lnTo>
                <a:lnTo>
                  <a:pt x="4440816" y="6099048"/>
                </a:lnTo>
                <a:lnTo>
                  <a:pt x="6782519" y="6099048"/>
                </a:lnTo>
                <a:lnTo>
                  <a:pt x="4440816" y="5421"/>
                </a:ln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73034" y="2393310"/>
            <a:ext cx="4675547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rgbClr val="AFC2F6"/>
                </a:solidFill>
                <a:latin typeface="+mn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5690" y="4121751"/>
            <a:ext cx="4530395" cy="738187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</a:t>
            </a:r>
            <a:r>
              <a:rPr lang="en-US" err="1"/>
              <a:t>pt</a:t>
            </a:r>
            <a:endParaRPr lang="en-CA"/>
          </a:p>
        </p:txBody>
      </p:sp>
      <p:pic>
        <p:nvPicPr>
          <p:cNvPr id="13" name="Accenture Logo" descr="Accenture Logo">
            <a:extLst>
              <a:ext uri="{FF2B5EF4-FFF2-40B4-BE49-F238E27FC236}">
                <a16:creationId xmlns:a16="http://schemas.microsoft.com/office/drawing/2014/main" id="{6BD7590E-A420-5841-87D1-B62DBC08BE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3034" y="5356223"/>
            <a:ext cx="1882800" cy="4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07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5 – 2nd level titl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CA856C-5A72-4DF5-B664-B02BD183C13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6BDF5-5C55-4D0E-9EFD-58912A1AFD8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ray BG">
            <a:extLst>
              <a:ext uri="{FF2B5EF4-FFF2-40B4-BE49-F238E27FC236}">
                <a16:creationId xmlns:a16="http://schemas.microsoft.com/office/drawing/2014/main" id="{C7420837-320F-4B73-A430-1ABAD1A06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4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6284913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8" name="Second level headline">
            <a:extLst>
              <a:ext uri="{FF2B5EF4-FFF2-40B4-BE49-F238E27FC236}">
                <a16:creationId xmlns:a16="http://schemas.microsoft.com/office/drawing/2014/main" id="{6EE14444-6CC0-4BCF-8C1A-CA4CD2792A0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89750" y="1247358"/>
            <a:ext cx="4323475" cy="736967"/>
          </a:xfrm>
        </p:spPr>
        <p:txBody>
          <a:bodyPr wrap="square" bIns="486000">
            <a:spAutoFit/>
          </a:bodyPr>
          <a:lstStyle>
            <a:lvl1pPr>
              <a:defRPr sz="1600" b="0">
                <a:solidFill>
                  <a:schemeClr val="accent2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6BF12-C3EF-4EDC-BBBF-E2FA45147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800" y="1990800"/>
            <a:ext cx="436242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750" y="3497039"/>
            <a:ext cx="4323475" cy="192466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634757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6 – 2nd level titl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151FA6-A4E3-48E6-9B45-56BBFEDA9AB6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C1508-E9A7-4858-9034-390D9BEE1B0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C77CF619-8EE1-437D-A60C-37609B3EC68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81000" y="0"/>
            <a:ext cx="589798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4" name="Second level headline">
            <a:extLst>
              <a:ext uri="{FF2B5EF4-FFF2-40B4-BE49-F238E27FC236}">
                <a16:creationId xmlns:a16="http://schemas.microsoft.com/office/drawing/2014/main" id="{09BD0337-09F3-4BAD-A861-7128D7636F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89750" y="1247358"/>
            <a:ext cx="4323475" cy="736967"/>
          </a:xfrm>
        </p:spPr>
        <p:txBody>
          <a:bodyPr wrap="square" bIns="486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5A7B74-8549-4E7A-B880-B87D4B76D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800" y="1990800"/>
            <a:ext cx="436242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750" y="3495600"/>
            <a:ext cx="4323475" cy="192466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74181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1 –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2407BE-A18B-4CA4-A808-57E31395AAD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F12CD-D713-4062-BC01-61FF73A78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Gray Rectangle">
            <a:extLst>
              <a:ext uri="{FF2B5EF4-FFF2-40B4-BE49-F238E27FC236}">
                <a16:creationId xmlns:a16="http://schemas.microsoft.com/office/drawing/2014/main" id="{8F3C7A3D-C34C-401F-87A9-09B80856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443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DC070A-0CBF-4D1C-8612-1335C55A4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1660525"/>
            <a:ext cx="552005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14585" y="3135181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1C2BCBE-38D2-4C60-A505-37E042C50A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5937502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1.1 –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2407BE-A18B-4CA4-A808-57E31395AAD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F12CD-D713-4062-BC01-61FF73A78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Gray Rectangle">
            <a:extLst>
              <a:ext uri="{FF2B5EF4-FFF2-40B4-BE49-F238E27FC236}">
                <a16:creationId xmlns:a16="http://schemas.microsoft.com/office/drawing/2014/main" id="{8F3C7A3D-C34C-401F-87A9-09B80856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0026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DC070A-0CBF-4D1C-8612-1335C55A4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1660525"/>
            <a:ext cx="552005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14585" y="3135181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1C2BCBE-38D2-4C60-A505-37E042C50A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0041994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2 –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CA19-C457-4F3D-91B1-14D29B6EE8F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987F7-2DF5-4399-9909-ED70D166068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3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7D28D97F-C6F5-4873-9659-D2BFDE7F3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5743" y="968400"/>
            <a:ext cx="5337245" cy="1218795"/>
          </a:xfrm>
        </p:spPr>
        <p:txBody>
          <a:bodyPr wrap="square">
            <a:spAutoFit/>
          </a:bodyPr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94113" y="2464789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F8444A5F-06F5-4AEA-BE6C-2778E28A12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B04E9E-6245-4FA3-8316-3639571CD0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1670A7A-925C-45FE-A59E-8AD50E366E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344C638-DE64-4A73-937E-A6B288AA4F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1538516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3 – Ligh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F00D-6272-400A-BF05-9DC750A4AFC6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20809-A900-46D9-AF0F-3C4935154F0E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Gray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320000"/>
          </a:xfrm>
          <a:prstGeom prst="rect">
            <a:avLst/>
          </a:prstGeom>
          <a:solidFill>
            <a:srgbClr val="E6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91338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0AF00-2E57-43D4-B0BB-95F9AF294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68400"/>
            <a:ext cx="5337244" cy="1218795"/>
          </a:xfrm>
        </p:spPr>
        <p:txBody>
          <a:bodyPr wrap="square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6038" y="2470789"/>
            <a:ext cx="5308875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7425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8169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08913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5053168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4 –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8D3738-AE8B-41C9-926A-25781E4D33E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73657-1543-49AF-B307-45138ABD219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8F9283-8546-4145-B506-366ACC5958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720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2048400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50923" y="380998"/>
            <a:ext cx="5258486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45F6938-47DA-4001-818F-25278A014A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7425" y="3646773"/>
            <a:ext cx="2302975" cy="2398427"/>
          </a:xfrm>
          <a:solidFill>
            <a:schemeClr val="accent1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1733A2-9D94-42B9-8374-A6B8E3B8B0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68137" y="3646773"/>
            <a:ext cx="2302975" cy="2398427"/>
          </a:xfrm>
          <a:solidFill>
            <a:schemeClr val="accent2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30DD30C-F796-4A17-9CED-FEAB3CE571B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48850" y="3646773"/>
            <a:ext cx="2302975" cy="2398427"/>
          </a:xfrm>
          <a:solidFill>
            <a:schemeClr val="accent3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</p:spTree>
    <p:extLst>
      <p:ext uri="{BB962C8B-B14F-4D97-AF65-F5344CB8AC3E}">
        <p14:creationId xmlns:p14="http://schemas.microsoft.com/office/powerpoint/2010/main" val="204410273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5 – Numbers an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ht Gray Rectangle">
            <a:extLst>
              <a:ext uri="{FF2B5EF4-FFF2-40B4-BE49-F238E27FC236}">
                <a16:creationId xmlns:a16="http://schemas.microsoft.com/office/drawing/2014/main" id="{8D4C6466-8046-499D-B16E-8CAE864C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245768" cy="6042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55D5E-6E6C-6C48-A2E7-7FD665CC67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1158" y="0"/>
            <a:ext cx="7940842" cy="60452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9C509C-A52F-4C18-8E81-954DCB7DC7E5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CC993-6776-4B21-9B8B-0375DA5AAE7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F8C3AD-6233-4169-AC1C-20F49724E5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792" y="347472"/>
            <a:ext cx="4580750" cy="1218795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99819" y="1435352"/>
            <a:ext cx="4548172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21" name="Number 1">
            <a:extLst>
              <a:ext uri="{FF2B5EF4-FFF2-40B4-BE49-F238E27FC236}">
                <a16:creationId xmlns:a16="http://schemas.microsoft.com/office/drawing/2014/main" id="{16A93937-8672-4281-9A48-2D7ED9F945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6862" y="314242"/>
            <a:ext cx="2943313" cy="1323439"/>
          </a:xfr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Graphik Light" panose="020B0403030202060203" pitchFamily="34" charset="77"/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45F6938-47DA-4001-818F-25278A014A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45013" y="3646773"/>
            <a:ext cx="2302975" cy="2398427"/>
          </a:xfrm>
          <a:solidFill>
            <a:schemeClr val="accent1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1733A2-9D94-42B9-8374-A6B8E3B8B0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25726" y="3646773"/>
            <a:ext cx="2302975" cy="2398427"/>
          </a:xfrm>
          <a:solidFill>
            <a:schemeClr val="accent2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30DD30C-F796-4A17-9CED-FEAB3CE571B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06438" y="3646773"/>
            <a:ext cx="2302975" cy="2398427"/>
          </a:xfrm>
          <a:solidFill>
            <a:schemeClr val="accent3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15" name="Number 1">
            <a:extLst>
              <a:ext uri="{FF2B5EF4-FFF2-40B4-BE49-F238E27FC236}">
                <a16:creationId xmlns:a16="http://schemas.microsoft.com/office/drawing/2014/main" id="{1FFDD7C5-D05D-4F4D-B2D7-1DDB518F566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96862" y="2191168"/>
            <a:ext cx="2943313" cy="1323439"/>
          </a:xfr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Graphik Light" panose="020B0403030202060203" pitchFamily="34" charset="77"/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Number 1">
            <a:extLst>
              <a:ext uri="{FF2B5EF4-FFF2-40B4-BE49-F238E27FC236}">
                <a16:creationId xmlns:a16="http://schemas.microsoft.com/office/drawing/2014/main" id="{892B1D9F-DC09-2F49-B854-55AB4FAFC9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96862" y="4052052"/>
            <a:ext cx="2943313" cy="1323439"/>
          </a:xfr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Graphik Light" panose="020B0403030202060203" pitchFamily="34" charset="77"/>
              </a:defRPr>
            </a:lvl1pPr>
            <a:lvl2pPr>
              <a:spcBef>
                <a:spcPts val="0"/>
              </a:spcBef>
              <a:defRPr sz="2000"/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655184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1.6 – Dark purple le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003074" y="0"/>
            <a:ext cx="71889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83058"/>
            <a:ext cx="4401698" cy="1218795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8266" y="166562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600" y="304909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593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593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310D313-EB19-F24F-AAFF-206A87B705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2593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5D1EB44-562C-3A40-9A5B-188D091E6B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1729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30967614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cons 1.6 – Dark purple le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074" y="1314578"/>
            <a:ext cx="4401698" cy="1218795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9340" y="239714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674" y="378061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72973" y="2367344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2367344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72973" y="4862519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4862519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17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4C2216-BEA7-064C-87B2-295EF9C6E7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264" y="378859"/>
            <a:ext cx="11324970" cy="6094414"/>
          </a:xfrm>
          <a:prstGeom prst="rect">
            <a:avLst/>
          </a:prstGeom>
          <a:solidFill>
            <a:srgbClr val="BFBEB4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0D7DE8-4189-454B-87ED-B7556407D17A}"/>
              </a:ext>
            </a:extLst>
          </p:cNvPr>
          <p:cNvSpPr/>
          <p:nvPr userDrawn="1"/>
        </p:nvSpPr>
        <p:spPr>
          <a:xfrm>
            <a:off x="481263" y="378859"/>
            <a:ext cx="5745600" cy="60944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ccenture Logo" descr="Accenture Logo">
            <a:extLst>
              <a:ext uri="{FF2B5EF4-FFF2-40B4-BE49-F238E27FC236}">
                <a16:creationId xmlns:a16="http://schemas.microsoft.com/office/drawing/2014/main" id="{F00BD586-0796-4108-9C05-EB4A8E186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65" y="5356223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8417" y="2105016"/>
            <a:ext cx="5268446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1073" y="3833457"/>
            <a:ext cx="4530395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7365" y="4641997"/>
            <a:ext cx="4524103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4201264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7 –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BF3B-838B-442F-A288-9A169D0CE19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DE83E-D865-4E93-9A1C-011D556BCB5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9589D129-26FF-46C1-9253-43DCC936EF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2692400" cy="6045200"/>
          </a:xfrm>
          <a:custGeom>
            <a:avLst/>
            <a:gdLst>
              <a:gd name="connsiteX0" fmla="*/ 0 w 3662594"/>
              <a:gd name="connsiteY0" fmla="*/ 0 h 5335588"/>
              <a:gd name="connsiteX1" fmla="*/ 3662594 w 3662594"/>
              <a:gd name="connsiteY1" fmla="*/ 0 h 5335588"/>
              <a:gd name="connsiteX2" fmla="*/ 3662594 w 3662594"/>
              <a:gd name="connsiteY2" fmla="*/ 5335588 h 5335588"/>
              <a:gd name="connsiteX3" fmla="*/ 0 w 3662594"/>
              <a:gd name="connsiteY3" fmla="*/ 5335588 h 533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94" h="5335588">
                <a:moveTo>
                  <a:pt x="0" y="0"/>
                </a:moveTo>
                <a:lnTo>
                  <a:pt x="3662594" y="0"/>
                </a:lnTo>
                <a:lnTo>
                  <a:pt x="3662594" y="5335588"/>
                </a:lnTo>
                <a:lnTo>
                  <a:pt x="0" y="5335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720000" tIns="0" rIns="720000" bIns="900000" rtlCol="0" anchor="ctr" anchorCtr="0">
            <a:noAutofit/>
          </a:bodyPr>
          <a:lstStyle>
            <a:lvl1pPr algn="ctr">
              <a:spcBef>
                <a:spcPts val="0"/>
              </a:spcBef>
              <a:defRPr lang="en-US" sz="1600" b="0" cap="none" baseline="0">
                <a:latin typeface="+mn-lt"/>
              </a:defRPr>
            </a:lvl1pPr>
          </a:lstStyle>
          <a:p>
            <a:pPr lvl="0" algn="ctr"/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E1C56-4813-41A4-8826-A71B6A3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363" y="637200"/>
            <a:ext cx="8499050" cy="609398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7" name="Subhead 1">
            <a:extLst>
              <a:ext uri="{FF2B5EF4-FFF2-40B4-BE49-F238E27FC236}">
                <a16:creationId xmlns:a16="http://schemas.microsoft.com/office/drawing/2014/main" id="{F12330EA-3553-4736-B917-C77E5D17B8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35763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55E053D-16F9-4B9C-9F0A-650DA9F3CD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750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Box 1">
            <a:extLst>
              <a:ext uri="{FF2B5EF4-FFF2-40B4-BE49-F238E27FC236}">
                <a16:creationId xmlns:a16="http://schemas.microsoft.com/office/drawing/2014/main" id="{485301DD-D7AC-4730-9806-A9D3AF3260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35763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3" name="Subhead 2">
            <a:extLst>
              <a:ext uri="{FF2B5EF4-FFF2-40B4-BE49-F238E27FC236}">
                <a16:creationId xmlns:a16="http://schemas.microsoft.com/office/drawing/2014/main" id="{527BDB5A-A082-4721-9529-31805E3022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23225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D63ED7A-BFDB-44D0-99C2-1A42E55B34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523225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78EEAAC3-A7FF-4557-9352-7836502A58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3225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6" name="Subhead 3">
            <a:extLst>
              <a:ext uri="{FF2B5EF4-FFF2-40B4-BE49-F238E27FC236}">
                <a16:creationId xmlns:a16="http://schemas.microsoft.com/office/drawing/2014/main" id="{726E943E-B3B0-4828-BFBF-D9586AD29E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10687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3B65C47-EB89-472B-96DE-E63CAB52BF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10687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Box 3">
            <a:extLst>
              <a:ext uri="{FF2B5EF4-FFF2-40B4-BE49-F238E27FC236}">
                <a16:creationId xmlns:a16="http://schemas.microsoft.com/office/drawing/2014/main" id="{3F45D821-26AE-48BA-AAF4-B00742531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10687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9" name="Subhead 4">
            <a:extLst>
              <a:ext uri="{FF2B5EF4-FFF2-40B4-BE49-F238E27FC236}">
                <a16:creationId xmlns:a16="http://schemas.microsoft.com/office/drawing/2014/main" id="{0F20FB0F-2A4E-4395-93A9-D99DC0071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98150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EE09BCC-F15F-4D8E-AB2F-502DE3C20A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896137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83317B06-A7DA-442B-A652-A170222DED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98150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3520661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1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7742A-0AEE-40B9-A3B3-D715DE999586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4B634-9389-4EB4-89A0-FF81BB911971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193412-0D1D-4FC6-B411-5959479488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C7F9058-7DED-407D-A36C-815B142F2FB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05689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A439AC-763D-491F-8D3E-7748BD83299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47327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8087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845FA-8337-49A7-A9AB-E14882CC39C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544CF-5885-4589-86F6-31F66B6AEA7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319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A9B6F5-B699-46FD-B06A-3DD60E8D1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800" y="637200"/>
            <a:ext cx="55527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47181109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Keypoints 2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845FA-8337-49A7-A9AB-E14882CC39C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544CF-5885-4589-86F6-31F66B6AEA7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319857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A9B6F5-B699-46FD-B06A-3DD60E8D1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800" y="637200"/>
            <a:ext cx="55527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3297879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F112C-F905-478D-AF7C-CC0233B5457B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7A2E-90F2-4CFE-95E0-31628EAAE0E9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6A52FF-A360-45D4-A0DA-FE35585D3F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5299075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72AC1-5443-4EE8-BC10-774D03DD9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6" name="Subtitle">
            <a:extLst>
              <a:ext uri="{FF2B5EF4-FFF2-40B4-BE49-F238E27FC236}">
                <a16:creationId xmlns:a16="http://schemas.microsoft.com/office/drawing/2014/main" id="{56F7E2F6-D11D-40E2-9D76-AA56F366FF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C85E620-A2D4-43E8-9D2A-B69667604B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05689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5DCCBA7-6D80-4A2A-B92E-606AFD5217F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47327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14800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56E1-35DA-4893-9FFE-276CEF517CC2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A7C35-7CEE-4CCE-B0DF-09129FEF24E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rk Purple Rectangle">
            <a:extLst>
              <a:ext uri="{FF2B5EF4-FFF2-40B4-BE49-F238E27FC236}">
                <a16:creationId xmlns:a16="http://schemas.microsoft.com/office/drawing/2014/main" id="{A656AD26-F13A-4B39-8273-7759A6320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00400" y="3532732"/>
            <a:ext cx="8991600" cy="25277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26CDCD2-43D6-4FC6-B663-3A01B5227A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299075" cy="6874525"/>
          </a:xfrm>
          <a:custGeom>
            <a:avLst/>
            <a:gdLst>
              <a:gd name="connsiteX0" fmla="*/ 0 w 5284685"/>
              <a:gd name="connsiteY0" fmla="*/ 0 h 6874525"/>
              <a:gd name="connsiteX1" fmla="*/ 5284685 w 5284685"/>
              <a:gd name="connsiteY1" fmla="*/ 0 h 6874525"/>
              <a:gd name="connsiteX2" fmla="*/ 5284685 w 5284685"/>
              <a:gd name="connsiteY2" fmla="*/ 2606040 h 6874525"/>
              <a:gd name="connsiteX3" fmla="*/ 5284685 w 5284685"/>
              <a:gd name="connsiteY3" fmla="*/ 3526971 h 6874525"/>
              <a:gd name="connsiteX4" fmla="*/ 5284685 w 5284685"/>
              <a:gd name="connsiteY4" fmla="*/ 3530827 h 6874525"/>
              <a:gd name="connsiteX5" fmla="*/ 3333750 w 5284685"/>
              <a:gd name="connsiteY5" fmla="*/ 3530827 h 6874525"/>
              <a:gd name="connsiteX6" fmla="*/ 3333750 w 5284685"/>
              <a:gd name="connsiteY6" fmla="*/ 6058582 h 6874525"/>
              <a:gd name="connsiteX7" fmla="*/ 5284685 w 5284685"/>
              <a:gd name="connsiteY7" fmla="*/ 6058582 h 6874525"/>
              <a:gd name="connsiteX8" fmla="*/ 5284685 w 5284685"/>
              <a:gd name="connsiteY8" fmla="*/ 6311900 h 6874525"/>
              <a:gd name="connsiteX9" fmla="*/ 5284685 w 5284685"/>
              <a:gd name="connsiteY9" fmla="*/ 6874525 h 6874525"/>
              <a:gd name="connsiteX10" fmla="*/ 0 w 528468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4685" h="6874525">
                <a:moveTo>
                  <a:pt x="0" y="0"/>
                </a:moveTo>
                <a:lnTo>
                  <a:pt x="5284685" y="0"/>
                </a:lnTo>
                <a:lnTo>
                  <a:pt x="5284685" y="2606040"/>
                </a:lnTo>
                <a:lnTo>
                  <a:pt x="5284685" y="3526971"/>
                </a:lnTo>
                <a:lnTo>
                  <a:pt x="5284685" y="3530827"/>
                </a:lnTo>
                <a:lnTo>
                  <a:pt x="3333750" y="3530827"/>
                </a:lnTo>
                <a:lnTo>
                  <a:pt x="3333750" y="6058582"/>
                </a:lnTo>
                <a:lnTo>
                  <a:pt x="5284685" y="6058582"/>
                </a:lnTo>
                <a:lnTo>
                  <a:pt x="5284685" y="6311900"/>
                </a:lnTo>
                <a:lnTo>
                  <a:pt x="528468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F3A9F-AF2D-4CED-9192-0BADD6829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2400" y="637200"/>
            <a:ext cx="5545139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AB29080-734B-4EAD-9239-4C27714A50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6091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1CC6DDB0-E138-42F8-BB4B-BA5928C4A9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12" y="3890848"/>
            <a:ext cx="1907174" cy="307777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3EAC69DF-C7CE-4F64-945D-03BA5D148D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4274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0644CA4-1921-4C6B-913F-E6115B9844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6550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96924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E5861E-136C-46E1-86F9-4B4C64E8E6CC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E2C06-479A-4650-97BF-3EC48B477C1A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36703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6655" y="637200"/>
            <a:ext cx="7532757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94742" y="1720800"/>
            <a:ext cx="74930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the text box to the </a:t>
            </a:r>
            <a:br>
              <a:rPr lang="en-US"/>
            </a:br>
            <a:r>
              <a:rPr lang="en-US"/>
              <a:t>baseline of the title</a:t>
            </a:r>
          </a:p>
        </p:txBody>
      </p:sp>
      <p:sp>
        <p:nvSpPr>
          <p:cNvPr id="18" name="Text Box Purpl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6412" y="2937600"/>
            <a:ext cx="7492994" cy="531005"/>
          </a:xfrm>
          <a:solidFill>
            <a:schemeClr val="accent3"/>
          </a:solidFill>
          <a:ln>
            <a:noFill/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316412" y="3765599"/>
            <a:ext cx="3557588" cy="2279601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51825" y="3765599"/>
            <a:ext cx="3557588" cy="2279601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2959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4F02F-B14F-484F-91A1-2904F7D4451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0A29-53A4-462E-842F-A4A972DB5C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701FBB38-2E3C-42DC-8F82-78C0159577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l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B3E17-0E5C-4FBC-8051-886DB6417F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2347" y="637200"/>
            <a:ext cx="5950642" cy="1152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225CB17E-652C-46AA-807F-522072ED0F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8555" y="1722075"/>
            <a:ext cx="5926012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8" name="Number 1">
            <a:extLst>
              <a:ext uri="{FF2B5EF4-FFF2-40B4-BE49-F238E27FC236}">
                <a16:creationId xmlns:a16="http://schemas.microsoft.com/office/drawing/2014/main" id="{DEDE7D73-E78D-43A9-8A2D-02D80B0242E9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5302487" y="3237271"/>
            <a:ext cx="1008000" cy="1009003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20EE5D1-E4EB-49E0-B314-5E4CAFEC90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47564" y="3291772"/>
            <a:ext cx="4571883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Number 2">
            <a:extLst>
              <a:ext uri="{FF2B5EF4-FFF2-40B4-BE49-F238E27FC236}">
                <a16:creationId xmlns:a16="http://schemas.microsoft.com/office/drawing/2014/main" id="{BE4B7693-528B-4FF4-97DC-245634FDFDBF}"/>
              </a:ext>
            </a:extLst>
          </p:cNvPr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5302486" y="4459897"/>
            <a:ext cx="1008000" cy="100900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97EB58-AE58-4035-8213-0B447F62C4F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647564" y="4514398"/>
            <a:ext cx="4571883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977260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1 –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9777C-6C95-423A-84B7-F43403ABF2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A4407-2CFD-416B-8704-52A0CBCF3B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0E09289C-C5EB-4A5F-9D62-F089B5FD77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9749" y="0"/>
            <a:ext cx="5302251" cy="6042025"/>
          </a:xfrm>
          <a:custGeom>
            <a:avLst/>
            <a:gdLst>
              <a:gd name="connsiteX0" fmla="*/ 0 w 12192000"/>
              <a:gd name="connsiteY0" fmla="*/ 0 h 6042025"/>
              <a:gd name="connsiteX1" fmla="*/ 12192000 w 12192000"/>
              <a:gd name="connsiteY1" fmla="*/ 0 h 6042025"/>
              <a:gd name="connsiteX2" fmla="*/ 12192000 w 12192000"/>
              <a:gd name="connsiteY2" fmla="*/ 2719985 h 6042025"/>
              <a:gd name="connsiteX3" fmla="*/ 12192000 w 12192000"/>
              <a:gd name="connsiteY3" fmla="*/ 4097867 h 6042025"/>
              <a:gd name="connsiteX4" fmla="*/ 12192000 w 12192000"/>
              <a:gd name="connsiteY4" fmla="*/ 6042025 h 6042025"/>
              <a:gd name="connsiteX5" fmla="*/ 6096000 w 12192000"/>
              <a:gd name="connsiteY5" fmla="*/ 6042025 h 6042025"/>
              <a:gd name="connsiteX6" fmla="*/ 3677175 w 12192000"/>
              <a:gd name="connsiteY6" fmla="*/ 6042025 h 6042025"/>
              <a:gd name="connsiteX7" fmla="*/ 0 w 12192000"/>
              <a:gd name="connsiteY7" fmla="*/ 6042025 h 604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042025">
                <a:moveTo>
                  <a:pt x="0" y="0"/>
                </a:moveTo>
                <a:lnTo>
                  <a:pt x="12192000" y="0"/>
                </a:lnTo>
                <a:lnTo>
                  <a:pt x="12192000" y="2719985"/>
                </a:lnTo>
                <a:lnTo>
                  <a:pt x="12192000" y="4097867"/>
                </a:lnTo>
                <a:lnTo>
                  <a:pt x="12192000" y="6042025"/>
                </a:lnTo>
                <a:lnTo>
                  <a:pt x="6096000" y="6042025"/>
                </a:lnTo>
                <a:lnTo>
                  <a:pt x="3677175" y="6042025"/>
                </a:lnTo>
                <a:lnTo>
                  <a:pt x="0" y="60420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612000" bIns="1080000" anchor="ctr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30FDA-BEAA-491E-A083-4A575CC44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1" y="971448"/>
            <a:ext cx="5330914" cy="1218795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BB9CB54E-814B-413E-8FAC-65745BD86F2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3493" y="2054655"/>
            <a:ext cx="5330914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3" name="Number 1">
            <a:extLst>
              <a:ext uri="{FF2B5EF4-FFF2-40B4-BE49-F238E27FC236}">
                <a16:creationId xmlns:a16="http://schemas.microsoft.com/office/drawing/2014/main" id="{E2F5C76D-A442-4083-A676-1F99241BDDEF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987425" y="3569851"/>
            <a:ext cx="1008000" cy="1009003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D1F2529-83FD-4FD7-9A5D-3EA37516F6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32502" y="3624352"/>
            <a:ext cx="3952411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Number 2">
            <a:extLst>
              <a:ext uri="{FF2B5EF4-FFF2-40B4-BE49-F238E27FC236}">
                <a16:creationId xmlns:a16="http://schemas.microsoft.com/office/drawing/2014/main" id="{0B3F0548-D38E-43A2-AE62-EA430F6E9927}"/>
              </a:ext>
            </a:extLst>
          </p:cNvPr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987424" y="4792477"/>
            <a:ext cx="1008000" cy="100900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EE81530-AD5C-45FF-914B-67E8D512BDC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332502" y="4846978"/>
            <a:ext cx="3952411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51895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EC0AE9-4BD5-4A2B-9600-9173D55A44E1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C5F34-6E7E-4994-A63C-009BE22D993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6F22A1-7AEB-488F-B13B-34CB9FFF8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36" name="Subtitle">
            <a:extLst>
              <a:ext uri="{FF2B5EF4-FFF2-40B4-BE49-F238E27FC236}">
                <a16:creationId xmlns:a16="http://schemas.microsoft.com/office/drawing/2014/main" id="{D78A2740-67C2-492E-AC27-C95D4C1C974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34" name="Intro">
            <a:extLst>
              <a:ext uri="{FF2B5EF4-FFF2-40B4-BE49-F238E27FC236}">
                <a16:creationId xmlns:a16="http://schemas.microsoft.com/office/drawing/2014/main" id="{6F17C1E0-1FD8-4B2D-B0A2-E79F4A260D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Gray Rectangle">
            <a:extLst>
              <a:ext uri="{FF2B5EF4-FFF2-40B4-BE49-F238E27FC236}">
                <a16:creationId xmlns:a16="http://schemas.microsoft.com/office/drawing/2014/main" id="{06346790-A48C-46E2-BBD7-0D5ABCBAF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5500" y="636858"/>
            <a:ext cx="6286500" cy="5419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Purple Arrow" descr="Big arrow pointing right">
            <a:extLst>
              <a:ext uri="{FF2B5EF4-FFF2-40B4-BE49-F238E27FC236}">
                <a16:creationId xmlns:a16="http://schemas.microsoft.com/office/drawing/2014/main" id="{CCD473CD-EB8E-49C0-A353-5F94724E7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05500" y="636859"/>
            <a:ext cx="3525971" cy="5419453"/>
          </a:xfrm>
          <a:prstGeom prst="homePlate">
            <a:avLst>
              <a:gd name="adj" fmla="val 11128"/>
            </a:avLst>
          </a:prstGeom>
          <a:solidFill>
            <a:schemeClr val="accent3"/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lIns="180000" tIns="46800" rIns="216000" bIns="46800" anchor="ctr"/>
          <a:lstStyle/>
          <a:p>
            <a:pPr marL="0" marR="0" lvl="0" indent="0" algn="r" defTabSz="7032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Black"/>
              <a:ea typeface="+mn-ea"/>
              <a:cs typeface="+mn-cs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AEDEC25D-3E07-4748-ADD4-C0E2E086E4B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5206" y="1337900"/>
            <a:ext cx="2543166" cy="135985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00">
                <a:solidFill>
                  <a:schemeClr val="accent5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1A4F66F-D9A6-4EBB-89AA-BBD9C3C4680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95206" y="3755430"/>
            <a:ext cx="2543166" cy="135985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00">
                <a:solidFill>
                  <a:schemeClr val="accent5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90E76472-D6C5-4857-87A3-81E269437D2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828206" y="2653579"/>
            <a:ext cx="1981206" cy="1386000"/>
          </a:xfrm>
        </p:spPr>
        <p:txBody>
          <a:bodyPr tIns="0" anchor="ctr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9065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over (Style A) – Agility + Speed = Changing 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308E1E-E212-684C-9C4E-72DABE65E0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378860"/>
            <a:ext cx="5710233" cy="6094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0D7DE8-4189-454B-87ED-B7556407D17A}"/>
              </a:ext>
            </a:extLst>
          </p:cNvPr>
          <p:cNvSpPr/>
          <p:nvPr userDrawn="1"/>
        </p:nvSpPr>
        <p:spPr>
          <a:xfrm>
            <a:off x="481263" y="378859"/>
            <a:ext cx="5745600" cy="609441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ccenture Logo" descr="Accenture Logo">
            <a:extLst>
              <a:ext uri="{FF2B5EF4-FFF2-40B4-BE49-F238E27FC236}">
                <a16:creationId xmlns:a16="http://schemas.microsoft.com/office/drawing/2014/main" id="{F00BD586-0796-4108-9C05-EB4A8E186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365" y="5356223"/>
            <a:ext cx="1882800" cy="496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8417" y="2105016"/>
            <a:ext cx="5268446" cy="1569660"/>
          </a:xfrm>
        </p:spPr>
        <p:txBody>
          <a:bodyPr anchor="b"/>
          <a:lstStyle>
            <a:lvl1pPr algn="l">
              <a:lnSpc>
                <a:spcPct val="85000"/>
              </a:lnSpc>
              <a:defRPr sz="6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Place title here 60pt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57E0760B-6E4B-4E52-AA52-87BEAF8D06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1073" y="3833457"/>
            <a:ext cx="4530395" cy="738187"/>
          </a:xfrm>
        </p:spPr>
        <p:txBody>
          <a:bodyPr/>
          <a:lstStyle>
            <a:lvl1pPr>
              <a:defRPr sz="240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subtitle here in GT Sectra Fine Regular 24 pt</a:t>
            </a:r>
            <a:endParaRPr lang="en-CA"/>
          </a:p>
        </p:txBody>
      </p:sp>
      <p:sp>
        <p:nvSpPr>
          <p:cNvPr id="11" name="Presenter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7365" y="4641997"/>
            <a:ext cx="4524103" cy="530687"/>
          </a:xfrm>
        </p:spPr>
        <p:txBody>
          <a:bodyPr anchor="b"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rgbClr val="E6DCFF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653696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C41C64-F407-4B53-8CC2-016EA24A1D93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B1BCD-5E41-4E13-9A41-02E9057F9D7E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80998"/>
            <a:ext cx="5608320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D36229-5E43-47C8-8EDA-717F9922E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6000" y="1242000"/>
            <a:ext cx="45508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715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3" name="Text Box Dark Purple">
            <a:extLst>
              <a:ext uri="{FF2B5EF4-FFF2-40B4-BE49-F238E27FC236}">
                <a16:creationId xmlns:a16="http://schemas.microsoft.com/office/drawing/2014/main" id="{D6DD7FE1-AF8C-43EE-8718-18B16CDDDF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940176" y="4004769"/>
            <a:ext cx="7262812" cy="2040432"/>
          </a:xfrm>
          <a:solidFill>
            <a:schemeClr val="accent3"/>
          </a:solidFill>
        </p:spPr>
        <p:txBody>
          <a:bodyPr lIns="378000" tIns="252000"/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Number 1">
            <a:extLst>
              <a:ext uri="{FF2B5EF4-FFF2-40B4-BE49-F238E27FC236}">
                <a16:creationId xmlns:a16="http://schemas.microsoft.com/office/drawing/2014/main" id="{BE035340-E0E4-40E5-9D16-EA5E5415630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41719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1" name="Number 2">
            <a:extLst>
              <a:ext uri="{FF2B5EF4-FFF2-40B4-BE49-F238E27FC236}">
                <a16:creationId xmlns:a16="http://schemas.microsoft.com/office/drawing/2014/main" id="{3A0D13C5-80E7-44F5-8E56-5B25C10F89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11854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2" name="Number 3">
            <a:extLst>
              <a:ext uri="{FF2B5EF4-FFF2-40B4-BE49-F238E27FC236}">
                <a16:creationId xmlns:a16="http://schemas.microsoft.com/office/drawing/2014/main" id="{5962FA73-051F-4E05-B3C3-83C23510572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81989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</p:spTree>
    <p:extLst>
      <p:ext uri="{BB962C8B-B14F-4D97-AF65-F5344CB8AC3E}">
        <p14:creationId xmlns:p14="http://schemas.microsoft.com/office/powerpoint/2010/main" val="19292734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F95CC5-D664-47F4-BF62-42993974CCA6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3FBEE-4D8A-4BBC-BED4-6B8C65554058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A66C05-7AC3-4FDC-8A1C-A3C4D6899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401" y="1242000"/>
            <a:ext cx="456839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83680" y="380998"/>
            <a:ext cx="5608320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ext Box Pink">
            <a:extLst>
              <a:ext uri="{FF2B5EF4-FFF2-40B4-BE49-F238E27FC236}">
                <a16:creationId xmlns:a16="http://schemas.microsoft.com/office/drawing/2014/main" id="{D6DD7FE1-AF8C-43EE-8718-18B16CDDDF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9013" y="4004769"/>
            <a:ext cx="7262812" cy="2040432"/>
          </a:xfrm>
          <a:solidFill>
            <a:schemeClr val="accent4"/>
          </a:solidFill>
        </p:spPr>
        <p:txBody>
          <a:bodyPr lIns="378000" tIns="252000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Number 1">
            <a:extLst>
              <a:ext uri="{FF2B5EF4-FFF2-40B4-BE49-F238E27FC236}">
                <a16:creationId xmlns:a16="http://schemas.microsoft.com/office/drawing/2014/main" id="{BE035340-E0E4-40E5-9D16-EA5E5415630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90556" y="4839872"/>
            <a:ext cx="1943194" cy="1046440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1" name="Number 2">
            <a:extLst>
              <a:ext uri="{FF2B5EF4-FFF2-40B4-BE49-F238E27FC236}">
                <a16:creationId xmlns:a16="http://schemas.microsoft.com/office/drawing/2014/main" id="{3A0D13C5-80E7-44F5-8E56-5B25C10F89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660691" y="4839872"/>
            <a:ext cx="1943194" cy="1046440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2" name="Number 3">
            <a:extLst>
              <a:ext uri="{FF2B5EF4-FFF2-40B4-BE49-F238E27FC236}">
                <a16:creationId xmlns:a16="http://schemas.microsoft.com/office/drawing/2014/main" id="{5962FA73-051F-4E05-B3C3-83C23510572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0826" y="4839872"/>
            <a:ext cx="1943194" cy="1046440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</p:spTree>
    <p:extLst>
      <p:ext uri="{BB962C8B-B14F-4D97-AF65-F5344CB8AC3E}">
        <p14:creationId xmlns:p14="http://schemas.microsoft.com/office/powerpoint/2010/main" val="315773995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9F1A7-4D51-4BE8-B3A7-1CC64C512CD8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E4770-356C-495C-85AF-6BE534B686ED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2588" y="380998"/>
            <a:ext cx="5225732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8D0C86-4D41-4EC4-889C-9305DB272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6000" y="968400"/>
            <a:ext cx="4580750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715" y="2056699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F4CB88F-30B2-41CB-B850-85E297D4B0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554450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01D7C5-420A-477D-A9B8-EFD12A2ECE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035162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618F5C1-6661-44AB-813F-9E14D7F3DA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515874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551605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08006D-1E6A-408B-8FC0-515FD89484A1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FF11B-6FC9-4423-BE4A-8DAE25D6A12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50FD2-A261-478F-A1BA-755C2FD50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799" y="9684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6932" y="2052365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50923" y="380998"/>
            <a:ext cx="5258486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F4CB88F-30B2-41CB-B850-85E297D4B0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6863" y="3646773"/>
            <a:ext cx="2293538" cy="2398427"/>
          </a:xfrm>
          <a:solidFill>
            <a:schemeClr val="accent1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01D7C5-420A-477D-A9B8-EFD12A2ECE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77575" y="3646773"/>
            <a:ext cx="2293538" cy="2398427"/>
          </a:xfrm>
          <a:solidFill>
            <a:schemeClr val="accent2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618F5C1-6661-44AB-813F-9E14D7F3DA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8287" y="3646773"/>
            <a:ext cx="2293538" cy="2398427"/>
          </a:xfrm>
          <a:solidFill>
            <a:schemeClr val="accent3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814792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– Coloured boxes"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y Rectangle">
            <a:extLst>
              <a:ext uri="{FF2B5EF4-FFF2-40B4-BE49-F238E27FC236}">
                <a16:creationId xmlns:a16="http://schemas.microsoft.com/office/drawing/2014/main" id="{33E93F7C-EB71-4525-B706-B14348BFA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185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548BD682-9BEE-4E9B-858B-207C0FCA6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9751" y="0"/>
            <a:ext cx="5302250" cy="3185048"/>
          </a:xfrm>
          <a:custGeom>
            <a:avLst/>
            <a:gdLst>
              <a:gd name="connsiteX0" fmla="*/ 0 w 12192000"/>
              <a:gd name="connsiteY0" fmla="*/ 0 h 6042025"/>
              <a:gd name="connsiteX1" fmla="*/ 12192000 w 12192000"/>
              <a:gd name="connsiteY1" fmla="*/ 0 h 6042025"/>
              <a:gd name="connsiteX2" fmla="*/ 12192000 w 12192000"/>
              <a:gd name="connsiteY2" fmla="*/ 2719985 h 6042025"/>
              <a:gd name="connsiteX3" fmla="*/ 12192000 w 12192000"/>
              <a:gd name="connsiteY3" fmla="*/ 4097867 h 6042025"/>
              <a:gd name="connsiteX4" fmla="*/ 12192000 w 12192000"/>
              <a:gd name="connsiteY4" fmla="*/ 6042025 h 6042025"/>
              <a:gd name="connsiteX5" fmla="*/ 6096000 w 12192000"/>
              <a:gd name="connsiteY5" fmla="*/ 6042025 h 6042025"/>
              <a:gd name="connsiteX6" fmla="*/ 3677175 w 12192000"/>
              <a:gd name="connsiteY6" fmla="*/ 6042025 h 6042025"/>
              <a:gd name="connsiteX7" fmla="*/ 0 w 12192000"/>
              <a:gd name="connsiteY7" fmla="*/ 6042025 h 604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042025">
                <a:moveTo>
                  <a:pt x="0" y="0"/>
                </a:moveTo>
                <a:lnTo>
                  <a:pt x="12192000" y="0"/>
                </a:lnTo>
                <a:lnTo>
                  <a:pt x="12192000" y="2719985"/>
                </a:lnTo>
                <a:lnTo>
                  <a:pt x="12192000" y="4097867"/>
                </a:lnTo>
                <a:lnTo>
                  <a:pt x="12192000" y="6042025"/>
                </a:lnTo>
                <a:lnTo>
                  <a:pt x="6096000" y="6042025"/>
                </a:lnTo>
                <a:lnTo>
                  <a:pt x="3677175" y="6042025"/>
                </a:lnTo>
                <a:lnTo>
                  <a:pt x="0" y="60420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080000" anchor="ctr">
            <a:no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202DC-BD85-4057-8EE6-46C1257260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7858F-BEE2-4253-AA3B-243147EF4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86D72CE8-2096-401A-8F33-896196EDD9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0000" y="1124467"/>
            <a:ext cx="5924913" cy="1029476"/>
          </a:xfrm>
          <a:prstGeom prst="rect">
            <a:avLst/>
          </a:prstGeom>
        </p:spPr>
        <p:txBody>
          <a:bodyPr wrap="square" lIns="0" tIns="288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</a:t>
            </a:r>
            <a:br>
              <a:rPr lang="en-US"/>
            </a:br>
            <a:r>
              <a:rPr lang="en-US"/>
              <a:t>to the baseline of the 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91DF20-8916-4706-B993-984BE2F1C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400" y="637200"/>
            <a:ext cx="5945692" cy="609398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69E896-18D5-4F0C-B489-63D7E5BBD87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33750" y="3620492"/>
            <a:ext cx="2664000" cy="2418763"/>
          </a:xfrm>
          <a:solidFill>
            <a:schemeClr val="accent1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F7F064C-B5F0-4964-BABE-C748F857184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9581" y="3620492"/>
            <a:ext cx="2664000" cy="2418763"/>
          </a:xfrm>
          <a:solidFill>
            <a:schemeClr val="accent2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9EAEEF7-EB01-4A93-BAB6-6384465915C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5413" y="3620492"/>
            <a:ext cx="2664000" cy="2418763"/>
          </a:xfrm>
          <a:solidFill>
            <a:schemeClr val="accent3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82AEA5E-BB6F-4953-AF10-776888ABE16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3620492"/>
            <a:ext cx="2573338" cy="2419401"/>
          </a:xfrm>
        </p:spPr>
        <p:txBody>
          <a:bodyPr/>
          <a:lstStyle>
            <a:lvl1pPr>
              <a:spcAft>
                <a:spcPts val="0"/>
              </a:spcAft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subheading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6956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AF7FA-51CB-4C45-B852-E5D4A69E3ABE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9A4C0-DCA9-4AA0-B014-2C1CF255E75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ray Rectangle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907088" cy="6045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92366-BFC6-42B1-96B2-942558B31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42" name="Subtitle">
            <a:extLst>
              <a:ext uri="{FF2B5EF4-FFF2-40B4-BE49-F238E27FC236}">
                <a16:creationId xmlns:a16="http://schemas.microsoft.com/office/drawing/2014/main" id="{CF4107E0-F85D-4A92-990E-C9906D31DA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40" name="Intro">
            <a:extLst>
              <a:ext uri="{FF2B5EF4-FFF2-40B4-BE49-F238E27FC236}">
                <a16:creationId xmlns:a16="http://schemas.microsoft.com/office/drawing/2014/main" id="{2E19E323-10AD-4643-A829-6B25A54B79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4F22FB1-4DF6-42D5-B610-FC9BBED623E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2216" y="561718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495C1B-A5D1-4405-8819-1AEC43EA715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92216" y="2508908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DAAD467-8106-45B7-AD91-0CB71ED57AC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92216" y="4456097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8BCDEAEF-7DEA-4B4D-A726-9985898298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65554" y="-1"/>
            <a:ext cx="3326446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8882869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72E65-76F6-4D1B-8D74-03BBE8739E8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B5C97F-1306-485C-8D2D-2A62B2D6B9B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7E6E7-523E-4589-A290-0C5F085F6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568390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BF82C2E-0185-410D-86F4-33D03F05AA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7453239-6DE4-4D50-B746-516850BED9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313" y="4487143"/>
            <a:ext cx="2963862" cy="15580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E99EE0A-0457-4F59-BA0D-48B9EEDBAC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9601" y="4487143"/>
            <a:ext cx="2963862" cy="15580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4875639-9DEF-4F0D-B860-8406748A59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62888" y="4487143"/>
            <a:ext cx="2963862" cy="15580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8034006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95DDD-B943-4106-AA65-9D8861BB299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9D4E-7EA7-49EA-BF1A-56919FD3563C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854F4-6B35-4AD5-9689-9E250518A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200" y="637200"/>
            <a:ext cx="847406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BB74AEE9-AA21-448A-B0DE-BE562378E1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2080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19586" y="2938904"/>
            <a:ext cx="2566035" cy="1891714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303406" y="2938904"/>
            <a:ext cx="2566034" cy="1891714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236074" y="2938904"/>
            <a:ext cx="2566033" cy="1891714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9464" y="5217201"/>
            <a:ext cx="8469942" cy="828000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no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16640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1F386-7C51-4C45-B212-885D2A976F4B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991E-C5E1-443C-B89B-1AEAB49BCAC0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87637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3B2E8-5A76-4339-85A0-5EE062C26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200" y="637200"/>
            <a:ext cx="8497413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2000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3750" y="2938904"/>
            <a:ext cx="8475656" cy="531005"/>
          </a:xfr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0922" y="3765932"/>
            <a:ext cx="2573338" cy="2279268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88434" y="3765932"/>
            <a:ext cx="2573338" cy="2279268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C5B3EEB-A720-46C4-B1C0-98B1CC7D390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236068" y="3765932"/>
            <a:ext cx="2573338" cy="2279268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775737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12F46-A652-4E56-B846-13A98FBE50A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 dirty="0"/>
              <a:t>Copyright © 2022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4A338-4FC6-4744-A010-C0489FB4602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8713-D495-46EE-AB11-18653C864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10267472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22" name="Subtitle">
            <a:extLst>
              <a:ext uri="{FF2B5EF4-FFF2-40B4-BE49-F238E27FC236}">
                <a16:creationId xmlns:a16="http://schemas.microsoft.com/office/drawing/2014/main" id="{0D85BC76-D2C9-4CFF-A7FA-7DB0AFCF21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1720800"/>
            <a:ext cx="1022292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7EE782C-8446-4AFD-B545-FCDF40B298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79034" y="3007329"/>
            <a:ext cx="3096000" cy="303787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C23EA49-AEA1-4C32-96BA-752F8DD5BA6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40581" y="3007329"/>
            <a:ext cx="3096000" cy="303787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6D32E-7F95-46A6-A9CF-88828652E1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02129" y="3007329"/>
            <a:ext cx="3096000" cy="303787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743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theme" Target="../theme/theme1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slideLayout" Target="../slideLayouts/slideLayout161.xml"/><Relationship Id="rId166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72" Type="http://schemas.openxmlformats.org/officeDocument/2006/relationships/image" Target="../media/image2.svg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296E6-A69F-4136-B9BE-F650A3DF6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51825" y="6480578"/>
            <a:ext cx="3175200" cy="13252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800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 dirty="0"/>
              <a:t>Copyright © 2022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16AA6-7BAE-48E9-A6DB-33C7D7A17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7813" y="6480578"/>
            <a:ext cx="381600" cy="13252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800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D51E3-A1D7-490E-A8E4-BCE05E45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11460213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ECA2-8DCA-43AA-8405-1F532ACC0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17675"/>
            <a:ext cx="11428412" cy="4324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Accenture GTS">
            <a:extLst>
              <a:ext uri="{FF2B5EF4-FFF2-40B4-BE49-F238E27FC236}">
                <a16:creationId xmlns:a16="http://schemas.microsoft.com/office/drawing/2014/main" id="{AC9F4903-0471-4C80-8E15-B8D2D4B3EFC2}"/>
              </a:ext>
            </a:extLst>
          </p:cNvPr>
          <p:cNvPicPr>
            <a:picLocks noChangeAspect="1"/>
          </p:cNvPicPr>
          <p:nvPr userDrawn="1"/>
        </p:nvPicPr>
        <p:blipFill>
          <a:blip r:embed="rId17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8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  <p:sldLayoutId id="2147483755" r:id="rId95"/>
    <p:sldLayoutId id="2147483756" r:id="rId96"/>
    <p:sldLayoutId id="2147483757" r:id="rId97"/>
    <p:sldLayoutId id="2147483758" r:id="rId98"/>
    <p:sldLayoutId id="2147483759" r:id="rId99"/>
    <p:sldLayoutId id="2147483760" r:id="rId100"/>
    <p:sldLayoutId id="2147483761" r:id="rId101"/>
    <p:sldLayoutId id="2147483762" r:id="rId102"/>
    <p:sldLayoutId id="2147483763" r:id="rId103"/>
    <p:sldLayoutId id="2147483764" r:id="rId104"/>
    <p:sldLayoutId id="2147483765" r:id="rId105"/>
    <p:sldLayoutId id="2147483766" r:id="rId106"/>
    <p:sldLayoutId id="2147483767" r:id="rId107"/>
    <p:sldLayoutId id="2147483768" r:id="rId108"/>
    <p:sldLayoutId id="2147483769" r:id="rId109"/>
    <p:sldLayoutId id="2147483770" r:id="rId110"/>
    <p:sldLayoutId id="2147483771" r:id="rId111"/>
    <p:sldLayoutId id="2147483772" r:id="rId112"/>
    <p:sldLayoutId id="2147483773" r:id="rId113"/>
    <p:sldLayoutId id="2147483774" r:id="rId114"/>
    <p:sldLayoutId id="2147483775" r:id="rId115"/>
    <p:sldLayoutId id="2147483776" r:id="rId116"/>
    <p:sldLayoutId id="2147483777" r:id="rId117"/>
    <p:sldLayoutId id="2147483778" r:id="rId118"/>
    <p:sldLayoutId id="2147483779" r:id="rId119"/>
    <p:sldLayoutId id="2147483780" r:id="rId120"/>
    <p:sldLayoutId id="2147483781" r:id="rId121"/>
    <p:sldLayoutId id="2147483782" r:id="rId122"/>
    <p:sldLayoutId id="2147483783" r:id="rId123"/>
    <p:sldLayoutId id="2147483784" r:id="rId124"/>
    <p:sldLayoutId id="2147483785" r:id="rId125"/>
    <p:sldLayoutId id="2147483786" r:id="rId126"/>
    <p:sldLayoutId id="2147483787" r:id="rId127"/>
    <p:sldLayoutId id="2147483788" r:id="rId128"/>
    <p:sldLayoutId id="2147483789" r:id="rId129"/>
    <p:sldLayoutId id="2147483790" r:id="rId130"/>
    <p:sldLayoutId id="2147483791" r:id="rId131"/>
    <p:sldLayoutId id="2147483792" r:id="rId132"/>
    <p:sldLayoutId id="2147483793" r:id="rId133"/>
    <p:sldLayoutId id="2147483794" r:id="rId134"/>
    <p:sldLayoutId id="2147483795" r:id="rId135"/>
    <p:sldLayoutId id="2147483796" r:id="rId136"/>
    <p:sldLayoutId id="2147483797" r:id="rId137"/>
    <p:sldLayoutId id="2147483798" r:id="rId138"/>
    <p:sldLayoutId id="2147483799" r:id="rId139"/>
    <p:sldLayoutId id="2147483800" r:id="rId140"/>
    <p:sldLayoutId id="2147483801" r:id="rId141"/>
    <p:sldLayoutId id="2147483802" r:id="rId142"/>
    <p:sldLayoutId id="2147483803" r:id="rId143"/>
    <p:sldLayoutId id="2147483804" r:id="rId144"/>
    <p:sldLayoutId id="2147483805" r:id="rId145"/>
    <p:sldLayoutId id="2147483806" r:id="rId146"/>
    <p:sldLayoutId id="2147483807" r:id="rId147"/>
    <p:sldLayoutId id="2147483808" r:id="rId148"/>
    <p:sldLayoutId id="2147483809" r:id="rId149"/>
    <p:sldLayoutId id="2147483810" r:id="rId150"/>
    <p:sldLayoutId id="2147483811" r:id="rId151"/>
    <p:sldLayoutId id="2147483812" r:id="rId152"/>
    <p:sldLayoutId id="2147483813" r:id="rId153"/>
    <p:sldLayoutId id="2147483814" r:id="rId154"/>
    <p:sldLayoutId id="2147483815" r:id="rId155"/>
    <p:sldLayoutId id="2147483816" r:id="rId156"/>
    <p:sldLayoutId id="2147483817" r:id="rId157"/>
    <p:sldLayoutId id="2147483818" r:id="rId158"/>
    <p:sldLayoutId id="2147483819" r:id="rId159"/>
    <p:sldLayoutId id="2147483820" r:id="rId160"/>
    <p:sldLayoutId id="2147483821" r:id="rId161"/>
    <p:sldLayoutId id="2147483822" r:id="rId162"/>
    <p:sldLayoutId id="2147483823" r:id="rId163"/>
    <p:sldLayoutId id="2147483824" r:id="rId164"/>
    <p:sldLayoutId id="2147483825" r:id="rId165"/>
    <p:sldLayoutId id="2147483826" r:id="rId166"/>
    <p:sldLayoutId id="2147483827" r:id="rId167"/>
    <p:sldLayoutId id="2147483828" r:id="rId168"/>
    <p:sldLayoutId id="2147483829" r:id="rId16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800"/>
        </a:spcBef>
        <a:buFont typeface="Graphik" panose="020B05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5ACBF0"/>
          </p15:clr>
        </p15:guide>
        <p15:guide id="2" pos="622">
          <p15:clr>
            <a:srgbClr val="C35EA4"/>
          </p15:clr>
        </p15:guide>
        <p15:guide id="3" pos="860">
          <p15:clr>
            <a:srgbClr val="A4A3A4"/>
          </p15:clr>
        </p15:guide>
        <p15:guide id="4" pos="1241">
          <p15:clr>
            <a:srgbClr val="A4A3A4"/>
          </p15:clr>
        </p15:guide>
        <p15:guide id="5" pos="1480">
          <p15:clr>
            <a:srgbClr val="A4A3A4"/>
          </p15:clr>
        </p15:guide>
        <p15:guide id="6" pos="1861">
          <p15:clr>
            <a:srgbClr val="A4A3A4"/>
          </p15:clr>
        </p15:guide>
        <p15:guide id="7" pos="2100">
          <p15:clr>
            <a:srgbClr val="A4A3A4"/>
          </p15:clr>
        </p15:guide>
        <p15:guide id="8" pos="2482">
          <p15:clr>
            <a:srgbClr val="A4A3A4"/>
          </p15:clr>
        </p15:guide>
        <p15:guide id="9" pos="2719">
          <p15:clr>
            <a:srgbClr val="A4A3A4"/>
          </p15:clr>
        </p15:guide>
        <p15:guide id="10" pos="3101">
          <p15:clr>
            <a:srgbClr val="A4A3A4"/>
          </p15:clr>
        </p15:guide>
        <p15:guide id="11" pos="3338">
          <p15:clr>
            <a:srgbClr val="A4A3A4"/>
          </p15:clr>
        </p15:guide>
        <p15:guide id="12" pos="3720">
          <p15:clr>
            <a:srgbClr val="A4A3A4"/>
          </p15:clr>
        </p15:guide>
        <p15:guide id="13" pos="3959">
          <p15:clr>
            <a:srgbClr val="A4A3A4"/>
          </p15:clr>
        </p15:guide>
        <p15:guide id="14" pos="4340">
          <p15:clr>
            <a:srgbClr val="A4A3A4"/>
          </p15:clr>
        </p15:guide>
        <p15:guide id="15" pos="4578">
          <p15:clr>
            <a:srgbClr val="A4A3A4"/>
          </p15:clr>
        </p15:guide>
        <p15:guide id="16" pos="4960">
          <p15:clr>
            <a:srgbClr val="A4A3A4"/>
          </p15:clr>
        </p15:guide>
        <p15:guide id="17" pos="5198">
          <p15:clr>
            <a:srgbClr val="A4A3A4"/>
          </p15:clr>
        </p15:guide>
        <p15:guide id="18" pos="5580">
          <p15:clr>
            <a:srgbClr val="A4A3A4"/>
          </p15:clr>
        </p15:guide>
        <p15:guide id="19" pos="5818">
          <p15:clr>
            <a:srgbClr val="A4A3A4"/>
          </p15:clr>
        </p15:guide>
        <p15:guide id="20" pos="6199">
          <p15:clr>
            <a:srgbClr val="A4A3A4"/>
          </p15:clr>
        </p15:guide>
        <p15:guide id="21" pos="6438">
          <p15:clr>
            <a:srgbClr val="A4A3A4"/>
          </p15:clr>
        </p15:guide>
        <p15:guide id="22" pos="6820">
          <p15:clr>
            <a:srgbClr val="A4A3A4"/>
          </p15:clr>
        </p15:guide>
        <p15:guide id="23" pos="7057">
          <p15:clr>
            <a:srgbClr val="C35EA4"/>
          </p15:clr>
        </p15:guide>
        <p15:guide id="24" pos="7439">
          <p15:clr>
            <a:srgbClr val="5ACBF0"/>
          </p15:clr>
        </p15:guide>
        <p15:guide id="25" orient="horz" pos="240">
          <p15:clr>
            <a:srgbClr val="5ACBF0"/>
          </p15:clr>
        </p15:guide>
        <p15:guide id="26" orient="horz" pos="4148">
          <p15:clr>
            <a:srgbClr val="5ACBF0"/>
          </p15:clr>
        </p15:guide>
        <p15:guide id="27" orient="horz" pos="4084">
          <p15:clr>
            <a:srgbClr val="5ACBF0"/>
          </p15:clr>
        </p15:guide>
        <p15:guide id="28" orient="horz" pos="3976">
          <p15:clr>
            <a:srgbClr val="9FCC3B"/>
          </p15:clr>
        </p15:guide>
        <p15:guide id="29" orient="horz" pos="3806">
          <p15:clr>
            <a:srgbClr val="C35EA4"/>
          </p15:clr>
        </p15:guide>
        <p15:guide id="30" orient="horz" pos="911">
          <p15:clr>
            <a:srgbClr val="9FCC3B"/>
          </p15:clr>
        </p15:guide>
        <p15:guide id="31" orient="horz" pos="108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diagramLayout" Target="../diagrams/layout1.xml"/><Relationship Id="rId17" Type="http://schemas.openxmlformats.org/officeDocument/2006/relationships/image" Target="../media/image1400.png"/><Relationship Id="rId2" Type="http://schemas.openxmlformats.org/officeDocument/2006/relationships/diagramData" Target="../diagrams/data1.xml"/><Relationship Id="rId16" Type="http://schemas.openxmlformats.org/officeDocument/2006/relationships/image" Target="../media/image1390.png"/><Relationship Id="rId29" Type="http://schemas.openxmlformats.org/officeDocument/2006/relationships/image" Target="../media/image172.png"/><Relationship Id="rId1" Type="http://schemas.openxmlformats.org/officeDocument/2006/relationships/slideLayout" Target="../slideLayouts/slideLayout16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28" Type="http://schemas.openxmlformats.org/officeDocument/2006/relationships/image" Target="../media/image151.png"/><Relationship Id="rId31" Type="http://schemas.openxmlformats.org/officeDocument/2006/relationships/image" Target="../media/image15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05.png"/><Relationship Id="rId30" Type="http://schemas.openxmlformats.org/officeDocument/2006/relationships/image" Target="../media/image206.pn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30.png"/><Relationship Id="rId21" Type="http://schemas.openxmlformats.org/officeDocument/2006/relationships/image" Target="../media/image197.png"/><Relationship Id="rId25" Type="http://schemas.openxmlformats.org/officeDocument/2006/relationships/image" Target="../media/image1400.png"/><Relationship Id="rId17" Type="http://schemas.openxmlformats.org/officeDocument/2006/relationships/image" Target="../media/image1320.png"/><Relationship Id="rId2" Type="http://schemas.openxmlformats.org/officeDocument/2006/relationships/image" Target="../media/image46.png"/><Relationship Id="rId29" Type="http://schemas.openxmlformats.org/officeDocument/2006/relationships/image" Target="../media/image201.png"/><Relationship Id="rId16" Type="http://schemas.openxmlformats.org/officeDocument/2006/relationships/image" Target="../media/image1311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169.xml"/><Relationship Id="rId24" Type="http://schemas.openxmlformats.org/officeDocument/2006/relationships/image" Target="../media/image1390.png"/><Relationship Id="rId23" Type="http://schemas.openxmlformats.org/officeDocument/2006/relationships/image" Target="../media/image1900.png"/><Relationship Id="rId28" Type="http://schemas.openxmlformats.org/officeDocument/2006/relationships/image" Target="../media/image200.png"/><Relationship Id="rId31" Type="http://schemas.openxmlformats.org/officeDocument/2006/relationships/image" Target="../media/image150.png"/><Relationship Id="rId19" Type="http://schemas.openxmlformats.org/officeDocument/2006/relationships/image" Target="../media/image195.png"/><Relationship Id="rId9" Type="http://schemas.openxmlformats.org/officeDocument/2006/relationships/image" Target="../media/image205.png"/><Relationship Id="rId27" Type="http://schemas.openxmlformats.org/officeDocument/2006/relationships/image" Target="../media/image199.png"/><Relationship Id="rId30" Type="http://schemas.openxmlformats.org/officeDocument/2006/relationships/image" Target="../media/image2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A8D29D7-7CCD-4A5B-A95F-B364072195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" r="59"/>
          <a:stretch/>
        </p:blipFill>
        <p:spPr/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6BE3168-61F2-4FA6-9D03-ECC483912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9497" y="381001"/>
            <a:ext cx="641502" cy="704088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7F77B18C-1510-4042-9660-AA1025EEEE03}"/>
              </a:ext>
            </a:extLst>
          </p:cNvPr>
          <p:cNvSpPr txBox="1">
            <a:spLocks/>
          </p:cNvSpPr>
          <p:nvPr/>
        </p:nvSpPr>
        <p:spPr bwMode="white">
          <a:xfrm>
            <a:off x="500888" y="1760529"/>
            <a:ext cx="5953313" cy="166455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Semibold"/>
                <a:ea typeface="+mj-ea"/>
                <a:cs typeface="+mj-cs"/>
              </a:rPr>
              <a:t>Every thing of 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Semibold"/>
                <a:ea typeface="+mj-ea"/>
                <a:cs typeface="+mj-cs"/>
              </a:rPr>
              <a:t>AI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9F3C67A-E8F3-3F78-D3D3-7589EC619E23}"/>
              </a:ext>
            </a:extLst>
          </p:cNvPr>
          <p:cNvSpPr txBox="1">
            <a:spLocks/>
          </p:cNvSpPr>
          <p:nvPr/>
        </p:nvSpPr>
        <p:spPr>
          <a:xfrm>
            <a:off x="500888" y="3723322"/>
            <a:ext cx="3937557" cy="19862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b="1" dirty="0">
                <a:solidFill>
                  <a:srgbClr val="000000"/>
                </a:solidFill>
                <a:latin typeface="Graphik Extralight"/>
              </a:rPr>
              <a:t>Alex Liu @Accenture China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b="1" dirty="0">
                <a:solidFill>
                  <a:srgbClr val="000000"/>
                </a:solidFill>
                <a:latin typeface="Graphik Extralight"/>
              </a:rPr>
              <a:t>Feb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Extralight"/>
                <a:ea typeface="+mn-ea"/>
                <a:cs typeface="+mn-cs"/>
              </a:rPr>
              <a:t> 2024</a:t>
            </a:r>
          </a:p>
        </p:txBody>
      </p:sp>
    </p:spTree>
    <p:extLst>
      <p:ext uri="{BB962C8B-B14F-4D97-AF65-F5344CB8AC3E}">
        <p14:creationId xmlns:p14="http://schemas.microsoft.com/office/powerpoint/2010/main" val="16459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0130D91-DEAB-9AE1-C125-89D66F374A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9EC8F-BB50-2F0E-C965-8BAF73F35B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1B38DF-3B47-1D34-4794-79192A2AC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01ABAA-FB8D-2972-40F1-7C5FDEC635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356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6FAB-0C0F-5108-1F52-3B6FC6A2A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3BF4-83B6-163B-BE67-BD1932E89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43796"/>
            <a:ext cx="11428412" cy="4998229"/>
          </a:xfrm>
        </p:spPr>
        <p:txBody>
          <a:bodyPr/>
          <a:lstStyle/>
          <a:p>
            <a:r>
              <a:rPr lang="en-US" altLang="zh-CN" dirty="0"/>
              <a:t>General  Introduction of AI/ML/DEEP Learning </a:t>
            </a:r>
          </a:p>
          <a:p>
            <a:r>
              <a:rPr lang="en-US" altLang="zh-CN" dirty="0"/>
              <a:t>Deeping Learning </a:t>
            </a:r>
            <a:r>
              <a:rPr lang="zh-CN" altLang="en-US" dirty="0"/>
              <a:t>核心原理 </a:t>
            </a:r>
            <a:endParaRPr lang="en-US" altLang="zh-CN" dirty="0"/>
          </a:p>
          <a:p>
            <a:r>
              <a:rPr lang="en-US" altLang="zh-CN" dirty="0"/>
              <a:t>Deeping</a:t>
            </a:r>
            <a:r>
              <a:rPr lang="zh-CN" altLang="en-US" dirty="0"/>
              <a:t> </a:t>
            </a:r>
            <a:r>
              <a:rPr lang="en-US" altLang="zh-CN" dirty="0"/>
              <a:t>Learning </a:t>
            </a:r>
            <a:r>
              <a:rPr lang="zh-CN" altLang="en-US" dirty="0"/>
              <a:t>的主要架构以及使用场景 </a:t>
            </a:r>
            <a:endParaRPr lang="en-US" altLang="zh-CN" dirty="0"/>
          </a:p>
          <a:p>
            <a:r>
              <a:rPr lang="en-US" altLang="zh-CN" dirty="0"/>
              <a:t>AI</a:t>
            </a:r>
            <a:r>
              <a:rPr lang="zh-CN" altLang="en-US" dirty="0"/>
              <a:t>的趋势阐述 </a:t>
            </a:r>
            <a:endParaRPr lang="en-US" altLang="zh-CN" dirty="0"/>
          </a:p>
          <a:p>
            <a:r>
              <a:rPr lang="en-US" altLang="zh-CN" dirty="0"/>
              <a:t>Generative AI </a:t>
            </a:r>
            <a:r>
              <a:rPr lang="zh-CN" altLang="en-US" dirty="0"/>
              <a:t>的分析</a:t>
            </a:r>
            <a:endParaRPr lang="en-US" altLang="zh-CN" dirty="0"/>
          </a:p>
          <a:p>
            <a:r>
              <a:rPr lang="zh-CN" altLang="en-US" dirty="0"/>
              <a:t>相关工具和资源 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784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48355-B7C9-4137-90DB-2F03532C8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121" y="327390"/>
            <a:ext cx="11460213" cy="498598"/>
          </a:xfrm>
        </p:spPr>
        <p:txBody>
          <a:bodyPr/>
          <a:lstStyle/>
          <a:p>
            <a:r>
              <a:rPr lang="en-US" altLang="zh-CN" dirty="0"/>
              <a:t>ML is more simple in 3 steps </a:t>
            </a:r>
            <a:endParaRPr lang="zh-CN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30909-CD2D-7539-313E-235D6B58F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FA87-BC2B-1448-D317-00BD8397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B658-94C3-45EA-A50D-065387E3B208}" type="slidenum">
              <a:rPr lang="zh-CN" altLang="en-US" smtClean="0"/>
              <a:t>4</a:t>
            </a:fld>
            <a:endParaRPr lang="zh-CN" altLang="en-US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17D4E436-4FDB-E5A9-5FDF-DD44F84ABDD3}"/>
              </a:ext>
            </a:extLst>
          </p:cNvPr>
          <p:cNvGraphicFramePr>
            <a:graphicFrameLocks/>
          </p:cNvGraphicFramePr>
          <p:nvPr/>
        </p:nvGraphicFramePr>
        <p:xfrm>
          <a:off x="628650" y="57668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群組 5">
            <a:extLst>
              <a:ext uri="{FF2B5EF4-FFF2-40B4-BE49-F238E27FC236}">
                <a16:creationId xmlns:a16="http://schemas.microsoft.com/office/drawing/2014/main" id="{1C7FE7D9-4AB7-E98F-FAAE-23CBD36C76C7}"/>
              </a:ext>
            </a:extLst>
          </p:cNvPr>
          <p:cNvGrpSpPr/>
          <p:nvPr/>
        </p:nvGrpSpPr>
        <p:grpSpPr>
          <a:xfrm>
            <a:off x="1766022" y="3993415"/>
            <a:ext cx="7377978" cy="934612"/>
            <a:chOff x="1383994" y="4139232"/>
            <a:chExt cx="7377978" cy="934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6">
                  <a:extLst>
                    <a:ext uri="{FF2B5EF4-FFF2-40B4-BE49-F238E27FC236}">
                      <a16:creationId xmlns:a16="http://schemas.microsoft.com/office/drawing/2014/main" id="{2E617C30-467B-2B79-6696-55C3E4BA00FE}"/>
                    </a:ext>
                  </a:extLst>
                </p:cNvPr>
                <p:cNvSpPr txBox="1"/>
                <p:nvPr/>
              </p:nvSpPr>
              <p:spPr>
                <a:xfrm>
                  <a:off x="3873924" y="4418529"/>
                  <a:ext cx="488804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  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A8032F7F-3695-4EE6-BA0A-B1B6A1549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924" y="4418529"/>
                  <a:ext cx="488804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B400F320-DCFD-6F11-009E-39210790C39F}"/>
                </a:ext>
              </a:extLst>
            </p:cNvPr>
            <p:cNvGrpSpPr/>
            <p:nvPr/>
          </p:nvGrpSpPr>
          <p:grpSpPr>
            <a:xfrm>
              <a:off x="6248717" y="4139232"/>
              <a:ext cx="905207" cy="929124"/>
              <a:chOff x="4086576" y="5267584"/>
              <a:chExt cx="905207" cy="929124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A54AC239-1F79-7D36-0F60-68C18554F18B}"/>
                  </a:ext>
                </a:extLst>
              </p:cNvPr>
              <p:cNvSpPr/>
              <p:nvPr/>
            </p:nvSpPr>
            <p:spPr>
              <a:xfrm>
                <a:off x="4086576" y="5267584"/>
                <a:ext cx="905207" cy="92912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957D6FD1-BF72-892C-0A6B-0796B859076B}"/>
                      </a:ext>
                    </a:extLst>
                  </p:cNvPr>
                  <p:cNvSpPr txBox="1"/>
                  <p:nvPr/>
                </p:nvSpPr>
                <p:spPr>
                  <a:xfrm>
                    <a:off x="4358166" y="5528420"/>
                    <a:ext cx="437235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A139E8EA-92FF-4618-B007-58C9246129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8166" y="5528420"/>
                    <a:ext cx="437235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675BE8CB-57D1-DC4A-2F8E-5F6C00903158}"/>
                </a:ext>
              </a:extLst>
            </p:cNvPr>
            <p:cNvGrpSpPr/>
            <p:nvPr/>
          </p:nvGrpSpPr>
          <p:grpSpPr>
            <a:xfrm>
              <a:off x="7250808" y="4144720"/>
              <a:ext cx="441359" cy="929124"/>
              <a:chOff x="5945044" y="5336858"/>
              <a:chExt cx="441359" cy="877076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3AD137F-1842-463D-B813-0EA0F9EC77EE}"/>
                  </a:ext>
                </a:extLst>
              </p:cNvPr>
              <p:cNvSpPr/>
              <p:nvPr/>
            </p:nvSpPr>
            <p:spPr>
              <a:xfrm>
                <a:off x="5945044" y="5336858"/>
                <a:ext cx="441359" cy="87707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A7C9240A-A273-61DC-902F-9A39BCFBE976}"/>
                      </a:ext>
                    </a:extLst>
                  </p:cNvPr>
                  <p:cNvSpPr txBox="1"/>
                  <p:nvPr/>
                </p:nvSpPr>
                <p:spPr>
                  <a:xfrm>
                    <a:off x="6021452" y="5544690"/>
                    <a:ext cx="28854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216" name="文字方塊 215">
                    <a:extLst>
                      <a:ext uri="{FF2B5EF4-FFF2-40B4-BE49-F238E27FC236}">
                        <a16:creationId xmlns:a16="http://schemas.microsoft.com/office/drawing/2014/main" id="{2CC48FD4-17F0-41D3-A13B-498E7B44A1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1452" y="5544690"/>
                    <a:ext cx="288541" cy="430887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008952A9-9E9E-CF14-3426-EEF16D97D314}"/>
                </a:ext>
              </a:extLst>
            </p:cNvPr>
            <p:cNvGrpSpPr/>
            <p:nvPr/>
          </p:nvGrpSpPr>
          <p:grpSpPr>
            <a:xfrm>
              <a:off x="5197675" y="4144123"/>
              <a:ext cx="450868" cy="929124"/>
              <a:chOff x="6899905" y="5328033"/>
              <a:chExt cx="450868" cy="929124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1311F34-FC91-6130-6F1A-D137A729AB08}"/>
                  </a:ext>
                </a:extLst>
              </p:cNvPr>
              <p:cNvSpPr/>
              <p:nvPr/>
            </p:nvSpPr>
            <p:spPr>
              <a:xfrm>
                <a:off x="6899905" y="5328033"/>
                <a:ext cx="450868" cy="9291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字方塊 25">
                    <a:extLst>
                      <a:ext uri="{FF2B5EF4-FFF2-40B4-BE49-F238E27FC236}">
                        <a16:creationId xmlns:a16="http://schemas.microsoft.com/office/drawing/2014/main" id="{959B37FD-4A56-6FE0-CA8E-771D2A59D0BF}"/>
                      </a:ext>
                    </a:extLst>
                  </p:cNvPr>
                  <p:cNvSpPr txBox="1"/>
                  <p:nvPr/>
                </p:nvSpPr>
                <p:spPr>
                  <a:xfrm>
                    <a:off x="6993982" y="5614436"/>
                    <a:ext cx="29976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219" name="文字方塊 218">
                    <a:extLst>
                      <a:ext uri="{FF2B5EF4-FFF2-40B4-BE49-F238E27FC236}">
                        <a16:creationId xmlns:a16="http://schemas.microsoft.com/office/drawing/2014/main" id="{CB1C4805-5654-42EA-A29F-72F8DA076E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3982" y="5614436"/>
                    <a:ext cx="299762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B8A9FDA-5764-3DAE-0ECC-936D6F17A6D2}"/>
                </a:ext>
              </a:extLst>
            </p:cNvPr>
            <p:cNvSpPr txBox="1"/>
            <p:nvPr/>
          </p:nvSpPr>
          <p:spPr>
            <a:xfrm>
              <a:off x="5648543" y="4372414"/>
              <a:ext cx="5935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3810D52-8ADB-2079-CF2E-B44F1B7A60E3}"/>
                </a:ext>
              </a:extLst>
            </p:cNvPr>
            <p:cNvSpPr txBox="1"/>
            <p:nvPr/>
          </p:nvSpPr>
          <p:spPr>
            <a:xfrm>
              <a:off x="2881961" y="4411799"/>
              <a:ext cx="5935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+</a:t>
              </a:r>
              <a:endParaRPr lang="zh-TW" altLang="en-US" sz="2800" dirty="0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CC37BE12-F5E4-C1B9-B527-B0CFB2B2900D}"/>
                </a:ext>
              </a:extLst>
            </p:cNvPr>
            <p:cNvGrpSpPr/>
            <p:nvPr/>
          </p:nvGrpSpPr>
          <p:grpSpPr>
            <a:xfrm>
              <a:off x="2465442" y="4433042"/>
              <a:ext cx="450868" cy="431854"/>
              <a:chOff x="27617" y="5058413"/>
              <a:chExt cx="450868" cy="431854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D4168F7-582B-A42E-063A-67866D2FFF25}"/>
                  </a:ext>
                </a:extLst>
              </p:cNvPr>
              <p:cNvSpPr/>
              <p:nvPr/>
            </p:nvSpPr>
            <p:spPr>
              <a:xfrm>
                <a:off x="27617" y="5058413"/>
                <a:ext cx="450868" cy="4308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AD7426DD-0896-81C9-5E0F-26E45BA4E4BB}"/>
                      </a:ext>
                    </a:extLst>
                  </p:cNvPr>
                  <p:cNvSpPr txBox="1"/>
                  <p:nvPr/>
                </p:nvSpPr>
                <p:spPr>
                  <a:xfrm>
                    <a:off x="134135" y="5059380"/>
                    <a:ext cx="28360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257" name="文字方塊 256">
                    <a:extLst>
                      <a:ext uri="{FF2B5EF4-FFF2-40B4-BE49-F238E27FC236}">
                        <a16:creationId xmlns:a16="http://schemas.microsoft.com/office/drawing/2014/main" id="{520766A9-0202-4DA4-A573-12AE231ABC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135" y="5059380"/>
                    <a:ext cx="283604" cy="430887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303C4A1-9A90-1D7E-06D8-16FEE0C04923}"/>
                    </a:ext>
                  </a:extLst>
                </p:cNvPr>
                <p:cNvSpPr txBox="1"/>
                <p:nvPr/>
              </p:nvSpPr>
              <p:spPr>
                <a:xfrm>
                  <a:off x="1848060" y="4377669"/>
                  <a:ext cx="520498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CD5B56A4-7A2B-4BB6-82FD-7A87FC48B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060" y="4377669"/>
                  <a:ext cx="520498" cy="43088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23F2080F-4152-9295-BE87-37B9DA98D2F8}"/>
                </a:ext>
              </a:extLst>
            </p:cNvPr>
            <p:cNvGrpSpPr/>
            <p:nvPr/>
          </p:nvGrpSpPr>
          <p:grpSpPr>
            <a:xfrm>
              <a:off x="3490294" y="4423457"/>
              <a:ext cx="1080370" cy="430887"/>
              <a:chOff x="4078931" y="5559952"/>
              <a:chExt cx="1080370" cy="430887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3E7FDD6-AE1B-BEC1-70C4-A71B7CAFFD3C}"/>
                  </a:ext>
                </a:extLst>
              </p:cNvPr>
              <p:cNvSpPr/>
              <p:nvPr/>
            </p:nvSpPr>
            <p:spPr>
              <a:xfrm>
                <a:off x="4078931" y="5560714"/>
                <a:ext cx="1080370" cy="40933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4E6F0AFF-6802-8E05-B6DA-48B5A6B3D687}"/>
                      </a:ext>
                    </a:extLst>
                  </p:cNvPr>
                  <p:cNvSpPr txBox="1"/>
                  <p:nvPr/>
                </p:nvSpPr>
                <p:spPr>
                  <a:xfrm>
                    <a:off x="4358166" y="5559952"/>
                    <a:ext cx="446020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zh-TW" altLang="en-US" sz="2800" b="1" i="1" dirty="0"/>
                  </a:p>
                </p:txBody>
              </p:sp>
            </mc:Choice>
            <mc:Fallback xmlns="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28BEE0FE-FFEA-482A-84F9-5F70484DEF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8166" y="5559952"/>
                    <a:ext cx="446020" cy="43088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BEF6A210-7874-8C73-BBA5-CA9980E3996F}"/>
                </a:ext>
              </a:extLst>
            </p:cNvPr>
            <p:cNvGrpSpPr/>
            <p:nvPr/>
          </p:nvGrpSpPr>
          <p:grpSpPr>
            <a:xfrm>
              <a:off x="1383994" y="4389488"/>
              <a:ext cx="450868" cy="431854"/>
              <a:chOff x="145087" y="4355845"/>
              <a:chExt cx="450868" cy="431854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132357C-01D4-B17E-E461-A0D487F92E44}"/>
                  </a:ext>
                </a:extLst>
              </p:cNvPr>
              <p:cNvSpPr/>
              <p:nvPr/>
            </p:nvSpPr>
            <p:spPr>
              <a:xfrm>
                <a:off x="145087" y="4355845"/>
                <a:ext cx="450868" cy="430888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baseline="30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197843FA-0B73-B279-7060-5287060398AF}"/>
                      </a:ext>
                    </a:extLst>
                  </p:cNvPr>
                  <p:cNvSpPr txBox="1"/>
                  <p:nvPr/>
                </p:nvSpPr>
                <p:spPr>
                  <a:xfrm>
                    <a:off x="251605" y="4356812"/>
                    <a:ext cx="283604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zh-TW" altLang="en-US" sz="2800" dirty="0"/>
                  </a:p>
                </p:txBody>
              </p:sp>
            </mc:Choice>
            <mc:Fallback xmlns="">
              <p:sp>
                <p:nvSpPr>
                  <p:cNvPr id="262" name="文字方塊 261">
                    <a:extLst>
                      <a:ext uri="{FF2B5EF4-FFF2-40B4-BE49-F238E27FC236}">
                        <a16:creationId xmlns:a16="http://schemas.microsoft.com/office/drawing/2014/main" id="{6AF0C196-081D-4B22-85EA-28AA6E1573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605" y="4356812"/>
                    <a:ext cx="283604" cy="430887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1" name="手繪多邊形: 圖案 30">
            <a:extLst>
              <a:ext uri="{FF2B5EF4-FFF2-40B4-BE49-F238E27FC236}">
                <a16:creationId xmlns:a16="http://schemas.microsoft.com/office/drawing/2014/main" id="{B8EA223B-FFD4-1D47-B678-D03D36ABA74E}"/>
              </a:ext>
            </a:extLst>
          </p:cNvPr>
          <p:cNvSpPr/>
          <p:nvPr/>
        </p:nvSpPr>
        <p:spPr>
          <a:xfrm>
            <a:off x="712110" y="3276600"/>
            <a:ext cx="792840" cy="1238250"/>
          </a:xfrm>
          <a:custGeom>
            <a:avLst/>
            <a:gdLst>
              <a:gd name="connsiteX0" fmla="*/ 792840 w 792840"/>
              <a:gd name="connsiteY0" fmla="*/ 1238250 h 1238250"/>
              <a:gd name="connsiteX1" fmla="*/ 30840 w 792840"/>
              <a:gd name="connsiteY1" fmla="*/ 914400 h 1238250"/>
              <a:gd name="connsiteX2" fmla="*/ 221340 w 792840"/>
              <a:gd name="connsiteY2" fmla="*/ 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840" h="1238250">
                <a:moveTo>
                  <a:pt x="792840" y="1238250"/>
                </a:moveTo>
                <a:cubicBezTo>
                  <a:pt x="459465" y="1179512"/>
                  <a:pt x="126090" y="1120775"/>
                  <a:pt x="30840" y="914400"/>
                </a:cubicBezTo>
                <a:cubicBezTo>
                  <a:pt x="-64410" y="708025"/>
                  <a:pt x="78465" y="354012"/>
                  <a:pt x="221340" y="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E3D2558-B6F0-E89D-1986-D02FCD381E2D}"/>
              </a:ext>
            </a:extLst>
          </p:cNvPr>
          <p:cNvSpPr txBox="1"/>
          <p:nvPr/>
        </p:nvSpPr>
        <p:spPr>
          <a:xfrm>
            <a:off x="2230088" y="5571722"/>
            <a:ext cx="504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Even more variety of models …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5874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FA8A-1A5A-E6A4-7BD4-9B2BA103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11460213" cy="221599"/>
          </a:xfrm>
        </p:spPr>
        <p:txBody>
          <a:bodyPr/>
          <a:lstStyle/>
          <a:p>
            <a:r>
              <a:rPr lang="en-US" altLang="zh-CN" sz="1600" dirty="0"/>
              <a:t>Layer -&gt;Neuron-&gt; Multiplate Layers -&gt; Deep Learning</a:t>
            </a:r>
            <a:endParaRPr lang="zh-CN" alt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D9507-E709-16DC-B24C-501E245ED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D7821-4707-4160-EB69-01669561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EB658-94C3-45EA-A50D-065387E3B208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723B4CD-C76D-72C8-C29B-F4249ACABEF3}"/>
              </a:ext>
            </a:extLst>
          </p:cNvPr>
          <p:cNvGrpSpPr/>
          <p:nvPr/>
        </p:nvGrpSpPr>
        <p:grpSpPr>
          <a:xfrm>
            <a:off x="1081956" y="5190196"/>
            <a:ext cx="7307217" cy="608798"/>
            <a:chOff x="943820" y="5721632"/>
            <a:chExt cx="9478228" cy="12689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文字方塊 298">
                  <a:extLst>
                    <a:ext uri="{FF2B5EF4-FFF2-40B4-BE49-F238E27FC236}">
                      <a16:creationId xmlns:a16="http://schemas.microsoft.com/office/drawing/2014/main" id="{A344AA89-A331-4EB8-4881-E91A5210C3D4}"/>
                    </a:ext>
                  </a:extLst>
                </p:cNvPr>
                <p:cNvSpPr txBox="1"/>
                <p:nvPr/>
              </p:nvSpPr>
              <p:spPr>
                <a:xfrm>
                  <a:off x="1530404" y="6318768"/>
                  <a:ext cx="578494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103" name="文字方塊 298">
                  <a:extLst>
                    <a:ext uri="{FF2B5EF4-FFF2-40B4-BE49-F238E27FC236}">
                      <a16:creationId xmlns:a16="http://schemas.microsoft.com/office/drawing/2014/main" id="{A344AA89-A331-4EB8-4881-E91A5210C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404" y="6318768"/>
                  <a:ext cx="5784944" cy="430887"/>
                </a:xfrm>
                <a:prstGeom prst="rect">
                  <a:avLst/>
                </a:prstGeom>
                <a:blipFill>
                  <a:blip r:embed="rId2"/>
                  <a:stretch>
                    <a:fillRect b="-441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7" name="群組 315">
              <a:extLst>
                <a:ext uri="{FF2B5EF4-FFF2-40B4-BE49-F238E27FC236}">
                  <a16:creationId xmlns:a16="http://schemas.microsoft.com/office/drawing/2014/main" id="{2DE8A087-A6D4-0490-AA9F-62B72FC32692}"/>
                </a:ext>
              </a:extLst>
            </p:cNvPr>
            <p:cNvGrpSpPr/>
            <p:nvPr/>
          </p:nvGrpSpPr>
          <p:grpSpPr>
            <a:xfrm>
              <a:off x="5478993" y="6081587"/>
              <a:ext cx="441359" cy="877076"/>
              <a:chOff x="4172907" y="5619181"/>
              <a:chExt cx="441359" cy="877076"/>
            </a:xfrm>
          </p:grpSpPr>
          <p:sp>
            <p:nvSpPr>
              <p:cNvPr id="118" name="矩形 316">
                <a:extLst>
                  <a:ext uri="{FF2B5EF4-FFF2-40B4-BE49-F238E27FC236}">
                    <a16:creationId xmlns:a16="http://schemas.microsoft.com/office/drawing/2014/main" id="{DE245623-0A9C-32DE-7BF9-447EAF558BF0}"/>
                  </a:ext>
                </a:extLst>
              </p:cNvPr>
              <p:cNvSpPr/>
              <p:nvPr/>
            </p:nvSpPr>
            <p:spPr>
              <a:xfrm>
                <a:off x="4172907" y="5619181"/>
                <a:ext cx="441359" cy="8770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文字方塊 317">
                    <a:extLst>
                      <a:ext uri="{FF2B5EF4-FFF2-40B4-BE49-F238E27FC236}">
                        <a16:creationId xmlns:a16="http://schemas.microsoft.com/office/drawing/2014/main" id="{4633CA4D-8139-55C3-E510-C220B1F89A8E}"/>
                      </a:ext>
                    </a:extLst>
                  </p:cNvPr>
                  <p:cNvSpPr txBox="1"/>
                  <p:nvPr/>
                </p:nvSpPr>
                <p:spPr>
                  <a:xfrm>
                    <a:off x="4253071" y="5776901"/>
                    <a:ext cx="30457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255" name="文字方塊 254">
                    <a:extLst>
                      <a:ext uri="{FF2B5EF4-FFF2-40B4-BE49-F238E27FC236}">
                        <a16:creationId xmlns:a16="http://schemas.microsoft.com/office/drawing/2014/main" id="{2069AD3A-D159-4D96-8ED2-5757DB9EDA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071" y="5776901"/>
                    <a:ext cx="304571" cy="430887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0" name="群組 318">
              <a:extLst>
                <a:ext uri="{FF2B5EF4-FFF2-40B4-BE49-F238E27FC236}">
                  <a16:creationId xmlns:a16="http://schemas.microsoft.com/office/drawing/2014/main" id="{3E2F067E-D297-E3D0-A2BD-433461BEE46F}"/>
                </a:ext>
              </a:extLst>
            </p:cNvPr>
            <p:cNvGrpSpPr/>
            <p:nvPr/>
          </p:nvGrpSpPr>
          <p:grpSpPr>
            <a:xfrm>
              <a:off x="4419991" y="6074831"/>
              <a:ext cx="441359" cy="877076"/>
              <a:chOff x="4172907" y="5619181"/>
              <a:chExt cx="441359" cy="877076"/>
            </a:xfrm>
          </p:grpSpPr>
          <p:sp>
            <p:nvSpPr>
              <p:cNvPr id="121" name="矩形 319">
                <a:extLst>
                  <a:ext uri="{FF2B5EF4-FFF2-40B4-BE49-F238E27FC236}">
                    <a16:creationId xmlns:a16="http://schemas.microsoft.com/office/drawing/2014/main" id="{F9C6CFE3-2259-3FA1-C363-06647B1AFA59}"/>
                  </a:ext>
                </a:extLst>
              </p:cNvPr>
              <p:cNvSpPr/>
              <p:nvPr/>
            </p:nvSpPr>
            <p:spPr>
              <a:xfrm>
                <a:off x="4172907" y="5619181"/>
                <a:ext cx="441359" cy="87707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文字方塊 320">
                    <a:extLst>
                      <a:ext uri="{FF2B5EF4-FFF2-40B4-BE49-F238E27FC236}">
                        <a16:creationId xmlns:a16="http://schemas.microsoft.com/office/drawing/2014/main" id="{3AADB982-86E4-4F26-3ECA-4FD3569E8BBC}"/>
                      </a:ext>
                    </a:extLst>
                  </p:cNvPr>
                  <p:cNvSpPr txBox="1"/>
                  <p:nvPr/>
                </p:nvSpPr>
                <p:spPr>
                  <a:xfrm>
                    <a:off x="4253071" y="5776901"/>
                    <a:ext cx="304571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oMath>
                      </m:oMathPara>
                    </a14:m>
                    <a:endParaRPr lang="zh-TW" altLang="en-US" sz="2800" b="1" dirty="0"/>
                  </a:p>
                </p:txBody>
              </p:sp>
            </mc:Choice>
            <mc:Fallback xmlns="">
              <p:sp>
                <p:nvSpPr>
                  <p:cNvPr id="255" name="文字方塊 254">
                    <a:extLst>
                      <a:ext uri="{FF2B5EF4-FFF2-40B4-BE49-F238E27FC236}">
                        <a16:creationId xmlns:a16="http://schemas.microsoft.com/office/drawing/2014/main" id="{2069AD3A-D159-4D96-8ED2-5757DB9EDA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071" y="5776901"/>
                    <a:ext cx="304571" cy="430887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316E64D-B62E-BD87-714C-C6D138FDE5F0}"/>
                </a:ext>
              </a:extLst>
            </p:cNvPr>
            <p:cNvGrpSpPr/>
            <p:nvPr/>
          </p:nvGrpSpPr>
          <p:grpSpPr>
            <a:xfrm>
              <a:off x="943820" y="5721632"/>
              <a:ext cx="9478228" cy="1268956"/>
              <a:chOff x="943820" y="5721632"/>
              <a:chExt cx="9478228" cy="1268956"/>
            </a:xfrm>
          </p:grpSpPr>
          <p:grpSp>
            <p:nvGrpSpPr>
              <p:cNvPr id="91" name="群組 114">
                <a:extLst>
                  <a:ext uri="{FF2B5EF4-FFF2-40B4-BE49-F238E27FC236}">
                    <a16:creationId xmlns:a16="http://schemas.microsoft.com/office/drawing/2014/main" id="{79898168-4B32-50CC-9CB2-EC907DC1FA5B}"/>
                  </a:ext>
                </a:extLst>
              </p:cNvPr>
              <p:cNvGrpSpPr/>
              <p:nvPr/>
            </p:nvGrpSpPr>
            <p:grpSpPr>
              <a:xfrm>
                <a:off x="5534000" y="6038025"/>
                <a:ext cx="4888048" cy="934612"/>
                <a:chOff x="3867817" y="4139232"/>
                <a:chExt cx="4888048" cy="9346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文字方塊 115">
                      <a:extLst>
                        <a:ext uri="{FF2B5EF4-FFF2-40B4-BE49-F238E27FC236}">
                          <a16:creationId xmlns:a16="http://schemas.microsoft.com/office/drawing/2014/main" id="{10EBED1B-85B0-42F6-0F74-EC1589DD44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67817" y="4396704"/>
                      <a:ext cx="488804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TW" altLang="en-US" sz="28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</m:t>
                                </m:r>
                              </m:e>
                            </m:d>
                          </m:oMath>
                        </m:oMathPara>
                      </a14:m>
                      <a:endParaRPr lang="zh-TW" altLang="en-US" sz="2800" dirty="0"/>
                    </a:p>
                  </p:txBody>
                </p:sp>
              </mc:Choice>
              <mc:Fallback xmlns="">
                <p:sp>
                  <p:nvSpPr>
                    <p:cNvPr id="116" name="文字方塊 115">
                      <a:extLst>
                        <a:ext uri="{FF2B5EF4-FFF2-40B4-BE49-F238E27FC236}">
                          <a16:creationId xmlns:a16="http://schemas.microsoft.com/office/drawing/2014/main" id="{09E71AEA-49B1-4E2C-8639-8C129D0DBEE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67817" y="4396704"/>
                      <a:ext cx="4888048" cy="430887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3" name="群組 116">
                  <a:extLst>
                    <a:ext uri="{FF2B5EF4-FFF2-40B4-BE49-F238E27FC236}">
                      <a16:creationId xmlns:a16="http://schemas.microsoft.com/office/drawing/2014/main" id="{C9C57AAF-139A-5BC4-9AFD-EE3C8B3DB7AE}"/>
                    </a:ext>
                  </a:extLst>
                </p:cNvPr>
                <p:cNvGrpSpPr/>
                <p:nvPr/>
              </p:nvGrpSpPr>
              <p:grpSpPr>
                <a:xfrm>
                  <a:off x="6248717" y="4139232"/>
                  <a:ext cx="905207" cy="929124"/>
                  <a:chOff x="4086576" y="5267584"/>
                  <a:chExt cx="905207" cy="929124"/>
                </a:xfrm>
              </p:grpSpPr>
              <p:sp>
                <p:nvSpPr>
                  <p:cNvPr id="101" name="矩形 164">
                    <a:extLst>
                      <a:ext uri="{FF2B5EF4-FFF2-40B4-BE49-F238E27FC236}">
                        <a16:creationId xmlns:a16="http://schemas.microsoft.com/office/drawing/2014/main" id="{60EA9EB4-0343-BF9C-F893-E13287654F4D}"/>
                      </a:ext>
                    </a:extLst>
                  </p:cNvPr>
                  <p:cNvSpPr/>
                  <p:nvPr/>
                </p:nvSpPr>
                <p:spPr>
                  <a:xfrm>
                    <a:off x="4086576" y="5267584"/>
                    <a:ext cx="905207" cy="929124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400" baseline="300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2" name="文字方塊 165">
                        <a:extLst>
                          <a:ext uri="{FF2B5EF4-FFF2-40B4-BE49-F238E27FC236}">
                            <a16:creationId xmlns:a16="http://schemas.microsoft.com/office/drawing/2014/main" id="{2B1C182C-AF34-7F00-3443-DEF689C164F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58166" y="5528420"/>
                        <a:ext cx="437235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m:oMathPara>
                        </a14:m>
                        <a:endParaRPr lang="zh-TW" alt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29" name="文字方塊 28">
                        <a:extLst>
                          <a:ext uri="{FF2B5EF4-FFF2-40B4-BE49-F238E27FC236}">
                            <a16:creationId xmlns:a16="http://schemas.microsoft.com/office/drawing/2014/main" id="{A139E8EA-92FF-4618-B007-58C9246129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58166" y="5528420"/>
                        <a:ext cx="437235" cy="430887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94" name="群組 117">
                  <a:extLst>
                    <a:ext uri="{FF2B5EF4-FFF2-40B4-BE49-F238E27FC236}">
                      <a16:creationId xmlns:a16="http://schemas.microsoft.com/office/drawing/2014/main" id="{2F8AB7FD-BA6D-7164-63C9-3213471BE2E1}"/>
                    </a:ext>
                  </a:extLst>
                </p:cNvPr>
                <p:cNvGrpSpPr/>
                <p:nvPr/>
              </p:nvGrpSpPr>
              <p:grpSpPr>
                <a:xfrm>
                  <a:off x="7250808" y="4144720"/>
                  <a:ext cx="441359" cy="929124"/>
                  <a:chOff x="5945044" y="5336858"/>
                  <a:chExt cx="441359" cy="877076"/>
                </a:xfrm>
              </p:grpSpPr>
              <p:sp>
                <p:nvSpPr>
                  <p:cNvPr id="99" name="矩形 161">
                    <a:extLst>
                      <a:ext uri="{FF2B5EF4-FFF2-40B4-BE49-F238E27FC236}">
                        <a16:creationId xmlns:a16="http://schemas.microsoft.com/office/drawing/2014/main" id="{D1425292-BF47-6B8A-2685-F9438E869053}"/>
                      </a:ext>
                    </a:extLst>
                  </p:cNvPr>
                  <p:cNvSpPr/>
                  <p:nvPr/>
                </p:nvSpPr>
                <p:spPr>
                  <a:xfrm>
                    <a:off x="5945044" y="5336858"/>
                    <a:ext cx="441359" cy="877076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0" name="文字方塊 162">
                        <a:extLst>
                          <a:ext uri="{FF2B5EF4-FFF2-40B4-BE49-F238E27FC236}">
                            <a16:creationId xmlns:a16="http://schemas.microsoft.com/office/drawing/2014/main" id="{421C97DB-B915-9602-A6D3-A8F58D17D7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21452" y="5544690"/>
                        <a:ext cx="288541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m:oMathPara>
                        </a14:m>
                        <a:endParaRPr lang="zh-TW" altLang="en-US" sz="2800" b="1" dirty="0"/>
                      </a:p>
                    </p:txBody>
                  </p:sp>
                </mc:Choice>
                <mc:Fallback xmlns="">
                  <p:sp>
                    <p:nvSpPr>
                      <p:cNvPr id="216" name="文字方塊 215">
                        <a:extLst>
                          <a:ext uri="{FF2B5EF4-FFF2-40B4-BE49-F238E27FC236}">
                            <a16:creationId xmlns:a16="http://schemas.microsoft.com/office/drawing/2014/main" id="{2CC48FD4-17F0-41D3-A13B-498E7B44A1B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21452" y="5544690"/>
                        <a:ext cx="288541" cy="430887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95" name="群組 118">
                  <a:extLst>
                    <a:ext uri="{FF2B5EF4-FFF2-40B4-BE49-F238E27FC236}">
                      <a16:creationId xmlns:a16="http://schemas.microsoft.com/office/drawing/2014/main" id="{DBB2B4CF-C13B-0E06-4B40-E03EE785B221}"/>
                    </a:ext>
                  </a:extLst>
                </p:cNvPr>
                <p:cNvGrpSpPr/>
                <p:nvPr/>
              </p:nvGrpSpPr>
              <p:grpSpPr>
                <a:xfrm>
                  <a:off x="5197675" y="4144123"/>
                  <a:ext cx="450868" cy="929124"/>
                  <a:chOff x="6899905" y="5328033"/>
                  <a:chExt cx="450868" cy="929124"/>
                </a:xfrm>
              </p:grpSpPr>
              <p:sp>
                <p:nvSpPr>
                  <p:cNvPr id="97" name="矩形 159">
                    <a:extLst>
                      <a:ext uri="{FF2B5EF4-FFF2-40B4-BE49-F238E27FC236}">
                        <a16:creationId xmlns:a16="http://schemas.microsoft.com/office/drawing/2014/main" id="{1470758B-4470-F9CC-C8C6-A9D2E7FC44F5}"/>
                      </a:ext>
                    </a:extLst>
                  </p:cNvPr>
                  <p:cNvSpPr/>
                  <p:nvPr/>
                </p:nvSpPr>
                <p:spPr>
                  <a:xfrm>
                    <a:off x="6899905" y="5328033"/>
                    <a:ext cx="450868" cy="929124"/>
                  </a:xfrm>
                  <a:prstGeom prst="rect">
                    <a:avLst/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400" baseline="300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8" name="文字方塊 160">
                        <a:extLst>
                          <a:ext uri="{FF2B5EF4-FFF2-40B4-BE49-F238E27FC236}">
                            <a16:creationId xmlns:a16="http://schemas.microsoft.com/office/drawing/2014/main" id="{1C7FC4DA-CD80-97EE-9BFB-29F379E3E3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93982" y="5614436"/>
                        <a:ext cx="299762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oMath>
                          </m:oMathPara>
                        </a14:m>
                        <a:endParaRPr lang="zh-TW" altLang="en-US" sz="2800" b="1" dirty="0"/>
                      </a:p>
                    </p:txBody>
                  </p:sp>
                </mc:Choice>
                <mc:Fallback xmlns="">
                  <p:sp>
                    <p:nvSpPr>
                      <p:cNvPr id="219" name="文字方塊 218">
                        <a:extLst>
                          <a:ext uri="{FF2B5EF4-FFF2-40B4-BE49-F238E27FC236}">
                            <a16:creationId xmlns:a16="http://schemas.microsoft.com/office/drawing/2014/main" id="{CB1C4805-5654-42EA-A29F-72F8DA076E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93982" y="5614436"/>
                        <a:ext cx="299762" cy="430887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96" name="文字方塊 119">
                  <a:extLst>
                    <a:ext uri="{FF2B5EF4-FFF2-40B4-BE49-F238E27FC236}">
                      <a16:creationId xmlns:a16="http://schemas.microsoft.com/office/drawing/2014/main" id="{3C6B126D-72B8-4D8A-403E-2C26B846B513}"/>
                    </a:ext>
                  </a:extLst>
                </p:cNvPr>
                <p:cNvSpPr txBox="1"/>
                <p:nvPr/>
              </p:nvSpPr>
              <p:spPr>
                <a:xfrm>
                  <a:off x="5648543" y="4372414"/>
                  <a:ext cx="59355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800" dirty="0"/>
                    <a:t>+</a:t>
                  </a:r>
                  <a:endParaRPr lang="zh-TW" altLang="en-US" sz="2800" dirty="0"/>
                </a:p>
              </p:txBody>
            </p:sp>
          </p:grpSp>
          <p:grpSp>
            <p:nvGrpSpPr>
              <p:cNvPr id="104" name="群組 299">
                <a:extLst>
                  <a:ext uri="{FF2B5EF4-FFF2-40B4-BE49-F238E27FC236}">
                    <a16:creationId xmlns:a16="http://schemas.microsoft.com/office/drawing/2014/main" id="{3DC14D28-D375-E1D6-188B-6C2BB06CC648}"/>
                  </a:ext>
                </a:extLst>
              </p:cNvPr>
              <p:cNvGrpSpPr/>
              <p:nvPr/>
            </p:nvGrpSpPr>
            <p:grpSpPr>
              <a:xfrm>
                <a:off x="943820" y="6056573"/>
                <a:ext cx="5005823" cy="934015"/>
                <a:chOff x="5077867" y="5589813"/>
                <a:chExt cx="5005823" cy="934015"/>
              </a:xfrm>
            </p:grpSpPr>
            <p:grpSp>
              <p:nvGrpSpPr>
                <p:cNvPr id="105" name="群組 300">
                  <a:extLst>
                    <a:ext uri="{FF2B5EF4-FFF2-40B4-BE49-F238E27FC236}">
                      <a16:creationId xmlns:a16="http://schemas.microsoft.com/office/drawing/2014/main" id="{C1E05364-0833-02DE-677F-3DC4FA8BE39A}"/>
                    </a:ext>
                  </a:extLst>
                </p:cNvPr>
                <p:cNvGrpSpPr/>
                <p:nvPr/>
              </p:nvGrpSpPr>
              <p:grpSpPr>
                <a:xfrm>
                  <a:off x="5077867" y="5642102"/>
                  <a:ext cx="477709" cy="877076"/>
                  <a:chOff x="4172907" y="5619181"/>
                  <a:chExt cx="477709" cy="877076"/>
                </a:xfrm>
              </p:grpSpPr>
              <p:sp>
                <p:nvSpPr>
                  <p:cNvPr id="115" name="矩形 313">
                    <a:extLst>
                      <a:ext uri="{FF2B5EF4-FFF2-40B4-BE49-F238E27FC236}">
                        <a16:creationId xmlns:a16="http://schemas.microsoft.com/office/drawing/2014/main" id="{3E69EA44-50C0-A95E-4E86-12352B7F907C}"/>
                      </a:ext>
                    </a:extLst>
                  </p:cNvPr>
                  <p:cNvSpPr/>
                  <p:nvPr/>
                </p:nvSpPr>
                <p:spPr>
                  <a:xfrm>
                    <a:off x="4172907" y="5619181"/>
                    <a:ext cx="441359" cy="877076"/>
                  </a:xfrm>
                  <a:prstGeom prst="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2400" dirty="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6" name="文字方塊 314">
                        <a:extLst>
                          <a:ext uri="{FF2B5EF4-FFF2-40B4-BE49-F238E27FC236}">
                            <a16:creationId xmlns:a16="http://schemas.microsoft.com/office/drawing/2014/main" id="{9F6D7571-E91E-17FD-716B-9C2CA961ECD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53071" y="5776901"/>
                        <a:ext cx="397545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oMath>
                          </m:oMathPara>
                        </a14:m>
                        <a:endParaRPr lang="zh-TW" altLang="en-US" sz="2800" b="1" dirty="0"/>
                      </a:p>
                    </p:txBody>
                  </p:sp>
                </mc:Choice>
                <mc:Fallback xmlns="">
                  <p:sp>
                    <p:nvSpPr>
                      <p:cNvPr id="315" name="文字方塊 314">
                        <a:extLst>
                          <a:ext uri="{FF2B5EF4-FFF2-40B4-BE49-F238E27FC236}">
                            <a16:creationId xmlns:a16="http://schemas.microsoft.com/office/drawing/2014/main" id="{9EBECC09-F24F-4F16-8D08-11E9BEC911A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53071" y="5776901"/>
                        <a:ext cx="397545" cy="430887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06" name="群組 301">
                  <a:extLst>
                    <a:ext uri="{FF2B5EF4-FFF2-40B4-BE49-F238E27FC236}">
                      <a16:creationId xmlns:a16="http://schemas.microsoft.com/office/drawing/2014/main" id="{D8E932B9-6851-FA48-7E8F-561E21A7409C}"/>
                    </a:ext>
                  </a:extLst>
                </p:cNvPr>
                <p:cNvGrpSpPr/>
                <p:nvPr/>
              </p:nvGrpSpPr>
              <p:grpSpPr>
                <a:xfrm>
                  <a:off x="5195642" y="5589813"/>
                  <a:ext cx="4888048" cy="934015"/>
                  <a:chOff x="3911535" y="4139232"/>
                  <a:chExt cx="4888048" cy="93401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文字方塊 302">
                        <a:extLst>
                          <a:ext uri="{FF2B5EF4-FFF2-40B4-BE49-F238E27FC236}">
                            <a16:creationId xmlns:a16="http://schemas.microsoft.com/office/drawing/2014/main" id="{45C9AD04-9BF8-3F4F-6AB1-47604AB25A4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911535" y="4378104"/>
                        <a:ext cx="4888048" cy="43088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zh-TW" altLang="en-US" sz="280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zh-TW" altLang="en-US" sz="2800" dirty="0"/>
                      </a:p>
                    </p:txBody>
                  </p:sp>
                </mc:Choice>
                <mc:Fallback xmlns="">
                  <p:sp>
                    <p:nvSpPr>
                      <p:cNvPr id="303" name="文字方塊 302">
                        <a:extLst>
                          <a:ext uri="{FF2B5EF4-FFF2-40B4-BE49-F238E27FC236}">
                            <a16:creationId xmlns:a16="http://schemas.microsoft.com/office/drawing/2014/main" id="{86F753E2-661B-48C3-81FD-70B13E6B8C1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11535" y="4378104"/>
                        <a:ext cx="4888048" cy="430887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08" name="群組 303">
                    <a:extLst>
                      <a:ext uri="{FF2B5EF4-FFF2-40B4-BE49-F238E27FC236}">
                        <a16:creationId xmlns:a16="http://schemas.microsoft.com/office/drawing/2014/main" id="{371BF41B-7D5B-4FEE-B4C8-0F416CEA5E7E}"/>
                      </a:ext>
                    </a:extLst>
                  </p:cNvPr>
                  <p:cNvGrpSpPr/>
                  <p:nvPr/>
                </p:nvGrpSpPr>
                <p:grpSpPr>
                  <a:xfrm>
                    <a:off x="6248717" y="4139232"/>
                    <a:ext cx="905207" cy="929124"/>
                    <a:chOff x="4086576" y="5267584"/>
                    <a:chExt cx="905207" cy="929124"/>
                  </a:xfrm>
                </p:grpSpPr>
                <p:sp>
                  <p:nvSpPr>
                    <p:cNvPr id="113" name="矩形 311">
                      <a:extLst>
                        <a:ext uri="{FF2B5EF4-FFF2-40B4-BE49-F238E27FC236}">
                          <a16:creationId xmlns:a16="http://schemas.microsoft.com/office/drawing/2014/main" id="{3780CFC7-277E-F5DE-B83A-2A173253E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86576" y="5267584"/>
                      <a:ext cx="905207" cy="929124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2400" baseline="30000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4" name="文字方塊 312">
                          <a:extLst>
                            <a:ext uri="{FF2B5EF4-FFF2-40B4-BE49-F238E27FC236}">
                              <a16:creationId xmlns:a16="http://schemas.microsoft.com/office/drawing/2014/main" id="{FA7F6A21-CD25-C460-DA20-4F6F8472FBA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20066" y="5528420"/>
                          <a:ext cx="516167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TW" altLang="en-US" sz="28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3" name="文字方塊 312">
                          <a:extLst>
                            <a:ext uri="{FF2B5EF4-FFF2-40B4-BE49-F238E27FC236}">
                              <a16:creationId xmlns:a16="http://schemas.microsoft.com/office/drawing/2014/main" id="{AAF28C6C-F369-4D1D-A099-DFF6AD57A5C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20066" y="5528420"/>
                          <a:ext cx="516167" cy="430887"/>
                        </a:xfrm>
                        <a:prstGeom prst="rect">
                          <a:avLst/>
                        </a:prstGeom>
                        <a:blipFill>
                          <a:blip r:embed="rId2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TW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109" name="群組 305">
                    <a:extLst>
                      <a:ext uri="{FF2B5EF4-FFF2-40B4-BE49-F238E27FC236}">
                        <a16:creationId xmlns:a16="http://schemas.microsoft.com/office/drawing/2014/main" id="{0954FE0E-B133-9FF0-18F9-ED814B786BD2}"/>
                      </a:ext>
                    </a:extLst>
                  </p:cNvPr>
                  <p:cNvGrpSpPr/>
                  <p:nvPr/>
                </p:nvGrpSpPr>
                <p:grpSpPr>
                  <a:xfrm>
                    <a:off x="5197675" y="4144123"/>
                    <a:ext cx="450868" cy="929124"/>
                    <a:chOff x="6899905" y="5328033"/>
                    <a:chExt cx="450868" cy="929124"/>
                  </a:xfrm>
                </p:grpSpPr>
                <p:sp>
                  <p:nvSpPr>
                    <p:cNvPr id="111" name="矩形 307">
                      <a:extLst>
                        <a:ext uri="{FF2B5EF4-FFF2-40B4-BE49-F238E27FC236}">
                          <a16:creationId xmlns:a16="http://schemas.microsoft.com/office/drawing/2014/main" id="{9E7FD8FE-1D1D-66AD-4C2F-BD277C8E2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9905" y="5328033"/>
                      <a:ext cx="450868" cy="929124"/>
                    </a:xfrm>
                    <a:prstGeom prst="rect">
                      <a:avLst/>
                    </a:prstGeom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sz="2400" baseline="30000" dirty="0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12" name="文字方塊 308">
                          <a:extLst>
                            <a:ext uri="{FF2B5EF4-FFF2-40B4-BE49-F238E27FC236}">
                              <a16:creationId xmlns:a16="http://schemas.microsoft.com/office/drawing/2014/main" id="{35056B86-8321-9995-6B4D-A0B9F631510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936832" y="5595386"/>
                          <a:ext cx="392736" cy="4308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TW" altLang="en-US" sz="2800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309" name="文字方塊 308">
                          <a:extLst>
                            <a:ext uri="{FF2B5EF4-FFF2-40B4-BE49-F238E27FC236}">
                              <a16:creationId xmlns:a16="http://schemas.microsoft.com/office/drawing/2014/main" id="{A2E7A820-184D-414E-97DC-36B3BAAD26D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936832" y="5595386"/>
                          <a:ext cx="392736" cy="430887"/>
                        </a:xfrm>
                        <a:prstGeom prst="rect">
                          <a:avLst/>
                        </a:prstGeom>
                        <a:blipFill>
                          <a:blip r:embed="rId3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TW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110" name="文字方塊 306">
                    <a:extLst>
                      <a:ext uri="{FF2B5EF4-FFF2-40B4-BE49-F238E27FC236}">
                        <a16:creationId xmlns:a16="http://schemas.microsoft.com/office/drawing/2014/main" id="{02F5FEC8-AA25-3C30-A29C-16D1AC55CFAB}"/>
                      </a:ext>
                    </a:extLst>
                  </p:cNvPr>
                  <p:cNvSpPr txBox="1"/>
                  <p:nvPr/>
                </p:nvSpPr>
                <p:spPr>
                  <a:xfrm>
                    <a:off x="5648543" y="4372414"/>
                    <a:ext cx="5935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2800" dirty="0"/>
                      <a:t>+</a:t>
                    </a:r>
                    <a:endParaRPr lang="zh-TW" altLang="en-US" sz="2800" dirty="0"/>
                  </a:p>
                </p:txBody>
              </p:sp>
            </p:grpSp>
          </p:grpSp>
          <p:grpSp>
            <p:nvGrpSpPr>
              <p:cNvPr id="123" name="群組 7">
                <a:extLst>
                  <a:ext uri="{FF2B5EF4-FFF2-40B4-BE49-F238E27FC236}">
                    <a16:creationId xmlns:a16="http://schemas.microsoft.com/office/drawing/2014/main" id="{B87368E7-08C9-222D-DE57-C10D75737854}"/>
                  </a:ext>
                </a:extLst>
              </p:cNvPr>
              <p:cNvGrpSpPr/>
              <p:nvPr/>
            </p:nvGrpSpPr>
            <p:grpSpPr>
              <a:xfrm>
                <a:off x="4623982" y="5721632"/>
                <a:ext cx="1102908" cy="374750"/>
                <a:chOff x="3994256" y="5178170"/>
                <a:chExt cx="1102908" cy="374750"/>
              </a:xfrm>
            </p:grpSpPr>
            <p:cxnSp>
              <p:nvCxnSpPr>
                <p:cNvPr id="124" name="直線單箭頭接點 321">
                  <a:extLst>
                    <a:ext uri="{FF2B5EF4-FFF2-40B4-BE49-F238E27FC236}">
                      <a16:creationId xmlns:a16="http://schemas.microsoft.com/office/drawing/2014/main" id="{3D55C709-72B8-FC9B-9FC4-D69B010BB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4905731" y="5376936"/>
                  <a:ext cx="35196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線單箭頭接點 322">
                  <a:extLst>
                    <a:ext uri="{FF2B5EF4-FFF2-40B4-BE49-F238E27FC236}">
                      <a16:creationId xmlns:a16="http://schemas.microsoft.com/office/drawing/2014/main" id="{7D58A9D7-B9C3-3E87-EA04-E6143D2C51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3818272" y="5358388"/>
                  <a:ext cx="35196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ot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線單箭頭接點 323">
                  <a:extLst>
                    <a:ext uri="{FF2B5EF4-FFF2-40B4-BE49-F238E27FC236}">
                      <a16:creationId xmlns:a16="http://schemas.microsoft.com/office/drawing/2014/main" id="{C7A13DBE-6D7E-46AE-99F4-177A29954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94256" y="5178170"/>
                  <a:ext cx="1102908" cy="423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ot"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50E847C-3B87-628B-BC83-87432E53F20F}"/>
              </a:ext>
            </a:extLst>
          </p:cNvPr>
          <p:cNvGrpSpPr/>
          <p:nvPr/>
        </p:nvGrpSpPr>
        <p:grpSpPr>
          <a:xfrm>
            <a:off x="1081956" y="1029585"/>
            <a:ext cx="6232769" cy="3663185"/>
            <a:chOff x="1081956" y="1029585"/>
            <a:chExt cx="8210002" cy="4325377"/>
          </a:xfrm>
        </p:grpSpPr>
        <p:sp>
          <p:nvSpPr>
            <p:cNvPr id="6" name="橢圓 155">
              <a:extLst>
                <a:ext uri="{FF2B5EF4-FFF2-40B4-BE49-F238E27FC236}">
                  <a16:creationId xmlns:a16="http://schemas.microsoft.com/office/drawing/2014/main" id="{3DC5B300-B02E-2EF7-A9FE-5F41146B0B34}"/>
                </a:ext>
              </a:extLst>
            </p:cNvPr>
            <p:cNvSpPr/>
            <p:nvPr/>
          </p:nvSpPr>
          <p:spPr>
            <a:xfrm>
              <a:off x="5479790" y="1029585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156">
              <a:extLst>
                <a:ext uri="{FF2B5EF4-FFF2-40B4-BE49-F238E27FC236}">
                  <a16:creationId xmlns:a16="http://schemas.microsoft.com/office/drawing/2014/main" id="{0FAAAAF1-0C2B-8C06-2AF9-0339FCE20857}"/>
                </a:ext>
              </a:extLst>
            </p:cNvPr>
            <p:cNvSpPr/>
            <p:nvPr/>
          </p:nvSpPr>
          <p:spPr>
            <a:xfrm>
              <a:off x="5487384" y="2562299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163">
              <a:extLst>
                <a:ext uri="{FF2B5EF4-FFF2-40B4-BE49-F238E27FC236}">
                  <a16:creationId xmlns:a16="http://schemas.microsoft.com/office/drawing/2014/main" id="{1133CE18-D5C4-20DC-E05D-2ABCE0CFCB59}"/>
                </a:ext>
              </a:extLst>
            </p:cNvPr>
            <p:cNvSpPr/>
            <p:nvPr/>
          </p:nvSpPr>
          <p:spPr>
            <a:xfrm>
              <a:off x="5505541" y="4158914"/>
              <a:ext cx="638175" cy="63817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185">
              <a:extLst>
                <a:ext uri="{FF2B5EF4-FFF2-40B4-BE49-F238E27FC236}">
                  <a16:creationId xmlns:a16="http://schemas.microsoft.com/office/drawing/2014/main" id="{BA6CB652-BC48-FB00-DE51-A209725604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5254" y="1332347"/>
              <a:ext cx="576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186">
              <a:extLst>
                <a:ext uri="{FF2B5EF4-FFF2-40B4-BE49-F238E27FC236}">
                  <a16:creationId xmlns:a16="http://schemas.microsoft.com/office/drawing/2014/main" id="{B90E8705-87F8-AFD5-1A16-C20F48D5E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5254" y="2885864"/>
              <a:ext cx="576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87">
              <a:extLst>
                <a:ext uri="{FF2B5EF4-FFF2-40B4-BE49-F238E27FC236}">
                  <a16:creationId xmlns:a16="http://schemas.microsoft.com/office/drawing/2014/main" id="{AFDE6F70-3C50-FD06-05F5-C1BB1430E9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9553" y="4494044"/>
              <a:ext cx="576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88">
              <a:extLst>
                <a:ext uri="{FF2B5EF4-FFF2-40B4-BE49-F238E27FC236}">
                  <a16:creationId xmlns:a16="http://schemas.microsoft.com/office/drawing/2014/main" id="{6BB1068E-E7C5-BBC4-25FB-32A1439B5650}"/>
                </a:ext>
              </a:extLst>
            </p:cNvPr>
            <p:cNvSpPr/>
            <p:nvPr/>
          </p:nvSpPr>
          <p:spPr>
            <a:xfrm flipH="1">
              <a:off x="6537692" y="1146055"/>
              <a:ext cx="369332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p:sp>
          <p:nvSpPr>
            <p:cNvPr id="13" name="矩形 189">
              <a:extLst>
                <a:ext uri="{FF2B5EF4-FFF2-40B4-BE49-F238E27FC236}">
                  <a16:creationId xmlns:a16="http://schemas.microsoft.com/office/drawing/2014/main" id="{E6703812-A589-2D0F-0182-19CDB50F4737}"/>
                </a:ext>
              </a:extLst>
            </p:cNvPr>
            <p:cNvSpPr/>
            <p:nvPr/>
          </p:nvSpPr>
          <p:spPr>
            <a:xfrm flipH="1">
              <a:off x="6537692" y="2694811"/>
              <a:ext cx="369332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p:cxnSp>
          <p:nvCxnSpPr>
            <p:cNvPr id="14" name="直線單箭頭接點 190">
              <a:extLst>
                <a:ext uri="{FF2B5EF4-FFF2-40B4-BE49-F238E27FC236}">
                  <a16:creationId xmlns:a16="http://schemas.microsoft.com/office/drawing/2014/main" id="{4619E94B-9D93-2F9D-84E5-C1A499460FED}"/>
                </a:ext>
              </a:extLst>
            </p:cNvPr>
            <p:cNvCxnSpPr>
              <a:cxnSpLocks/>
              <a:stCxn id="30" idx="3"/>
              <a:endCxn id="12" idx="1"/>
            </p:cNvCxnSpPr>
            <p:nvPr/>
          </p:nvCxnSpPr>
          <p:spPr>
            <a:xfrm flipH="1" flipV="1">
              <a:off x="6907024" y="1330721"/>
              <a:ext cx="2067674" cy="3472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群組 191">
              <a:extLst>
                <a:ext uri="{FF2B5EF4-FFF2-40B4-BE49-F238E27FC236}">
                  <a16:creationId xmlns:a16="http://schemas.microsoft.com/office/drawing/2014/main" id="{FCB36802-DC8D-4DBE-6C81-4C577B4349C2}"/>
                </a:ext>
              </a:extLst>
            </p:cNvPr>
            <p:cNvGrpSpPr/>
            <p:nvPr/>
          </p:nvGrpSpPr>
          <p:grpSpPr>
            <a:xfrm flipH="1">
              <a:off x="6555501" y="1535550"/>
              <a:ext cx="333714" cy="653404"/>
              <a:chOff x="5009975" y="3353595"/>
              <a:chExt cx="333714" cy="653404"/>
            </a:xfrm>
          </p:grpSpPr>
          <p:cxnSp>
            <p:nvCxnSpPr>
              <p:cNvPr id="16" name="直線單箭頭接點 192">
                <a:extLst>
                  <a:ext uri="{FF2B5EF4-FFF2-40B4-BE49-F238E27FC236}">
                    <a16:creationId xmlns:a16="http://schemas.microsoft.com/office/drawing/2014/main" id="{A50736D5-A4C1-612F-038B-4562F36D8CA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5172402" y="3353595"/>
                <a:ext cx="4430" cy="319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93">
                <a:extLst>
                  <a:ext uri="{FF2B5EF4-FFF2-40B4-BE49-F238E27FC236}">
                    <a16:creationId xmlns:a16="http://schemas.microsoft.com/office/drawing/2014/main" id="{D36217DD-BE19-6E60-2B7E-DCF37C8C94A1}"/>
                  </a:ext>
                </a:extLst>
              </p:cNvPr>
              <p:cNvSpPr/>
              <p:nvPr/>
            </p:nvSpPr>
            <p:spPr>
              <a:xfrm>
                <a:off x="5009975" y="3673285"/>
                <a:ext cx="333714" cy="33371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</p:grpSp>
        <p:grpSp>
          <p:nvGrpSpPr>
            <p:cNvPr id="18" name="群組 194">
              <a:extLst>
                <a:ext uri="{FF2B5EF4-FFF2-40B4-BE49-F238E27FC236}">
                  <a16:creationId xmlns:a16="http://schemas.microsoft.com/office/drawing/2014/main" id="{CFF76DD5-B317-B561-326A-588A7AF04396}"/>
                </a:ext>
              </a:extLst>
            </p:cNvPr>
            <p:cNvGrpSpPr/>
            <p:nvPr/>
          </p:nvGrpSpPr>
          <p:grpSpPr>
            <a:xfrm flipH="1">
              <a:off x="6537692" y="3069577"/>
              <a:ext cx="333714" cy="653404"/>
              <a:chOff x="5009975" y="3353595"/>
              <a:chExt cx="333714" cy="653404"/>
            </a:xfrm>
          </p:grpSpPr>
          <p:cxnSp>
            <p:nvCxnSpPr>
              <p:cNvPr id="19" name="直線單箭頭接點 195">
                <a:extLst>
                  <a:ext uri="{FF2B5EF4-FFF2-40B4-BE49-F238E27FC236}">
                    <a16:creationId xmlns:a16="http://schemas.microsoft.com/office/drawing/2014/main" id="{0FED34BA-7AAD-BEC6-9F4B-7F1326BB82CD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flipH="1" flipV="1">
                <a:off x="5172402" y="3353595"/>
                <a:ext cx="4430" cy="319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6">
                <a:extLst>
                  <a:ext uri="{FF2B5EF4-FFF2-40B4-BE49-F238E27FC236}">
                    <a16:creationId xmlns:a16="http://schemas.microsoft.com/office/drawing/2014/main" id="{17D6859C-A82F-E026-1171-8D1A61C62354}"/>
                  </a:ext>
                </a:extLst>
              </p:cNvPr>
              <p:cNvSpPr/>
              <p:nvPr/>
            </p:nvSpPr>
            <p:spPr>
              <a:xfrm>
                <a:off x="5009975" y="3673285"/>
                <a:ext cx="333714" cy="33371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</p:grpSp>
        <p:sp>
          <p:nvSpPr>
            <p:cNvPr id="21" name="矩形 197">
              <a:extLst>
                <a:ext uri="{FF2B5EF4-FFF2-40B4-BE49-F238E27FC236}">
                  <a16:creationId xmlns:a16="http://schemas.microsoft.com/office/drawing/2014/main" id="{0CEAF12B-0FC8-CCED-F903-7F63C719F8D5}"/>
                </a:ext>
              </a:extLst>
            </p:cNvPr>
            <p:cNvSpPr/>
            <p:nvPr/>
          </p:nvSpPr>
          <p:spPr>
            <a:xfrm flipH="1">
              <a:off x="6521991" y="4302991"/>
              <a:ext cx="369332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p:grpSp>
          <p:nvGrpSpPr>
            <p:cNvPr id="22" name="群組 198">
              <a:extLst>
                <a:ext uri="{FF2B5EF4-FFF2-40B4-BE49-F238E27FC236}">
                  <a16:creationId xmlns:a16="http://schemas.microsoft.com/office/drawing/2014/main" id="{7A4578F2-FC89-E2E2-34F6-C2381DCB6F2E}"/>
                </a:ext>
              </a:extLst>
            </p:cNvPr>
            <p:cNvGrpSpPr/>
            <p:nvPr/>
          </p:nvGrpSpPr>
          <p:grpSpPr>
            <a:xfrm flipH="1">
              <a:off x="6564521" y="4677757"/>
              <a:ext cx="333714" cy="653404"/>
              <a:chOff x="5009975" y="3353595"/>
              <a:chExt cx="333714" cy="653404"/>
            </a:xfrm>
          </p:grpSpPr>
          <p:cxnSp>
            <p:nvCxnSpPr>
              <p:cNvPr id="23" name="直線單箭頭接點 199">
                <a:extLst>
                  <a:ext uri="{FF2B5EF4-FFF2-40B4-BE49-F238E27FC236}">
                    <a16:creationId xmlns:a16="http://schemas.microsoft.com/office/drawing/2014/main" id="{1D922D7D-8F5E-2700-52FA-DC3F3827B020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H="1" flipV="1">
                <a:off x="5172402" y="3353595"/>
                <a:ext cx="4430" cy="319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矩形 200">
                <a:extLst>
                  <a:ext uri="{FF2B5EF4-FFF2-40B4-BE49-F238E27FC236}">
                    <a16:creationId xmlns:a16="http://schemas.microsoft.com/office/drawing/2014/main" id="{1A46985B-A560-3C43-5037-829897445012}"/>
                  </a:ext>
                </a:extLst>
              </p:cNvPr>
              <p:cNvSpPr/>
              <p:nvPr/>
            </p:nvSpPr>
            <p:spPr>
              <a:xfrm>
                <a:off x="5009975" y="3673285"/>
                <a:ext cx="333714" cy="33371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</p:grpSp>
        <p:cxnSp>
          <p:nvCxnSpPr>
            <p:cNvPr id="25" name="直線單箭頭接點 201">
              <a:extLst>
                <a:ext uri="{FF2B5EF4-FFF2-40B4-BE49-F238E27FC236}">
                  <a16:creationId xmlns:a16="http://schemas.microsoft.com/office/drawing/2014/main" id="{978808FD-A2A5-0061-4BCB-9681C80D4CB7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H="1" flipV="1">
              <a:off x="6907024" y="1330721"/>
              <a:ext cx="1999923" cy="12949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02">
              <a:extLst>
                <a:ext uri="{FF2B5EF4-FFF2-40B4-BE49-F238E27FC236}">
                  <a16:creationId xmlns:a16="http://schemas.microsoft.com/office/drawing/2014/main" id="{106E3EBE-02E6-661F-0DA6-471E2940F61C}"/>
                </a:ext>
              </a:extLst>
            </p:cNvPr>
            <p:cNvCxnSpPr>
              <a:cxnSpLocks/>
              <a:stCxn id="36" idx="3"/>
              <a:endCxn id="12" idx="1"/>
            </p:cNvCxnSpPr>
            <p:nvPr/>
          </p:nvCxnSpPr>
          <p:spPr>
            <a:xfrm flipH="1" flipV="1">
              <a:off x="6907024" y="1330721"/>
              <a:ext cx="2052404" cy="21824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03">
              <a:extLst>
                <a:ext uri="{FF2B5EF4-FFF2-40B4-BE49-F238E27FC236}">
                  <a16:creationId xmlns:a16="http://schemas.microsoft.com/office/drawing/2014/main" id="{EE4E1EA5-0590-162F-6699-3037F761BDC6}"/>
                </a:ext>
              </a:extLst>
            </p:cNvPr>
            <p:cNvSpPr txBox="1"/>
            <p:nvPr/>
          </p:nvSpPr>
          <p:spPr>
            <a:xfrm rot="16200000" flipH="1">
              <a:off x="8538142" y="3917858"/>
              <a:ext cx="8933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grpSp>
          <p:nvGrpSpPr>
            <p:cNvPr id="28" name="群組 204">
              <a:extLst>
                <a:ext uri="{FF2B5EF4-FFF2-40B4-BE49-F238E27FC236}">
                  <a16:creationId xmlns:a16="http://schemas.microsoft.com/office/drawing/2014/main" id="{D3FAC0BD-FE72-F95B-02D2-5E936110E451}"/>
                </a:ext>
              </a:extLst>
            </p:cNvPr>
            <p:cNvGrpSpPr/>
            <p:nvPr/>
          </p:nvGrpSpPr>
          <p:grpSpPr>
            <a:xfrm flipH="1">
              <a:off x="8922217" y="1493268"/>
              <a:ext cx="369332" cy="394455"/>
              <a:chOff x="674398" y="1660770"/>
              <a:chExt cx="369332" cy="394455"/>
            </a:xfrm>
          </p:grpSpPr>
          <p:sp>
            <p:nvSpPr>
              <p:cNvPr id="29" name="矩形 205">
                <a:extLst>
                  <a:ext uri="{FF2B5EF4-FFF2-40B4-BE49-F238E27FC236}">
                    <a16:creationId xmlns:a16="http://schemas.microsoft.com/office/drawing/2014/main" id="{AF28C7F0-299A-8CA4-FBD4-38BED3B8EFCC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字方塊 206">
                    <a:extLst>
                      <a:ext uri="{FF2B5EF4-FFF2-40B4-BE49-F238E27FC236}">
                        <a16:creationId xmlns:a16="http://schemas.microsoft.com/office/drawing/2014/main" id="{9A649355-1559-C476-AE9F-166C8340B27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07" name="文字方塊 206">
                    <a:extLst>
                      <a:ext uri="{FF2B5EF4-FFF2-40B4-BE49-F238E27FC236}">
                        <a16:creationId xmlns:a16="http://schemas.microsoft.com/office/drawing/2014/main" id="{A0770FFC-E9FF-4A4B-8DC0-9C8AAD7C18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2500" r="-47500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1" name="群組 207">
              <a:extLst>
                <a:ext uri="{FF2B5EF4-FFF2-40B4-BE49-F238E27FC236}">
                  <a16:creationId xmlns:a16="http://schemas.microsoft.com/office/drawing/2014/main" id="{4CA92CE7-6C1A-17F5-57D2-F679F389403D}"/>
                </a:ext>
              </a:extLst>
            </p:cNvPr>
            <p:cNvGrpSpPr/>
            <p:nvPr/>
          </p:nvGrpSpPr>
          <p:grpSpPr>
            <a:xfrm flipH="1">
              <a:off x="8922626" y="2415854"/>
              <a:ext cx="369332" cy="394455"/>
              <a:chOff x="674398" y="1660770"/>
              <a:chExt cx="369332" cy="394455"/>
            </a:xfrm>
          </p:grpSpPr>
          <p:sp>
            <p:nvSpPr>
              <p:cNvPr id="32" name="矩形 208">
                <a:extLst>
                  <a:ext uri="{FF2B5EF4-FFF2-40B4-BE49-F238E27FC236}">
                    <a16:creationId xmlns:a16="http://schemas.microsoft.com/office/drawing/2014/main" id="{BD2D98A9-4D40-9B1F-E2B4-2E0326DF2D4B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209">
                    <a:extLst>
                      <a:ext uri="{FF2B5EF4-FFF2-40B4-BE49-F238E27FC236}">
                        <a16:creationId xmlns:a16="http://schemas.microsoft.com/office/drawing/2014/main" id="{B9645FFF-8524-0AE0-C6CD-B9F0CDDF6A5B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10" name="文字方塊 209">
                    <a:extLst>
                      <a:ext uri="{FF2B5EF4-FFF2-40B4-BE49-F238E27FC236}">
                        <a16:creationId xmlns:a16="http://schemas.microsoft.com/office/drawing/2014/main" id="{94356EEB-82AB-4C3F-BB0B-BD89D4C240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32500" r="-5000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群組 210">
              <a:extLst>
                <a:ext uri="{FF2B5EF4-FFF2-40B4-BE49-F238E27FC236}">
                  <a16:creationId xmlns:a16="http://schemas.microsoft.com/office/drawing/2014/main" id="{44446DDD-7D2E-5D67-945E-CC8703C46C61}"/>
                </a:ext>
              </a:extLst>
            </p:cNvPr>
            <p:cNvGrpSpPr/>
            <p:nvPr/>
          </p:nvGrpSpPr>
          <p:grpSpPr>
            <a:xfrm flipH="1">
              <a:off x="8906947" y="3328526"/>
              <a:ext cx="369332" cy="394455"/>
              <a:chOff x="674398" y="1660770"/>
              <a:chExt cx="369332" cy="394455"/>
            </a:xfrm>
          </p:grpSpPr>
          <p:sp>
            <p:nvSpPr>
              <p:cNvPr id="35" name="矩形 211">
                <a:extLst>
                  <a:ext uri="{FF2B5EF4-FFF2-40B4-BE49-F238E27FC236}">
                    <a16:creationId xmlns:a16="http://schemas.microsoft.com/office/drawing/2014/main" id="{6E8F3700-BDAA-5517-AB2D-E2BB34A455F2}"/>
                  </a:ext>
                </a:extLst>
              </p:cNvPr>
              <p:cNvSpPr/>
              <p:nvPr/>
            </p:nvSpPr>
            <p:spPr>
              <a:xfrm>
                <a:off x="674398" y="168589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字方塊 212">
                    <a:extLst>
                      <a:ext uri="{FF2B5EF4-FFF2-40B4-BE49-F238E27FC236}">
                        <a16:creationId xmlns:a16="http://schemas.microsoft.com/office/drawing/2014/main" id="{917055FD-2978-A9A0-947B-812ED6569F77}"/>
                      </a:ext>
                    </a:extLst>
                  </p:cNvPr>
                  <p:cNvSpPr txBox="1"/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213" name="文字方塊 212">
                    <a:extLst>
                      <a:ext uri="{FF2B5EF4-FFF2-40B4-BE49-F238E27FC236}">
                        <a16:creationId xmlns:a16="http://schemas.microsoft.com/office/drawing/2014/main" id="{50D7D545-AD7B-4C29-A28E-CBF6A7D5CB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516" y="1660770"/>
                    <a:ext cx="241733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0000" r="-50000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群組 221">
              <a:extLst>
                <a:ext uri="{FF2B5EF4-FFF2-40B4-BE49-F238E27FC236}">
                  <a16:creationId xmlns:a16="http://schemas.microsoft.com/office/drawing/2014/main" id="{59BE6A64-2371-DE89-9FE4-9BDF64076CD9}"/>
                </a:ext>
              </a:extLst>
            </p:cNvPr>
            <p:cNvGrpSpPr/>
            <p:nvPr/>
          </p:nvGrpSpPr>
          <p:grpSpPr>
            <a:xfrm>
              <a:off x="5072600" y="1348672"/>
              <a:ext cx="370685" cy="3179955"/>
              <a:chOff x="4988328" y="936328"/>
              <a:chExt cx="370685" cy="3179955"/>
            </a:xfrm>
          </p:grpSpPr>
          <p:cxnSp>
            <p:nvCxnSpPr>
              <p:cNvPr id="38" name="直線單箭頭接點 222">
                <a:extLst>
                  <a:ext uri="{FF2B5EF4-FFF2-40B4-BE49-F238E27FC236}">
                    <a16:creationId xmlns:a16="http://schemas.microsoft.com/office/drawing/2014/main" id="{DE0D39A2-CA84-4571-7626-03E8F4D149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88328" y="4116283"/>
                <a:ext cx="35196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223">
                <a:extLst>
                  <a:ext uri="{FF2B5EF4-FFF2-40B4-BE49-F238E27FC236}">
                    <a16:creationId xmlns:a16="http://schemas.microsoft.com/office/drawing/2014/main" id="{D26EAE92-9E17-935B-1B0B-9C0111DA2E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7044" y="2488415"/>
                <a:ext cx="35196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224">
                <a:extLst>
                  <a:ext uri="{FF2B5EF4-FFF2-40B4-BE49-F238E27FC236}">
                    <a16:creationId xmlns:a16="http://schemas.microsoft.com/office/drawing/2014/main" id="{DB3D6BDD-4D9E-2836-5AE1-72AD628EBB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91001" y="936328"/>
                <a:ext cx="35196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直線單箭頭接點 225">
              <a:extLst>
                <a:ext uri="{FF2B5EF4-FFF2-40B4-BE49-F238E27FC236}">
                  <a16:creationId xmlns:a16="http://schemas.microsoft.com/office/drawing/2014/main" id="{D888768D-B2F6-EC17-7CA4-932283FF0053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H="1">
              <a:off x="6907024" y="1677934"/>
              <a:ext cx="1999923" cy="12015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226">
              <a:extLst>
                <a:ext uri="{FF2B5EF4-FFF2-40B4-BE49-F238E27FC236}">
                  <a16:creationId xmlns:a16="http://schemas.microsoft.com/office/drawing/2014/main" id="{832C6CD4-C522-6738-7D7C-21B9ED74588F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H="1">
              <a:off x="6891323" y="1677934"/>
              <a:ext cx="2015624" cy="28097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227">
              <a:extLst>
                <a:ext uri="{FF2B5EF4-FFF2-40B4-BE49-F238E27FC236}">
                  <a16:creationId xmlns:a16="http://schemas.microsoft.com/office/drawing/2014/main" id="{3C915036-44E1-6CDA-DE20-FCD54AB4F3AD}"/>
                </a:ext>
              </a:extLst>
            </p:cNvPr>
            <p:cNvCxnSpPr>
              <a:cxnSpLocks/>
              <a:stCxn id="32" idx="3"/>
              <a:endCxn id="13" idx="1"/>
            </p:cNvCxnSpPr>
            <p:nvPr/>
          </p:nvCxnSpPr>
          <p:spPr>
            <a:xfrm flipH="1">
              <a:off x="6907024" y="2625643"/>
              <a:ext cx="2015602" cy="2538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228">
              <a:extLst>
                <a:ext uri="{FF2B5EF4-FFF2-40B4-BE49-F238E27FC236}">
                  <a16:creationId xmlns:a16="http://schemas.microsoft.com/office/drawing/2014/main" id="{EBF0FF97-3B63-D7C3-9FFC-ED9A2B0941F6}"/>
                </a:ext>
              </a:extLst>
            </p:cNvPr>
            <p:cNvCxnSpPr>
              <a:cxnSpLocks/>
              <a:stCxn id="32" idx="3"/>
              <a:endCxn id="21" idx="1"/>
            </p:cNvCxnSpPr>
            <p:nvPr/>
          </p:nvCxnSpPr>
          <p:spPr>
            <a:xfrm flipH="1">
              <a:off x="6891323" y="2625643"/>
              <a:ext cx="2031303" cy="18620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229">
              <a:extLst>
                <a:ext uri="{FF2B5EF4-FFF2-40B4-BE49-F238E27FC236}">
                  <a16:creationId xmlns:a16="http://schemas.microsoft.com/office/drawing/2014/main" id="{8B3346BD-78F3-A274-595E-B4E2362776B0}"/>
                </a:ext>
              </a:extLst>
            </p:cNvPr>
            <p:cNvCxnSpPr>
              <a:cxnSpLocks/>
              <a:stCxn id="36" idx="3"/>
              <a:endCxn id="21" idx="1"/>
            </p:cNvCxnSpPr>
            <p:nvPr/>
          </p:nvCxnSpPr>
          <p:spPr>
            <a:xfrm flipH="1">
              <a:off x="6891323" y="3513192"/>
              <a:ext cx="2068105" cy="9744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230">
              <a:extLst>
                <a:ext uri="{FF2B5EF4-FFF2-40B4-BE49-F238E27FC236}">
                  <a16:creationId xmlns:a16="http://schemas.microsoft.com/office/drawing/2014/main" id="{062C1D0C-B5CA-1326-87BB-041621A999B2}"/>
                </a:ext>
              </a:extLst>
            </p:cNvPr>
            <p:cNvCxnSpPr>
              <a:cxnSpLocks/>
              <a:stCxn id="36" idx="3"/>
              <a:endCxn id="13" idx="1"/>
            </p:cNvCxnSpPr>
            <p:nvPr/>
          </p:nvCxnSpPr>
          <p:spPr>
            <a:xfrm flipH="1" flipV="1">
              <a:off x="6907024" y="2879477"/>
              <a:ext cx="2052404" cy="6337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橢圓 231">
              <a:extLst>
                <a:ext uri="{FF2B5EF4-FFF2-40B4-BE49-F238E27FC236}">
                  <a16:creationId xmlns:a16="http://schemas.microsoft.com/office/drawing/2014/main" id="{9772E2CD-A022-F956-F740-B64C608BEE25}"/>
                </a:ext>
              </a:extLst>
            </p:cNvPr>
            <p:cNvSpPr/>
            <p:nvPr/>
          </p:nvSpPr>
          <p:spPr>
            <a:xfrm flipH="1">
              <a:off x="1542228" y="1035434"/>
              <a:ext cx="638175" cy="63817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232">
              <a:extLst>
                <a:ext uri="{FF2B5EF4-FFF2-40B4-BE49-F238E27FC236}">
                  <a16:creationId xmlns:a16="http://schemas.microsoft.com/office/drawing/2014/main" id="{3C940667-A529-BD88-A6A9-6C41228BA94F}"/>
                </a:ext>
              </a:extLst>
            </p:cNvPr>
            <p:cNvSpPr/>
            <p:nvPr/>
          </p:nvSpPr>
          <p:spPr>
            <a:xfrm flipH="1">
              <a:off x="1518592" y="2584190"/>
              <a:ext cx="638175" cy="63817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49" name="直線單箭頭接點 233">
              <a:extLst>
                <a:ext uri="{FF2B5EF4-FFF2-40B4-BE49-F238E27FC236}">
                  <a16:creationId xmlns:a16="http://schemas.microsoft.com/office/drawing/2014/main" id="{33F605EB-B5E3-0885-3CF4-203C1AD602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2197" y="1356148"/>
              <a:ext cx="576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單箭頭接點 234">
              <a:extLst>
                <a:ext uri="{FF2B5EF4-FFF2-40B4-BE49-F238E27FC236}">
                  <a16:creationId xmlns:a16="http://schemas.microsoft.com/office/drawing/2014/main" id="{4B824014-7974-6397-3617-A9C578FF4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2197" y="2909665"/>
              <a:ext cx="576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橢圓 241">
              <a:extLst>
                <a:ext uri="{FF2B5EF4-FFF2-40B4-BE49-F238E27FC236}">
                  <a16:creationId xmlns:a16="http://schemas.microsoft.com/office/drawing/2014/main" id="{37F9E429-4F08-EE39-BA0D-C1CBA455C166}"/>
                </a:ext>
              </a:extLst>
            </p:cNvPr>
            <p:cNvSpPr/>
            <p:nvPr/>
          </p:nvSpPr>
          <p:spPr>
            <a:xfrm flipH="1">
              <a:off x="1468351" y="4164763"/>
              <a:ext cx="638175" cy="638175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2" name="直線單箭頭接點 245">
              <a:extLst>
                <a:ext uri="{FF2B5EF4-FFF2-40B4-BE49-F238E27FC236}">
                  <a16:creationId xmlns:a16="http://schemas.microsoft.com/office/drawing/2014/main" id="{CBB8DF50-2464-46E9-2E68-EF420A2D2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3966" y="4517845"/>
              <a:ext cx="5764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246">
              <a:extLst>
                <a:ext uri="{FF2B5EF4-FFF2-40B4-BE49-F238E27FC236}">
                  <a16:creationId xmlns:a16="http://schemas.microsoft.com/office/drawing/2014/main" id="{B1E6D60B-2934-1FE2-DBAF-65E7A574174F}"/>
                </a:ext>
              </a:extLst>
            </p:cNvPr>
            <p:cNvSpPr/>
            <p:nvPr/>
          </p:nvSpPr>
          <p:spPr>
            <a:xfrm flipH="1">
              <a:off x="2504635" y="1169856"/>
              <a:ext cx="369332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p:sp>
          <p:nvSpPr>
            <p:cNvPr id="54" name="矩形 247">
              <a:extLst>
                <a:ext uri="{FF2B5EF4-FFF2-40B4-BE49-F238E27FC236}">
                  <a16:creationId xmlns:a16="http://schemas.microsoft.com/office/drawing/2014/main" id="{34B41AE2-B4AA-D464-61FF-D9E49CE30E47}"/>
                </a:ext>
              </a:extLst>
            </p:cNvPr>
            <p:cNvSpPr/>
            <p:nvPr/>
          </p:nvSpPr>
          <p:spPr>
            <a:xfrm flipH="1">
              <a:off x="2504635" y="2718612"/>
              <a:ext cx="369332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p:grpSp>
          <p:nvGrpSpPr>
            <p:cNvPr id="55" name="群組 248">
              <a:extLst>
                <a:ext uri="{FF2B5EF4-FFF2-40B4-BE49-F238E27FC236}">
                  <a16:creationId xmlns:a16="http://schemas.microsoft.com/office/drawing/2014/main" id="{F2A91F39-8362-117E-44E4-3B6C1DCB3F23}"/>
                </a:ext>
              </a:extLst>
            </p:cNvPr>
            <p:cNvGrpSpPr/>
            <p:nvPr/>
          </p:nvGrpSpPr>
          <p:grpSpPr>
            <a:xfrm flipH="1">
              <a:off x="2522444" y="1559351"/>
              <a:ext cx="333714" cy="653404"/>
              <a:chOff x="5009975" y="3353595"/>
              <a:chExt cx="333714" cy="653404"/>
            </a:xfrm>
          </p:grpSpPr>
          <p:cxnSp>
            <p:nvCxnSpPr>
              <p:cNvPr id="56" name="直線單箭頭接點 249">
                <a:extLst>
                  <a:ext uri="{FF2B5EF4-FFF2-40B4-BE49-F238E27FC236}">
                    <a16:creationId xmlns:a16="http://schemas.microsoft.com/office/drawing/2014/main" id="{0D143148-A065-D75A-8944-D90EA6F8C68C}"/>
                  </a:ext>
                </a:extLst>
              </p:cNvPr>
              <p:cNvCxnSpPr>
                <a:cxnSpLocks/>
                <a:stCxn id="57" idx="0"/>
              </p:cNvCxnSpPr>
              <p:nvPr/>
            </p:nvCxnSpPr>
            <p:spPr>
              <a:xfrm flipH="1" flipV="1">
                <a:off x="5172402" y="3353595"/>
                <a:ext cx="4430" cy="319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矩形 250">
                <a:extLst>
                  <a:ext uri="{FF2B5EF4-FFF2-40B4-BE49-F238E27FC236}">
                    <a16:creationId xmlns:a16="http://schemas.microsoft.com/office/drawing/2014/main" id="{4B622AE0-41EF-D708-3582-75D476518554}"/>
                  </a:ext>
                </a:extLst>
              </p:cNvPr>
              <p:cNvSpPr/>
              <p:nvPr/>
            </p:nvSpPr>
            <p:spPr>
              <a:xfrm>
                <a:off x="5009975" y="3673285"/>
                <a:ext cx="333714" cy="33371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</p:grpSp>
        <p:grpSp>
          <p:nvGrpSpPr>
            <p:cNvPr id="58" name="群組 251">
              <a:extLst>
                <a:ext uri="{FF2B5EF4-FFF2-40B4-BE49-F238E27FC236}">
                  <a16:creationId xmlns:a16="http://schemas.microsoft.com/office/drawing/2014/main" id="{8FA4575C-B3EE-DA15-6AF8-D78C5A2810DE}"/>
                </a:ext>
              </a:extLst>
            </p:cNvPr>
            <p:cNvGrpSpPr/>
            <p:nvPr/>
          </p:nvGrpSpPr>
          <p:grpSpPr>
            <a:xfrm flipH="1">
              <a:off x="2504635" y="3093378"/>
              <a:ext cx="333714" cy="653404"/>
              <a:chOff x="5009975" y="3353595"/>
              <a:chExt cx="333714" cy="653404"/>
            </a:xfrm>
          </p:grpSpPr>
          <p:cxnSp>
            <p:nvCxnSpPr>
              <p:cNvPr id="59" name="直線單箭頭接點 252">
                <a:extLst>
                  <a:ext uri="{FF2B5EF4-FFF2-40B4-BE49-F238E27FC236}">
                    <a16:creationId xmlns:a16="http://schemas.microsoft.com/office/drawing/2014/main" id="{055A1002-C503-CA6E-2D13-3AC35BC2E5DD}"/>
                  </a:ext>
                </a:extLst>
              </p:cNvPr>
              <p:cNvCxnSpPr>
                <a:cxnSpLocks/>
                <a:stCxn id="60" idx="0"/>
              </p:cNvCxnSpPr>
              <p:nvPr/>
            </p:nvCxnSpPr>
            <p:spPr>
              <a:xfrm flipH="1" flipV="1">
                <a:off x="5172402" y="3353595"/>
                <a:ext cx="4430" cy="319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矩形 253">
                <a:extLst>
                  <a:ext uri="{FF2B5EF4-FFF2-40B4-BE49-F238E27FC236}">
                    <a16:creationId xmlns:a16="http://schemas.microsoft.com/office/drawing/2014/main" id="{510B73E6-8C34-4957-BF8C-63F593D85D4D}"/>
                  </a:ext>
                </a:extLst>
              </p:cNvPr>
              <p:cNvSpPr/>
              <p:nvPr/>
            </p:nvSpPr>
            <p:spPr>
              <a:xfrm>
                <a:off x="5009975" y="3673285"/>
                <a:ext cx="333714" cy="33371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</p:grpSp>
        <p:sp>
          <p:nvSpPr>
            <p:cNvPr id="61" name="矩形 254">
              <a:extLst>
                <a:ext uri="{FF2B5EF4-FFF2-40B4-BE49-F238E27FC236}">
                  <a16:creationId xmlns:a16="http://schemas.microsoft.com/office/drawing/2014/main" id="{0065D0C6-FBF9-F652-9BC6-189F83EE069A}"/>
                </a:ext>
              </a:extLst>
            </p:cNvPr>
            <p:cNvSpPr/>
            <p:nvPr/>
          </p:nvSpPr>
          <p:spPr>
            <a:xfrm flipH="1">
              <a:off x="2446404" y="4326792"/>
              <a:ext cx="369332" cy="3693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  <p:grpSp>
          <p:nvGrpSpPr>
            <p:cNvPr id="62" name="群組 255">
              <a:extLst>
                <a:ext uri="{FF2B5EF4-FFF2-40B4-BE49-F238E27FC236}">
                  <a16:creationId xmlns:a16="http://schemas.microsoft.com/office/drawing/2014/main" id="{235D773D-E965-A822-9B50-FF339E3D3C5E}"/>
                </a:ext>
              </a:extLst>
            </p:cNvPr>
            <p:cNvGrpSpPr/>
            <p:nvPr/>
          </p:nvGrpSpPr>
          <p:grpSpPr>
            <a:xfrm flipH="1">
              <a:off x="2446404" y="4701558"/>
              <a:ext cx="333714" cy="653404"/>
              <a:chOff x="5009975" y="3353595"/>
              <a:chExt cx="333714" cy="653404"/>
            </a:xfrm>
          </p:grpSpPr>
          <p:cxnSp>
            <p:nvCxnSpPr>
              <p:cNvPr id="63" name="直線單箭頭接點 256">
                <a:extLst>
                  <a:ext uri="{FF2B5EF4-FFF2-40B4-BE49-F238E27FC236}">
                    <a16:creationId xmlns:a16="http://schemas.microsoft.com/office/drawing/2014/main" id="{31DB7B2E-4CD7-4636-D3D1-C37901955D3D}"/>
                  </a:ext>
                </a:extLst>
              </p:cNvPr>
              <p:cNvCxnSpPr>
                <a:cxnSpLocks/>
                <a:stCxn id="64" idx="0"/>
              </p:cNvCxnSpPr>
              <p:nvPr/>
            </p:nvCxnSpPr>
            <p:spPr>
              <a:xfrm flipH="1" flipV="1">
                <a:off x="5172402" y="3353595"/>
                <a:ext cx="4430" cy="31969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矩形 257">
                <a:extLst>
                  <a:ext uri="{FF2B5EF4-FFF2-40B4-BE49-F238E27FC236}">
                    <a16:creationId xmlns:a16="http://schemas.microsoft.com/office/drawing/2014/main" id="{60E205EF-A298-6AF2-585B-7A28C818D8BC}"/>
                  </a:ext>
                </a:extLst>
              </p:cNvPr>
              <p:cNvSpPr/>
              <p:nvPr/>
            </p:nvSpPr>
            <p:spPr>
              <a:xfrm>
                <a:off x="5009975" y="3673285"/>
                <a:ext cx="333714" cy="33371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/>
                  <a:t>1</a:t>
                </a:r>
                <a:endParaRPr lang="zh-TW" altLang="en-US" dirty="0"/>
              </a:p>
            </p:txBody>
          </p:sp>
        </p:grpSp>
        <p:cxnSp>
          <p:nvCxnSpPr>
            <p:cNvPr id="65" name="直線單箭頭接點 259">
              <a:extLst>
                <a:ext uri="{FF2B5EF4-FFF2-40B4-BE49-F238E27FC236}">
                  <a16:creationId xmlns:a16="http://schemas.microsoft.com/office/drawing/2014/main" id="{EE335A02-2A57-5C1F-C3DF-1C7ABD5A8E80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H="1">
              <a:off x="2873967" y="1348672"/>
              <a:ext cx="1717353" cy="58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260">
              <a:extLst>
                <a:ext uri="{FF2B5EF4-FFF2-40B4-BE49-F238E27FC236}">
                  <a16:creationId xmlns:a16="http://schemas.microsoft.com/office/drawing/2014/main" id="{50CE4383-760B-1E5A-6245-DA792704B36F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H="1">
              <a:off x="2873967" y="1330721"/>
              <a:ext cx="1688427" cy="15725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單箭頭接點 261">
              <a:extLst>
                <a:ext uri="{FF2B5EF4-FFF2-40B4-BE49-F238E27FC236}">
                  <a16:creationId xmlns:a16="http://schemas.microsoft.com/office/drawing/2014/main" id="{9B0596F9-3531-7C34-46D6-F0FD94436C4A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 flipH="1">
              <a:off x="2815736" y="1378043"/>
              <a:ext cx="1741207" cy="31334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262">
              <a:extLst>
                <a:ext uri="{FF2B5EF4-FFF2-40B4-BE49-F238E27FC236}">
                  <a16:creationId xmlns:a16="http://schemas.microsoft.com/office/drawing/2014/main" id="{43766486-2097-2B0D-14F9-80DD42662E65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H="1" flipV="1">
              <a:off x="2873967" y="1354522"/>
              <a:ext cx="1815075" cy="15580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263">
              <a:extLst>
                <a:ext uri="{FF2B5EF4-FFF2-40B4-BE49-F238E27FC236}">
                  <a16:creationId xmlns:a16="http://schemas.microsoft.com/office/drawing/2014/main" id="{6C9188FD-E161-D7DB-3239-4C445C95EE8F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H="1" flipV="1">
              <a:off x="2873967" y="2903278"/>
              <a:ext cx="1815075" cy="93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264">
              <a:extLst>
                <a:ext uri="{FF2B5EF4-FFF2-40B4-BE49-F238E27FC236}">
                  <a16:creationId xmlns:a16="http://schemas.microsoft.com/office/drawing/2014/main" id="{8B900F6F-6FD0-4011-745D-23D480CC9695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 flipH="1">
              <a:off x="2815736" y="2912591"/>
              <a:ext cx="1873306" cy="15988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265">
              <a:extLst>
                <a:ext uri="{FF2B5EF4-FFF2-40B4-BE49-F238E27FC236}">
                  <a16:creationId xmlns:a16="http://schemas.microsoft.com/office/drawing/2014/main" id="{85CF2707-DF3D-3AB1-5D13-ECB3B1D63A16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 flipH="1">
              <a:off x="2815736" y="4494044"/>
              <a:ext cx="1884470" cy="1741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266">
              <a:extLst>
                <a:ext uri="{FF2B5EF4-FFF2-40B4-BE49-F238E27FC236}">
                  <a16:creationId xmlns:a16="http://schemas.microsoft.com/office/drawing/2014/main" id="{A10E6E9E-0564-F9A1-3E55-E70419C4A26A}"/>
                </a:ext>
              </a:extLst>
            </p:cNvPr>
            <p:cNvCxnSpPr>
              <a:cxnSpLocks/>
              <a:endCxn id="54" idx="1"/>
            </p:cNvCxnSpPr>
            <p:nvPr/>
          </p:nvCxnSpPr>
          <p:spPr>
            <a:xfrm flipH="1" flipV="1">
              <a:off x="2873967" y="2903278"/>
              <a:ext cx="1826239" cy="15907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267">
              <a:extLst>
                <a:ext uri="{FF2B5EF4-FFF2-40B4-BE49-F238E27FC236}">
                  <a16:creationId xmlns:a16="http://schemas.microsoft.com/office/drawing/2014/main" id="{218038DF-6C55-D1AF-23C0-D0A8D169F355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H="1" flipV="1">
              <a:off x="2873967" y="1354522"/>
              <a:ext cx="1826239" cy="3139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群組 268">
              <a:extLst>
                <a:ext uri="{FF2B5EF4-FFF2-40B4-BE49-F238E27FC236}">
                  <a16:creationId xmlns:a16="http://schemas.microsoft.com/office/drawing/2014/main" id="{C29DBC71-EA95-078E-1AD5-247959960AC4}"/>
                </a:ext>
              </a:extLst>
            </p:cNvPr>
            <p:cNvGrpSpPr/>
            <p:nvPr/>
          </p:nvGrpSpPr>
          <p:grpSpPr>
            <a:xfrm>
              <a:off x="1081956" y="1297063"/>
              <a:ext cx="370685" cy="3179955"/>
              <a:chOff x="4988328" y="936328"/>
              <a:chExt cx="370685" cy="3179955"/>
            </a:xfrm>
          </p:grpSpPr>
          <p:cxnSp>
            <p:nvCxnSpPr>
              <p:cNvPr id="75" name="直線單箭頭接點 269">
                <a:extLst>
                  <a:ext uri="{FF2B5EF4-FFF2-40B4-BE49-F238E27FC236}">
                    <a16:creationId xmlns:a16="http://schemas.microsoft.com/office/drawing/2014/main" id="{ED2BF9EC-0730-3635-E18B-FC36EA27A3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88328" y="4116283"/>
                <a:ext cx="35196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單箭頭接點 270">
                <a:extLst>
                  <a:ext uri="{FF2B5EF4-FFF2-40B4-BE49-F238E27FC236}">
                    <a16:creationId xmlns:a16="http://schemas.microsoft.com/office/drawing/2014/main" id="{77DA6F4C-DB3D-AAB2-DAF9-14539A756E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7044" y="2488415"/>
                <a:ext cx="35196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單箭頭接點 271">
                <a:extLst>
                  <a:ext uri="{FF2B5EF4-FFF2-40B4-BE49-F238E27FC236}">
                    <a16:creationId xmlns:a16="http://schemas.microsoft.com/office/drawing/2014/main" id="{A22A03DD-7455-B58D-56A6-84B0CE46F7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91001" y="936328"/>
                <a:ext cx="35196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手繪多邊形 108">
              <a:extLst>
                <a:ext uri="{FF2B5EF4-FFF2-40B4-BE49-F238E27FC236}">
                  <a16:creationId xmlns:a16="http://schemas.microsoft.com/office/drawing/2014/main" id="{941F2A60-1896-FC9B-1481-03F5BB9D8D27}"/>
                </a:ext>
              </a:extLst>
            </p:cNvPr>
            <p:cNvSpPr/>
            <p:nvPr/>
          </p:nvSpPr>
          <p:spPr>
            <a:xfrm>
              <a:off x="5574793" y="1147240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手繪多邊形 108">
              <a:extLst>
                <a:ext uri="{FF2B5EF4-FFF2-40B4-BE49-F238E27FC236}">
                  <a16:creationId xmlns:a16="http://schemas.microsoft.com/office/drawing/2014/main" id="{28FD7915-E482-4941-8544-2C61FE3D64C5}"/>
                </a:ext>
              </a:extLst>
            </p:cNvPr>
            <p:cNvSpPr/>
            <p:nvPr/>
          </p:nvSpPr>
          <p:spPr>
            <a:xfrm>
              <a:off x="5585986" y="2700791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手繪多邊形 108">
              <a:extLst>
                <a:ext uri="{FF2B5EF4-FFF2-40B4-BE49-F238E27FC236}">
                  <a16:creationId xmlns:a16="http://schemas.microsoft.com/office/drawing/2014/main" id="{8D77A1F6-3143-ECB6-65F6-5BD93C1862FB}"/>
                </a:ext>
              </a:extLst>
            </p:cNvPr>
            <p:cNvSpPr/>
            <p:nvPr/>
          </p:nvSpPr>
          <p:spPr>
            <a:xfrm>
              <a:off x="5610130" y="4303537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手繪多邊形 108">
              <a:extLst>
                <a:ext uri="{FF2B5EF4-FFF2-40B4-BE49-F238E27FC236}">
                  <a16:creationId xmlns:a16="http://schemas.microsoft.com/office/drawing/2014/main" id="{CC0F1DC7-06D3-127E-2E32-A800811A5016}"/>
                </a:ext>
              </a:extLst>
            </p:cNvPr>
            <p:cNvSpPr/>
            <p:nvPr/>
          </p:nvSpPr>
          <p:spPr>
            <a:xfrm>
              <a:off x="1596899" y="1190438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手繪多邊形 108">
              <a:extLst>
                <a:ext uri="{FF2B5EF4-FFF2-40B4-BE49-F238E27FC236}">
                  <a16:creationId xmlns:a16="http://schemas.microsoft.com/office/drawing/2014/main" id="{39923370-C5F1-7949-A458-C73BA1F145E3}"/>
                </a:ext>
              </a:extLst>
            </p:cNvPr>
            <p:cNvSpPr/>
            <p:nvPr/>
          </p:nvSpPr>
          <p:spPr>
            <a:xfrm>
              <a:off x="1608092" y="2743989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手繪多邊形 108">
              <a:extLst>
                <a:ext uri="{FF2B5EF4-FFF2-40B4-BE49-F238E27FC236}">
                  <a16:creationId xmlns:a16="http://schemas.microsoft.com/office/drawing/2014/main" id="{0150EE8C-2927-0678-AED1-7A45C9529C93}"/>
                </a:ext>
              </a:extLst>
            </p:cNvPr>
            <p:cNvSpPr/>
            <p:nvPr/>
          </p:nvSpPr>
          <p:spPr>
            <a:xfrm>
              <a:off x="1632236" y="4346735"/>
              <a:ext cx="469900" cy="354083"/>
            </a:xfrm>
            <a:custGeom>
              <a:avLst/>
              <a:gdLst>
                <a:gd name="connsiteX0" fmla="*/ 469900 w 469900"/>
                <a:gd name="connsiteY0" fmla="*/ 5192 h 354083"/>
                <a:gd name="connsiteX1" fmla="*/ 254000 w 469900"/>
                <a:gd name="connsiteY1" fmla="*/ 43292 h 354083"/>
                <a:gd name="connsiteX2" fmla="*/ 139700 w 469900"/>
                <a:gd name="connsiteY2" fmla="*/ 322692 h 354083"/>
                <a:gd name="connsiteX3" fmla="*/ 0 w 469900"/>
                <a:gd name="connsiteY3" fmla="*/ 335392 h 35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900" h="354083">
                  <a:moveTo>
                    <a:pt x="469900" y="5192"/>
                  </a:moveTo>
                  <a:cubicBezTo>
                    <a:pt x="389466" y="-2217"/>
                    <a:pt x="309033" y="-9625"/>
                    <a:pt x="254000" y="43292"/>
                  </a:cubicBezTo>
                  <a:cubicBezTo>
                    <a:pt x="198967" y="96209"/>
                    <a:pt x="182033" y="274009"/>
                    <a:pt x="139700" y="322692"/>
                  </a:cubicBezTo>
                  <a:cubicBezTo>
                    <a:pt x="97367" y="371375"/>
                    <a:pt x="48683" y="353383"/>
                    <a:pt x="0" y="3353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84" name="群組 1">
              <a:extLst>
                <a:ext uri="{FF2B5EF4-FFF2-40B4-BE49-F238E27FC236}">
                  <a16:creationId xmlns:a16="http://schemas.microsoft.com/office/drawing/2014/main" id="{0E2C25B1-3D09-1EF7-ACB1-E922FB59C853}"/>
                </a:ext>
              </a:extLst>
            </p:cNvPr>
            <p:cNvGrpSpPr/>
            <p:nvPr/>
          </p:nvGrpSpPr>
          <p:grpSpPr>
            <a:xfrm>
              <a:off x="4662083" y="1097975"/>
              <a:ext cx="404787" cy="3605567"/>
              <a:chOff x="3043530" y="574698"/>
              <a:chExt cx="404787" cy="3605567"/>
            </a:xfrm>
          </p:grpSpPr>
          <p:sp>
            <p:nvSpPr>
              <p:cNvPr id="85" name="矩形 140">
                <a:extLst>
                  <a:ext uri="{FF2B5EF4-FFF2-40B4-BE49-F238E27FC236}">
                    <a16:creationId xmlns:a16="http://schemas.microsoft.com/office/drawing/2014/main" id="{E4AAA85A-B909-5D0F-FEB3-7B686AD73E79}"/>
                  </a:ext>
                </a:extLst>
              </p:cNvPr>
              <p:cNvSpPr/>
              <p:nvPr/>
            </p:nvSpPr>
            <p:spPr>
              <a:xfrm flipH="1">
                <a:off x="3058131" y="3810933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矩形 141">
                <a:extLst>
                  <a:ext uri="{FF2B5EF4-FFF2-40B4-BE49-F238E27FC236}">
                    <a16:creationId xmlns:a16="http://schemas.microsoft.com/office/drawing/2014/main" id="{25CF607C-E76B-AD35-3D8E-B22D67E99927}"/>
                  </a:ext>
                </a:extLst>
              </p:cNvPr>
              <p:cNvSpPr/>
              <p:nvPr/>
            </p:nvSpPr>
            <p:spPr>
              <a:xfrm flipH="1">
                <a:off x="3050886" y="2217610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矩形 142">
                <a:extLst>
                  <a:ext uri="{FF2B5EF4-FFF2-40B4-BE49-F238E27FC236}">
                    <a16:creationId xmlns:a16="http://schemas.microsoft.com/office/drawing/2014/main" id="{F6FF7068-6738-1626-A9BD-03474E4B8848}"/>
                  </a:ext>
                </a:extLst>
              </p:cNvPr>
              <p:cNvSpPr/>
              <p:nvPr/>
            </p:nvSpPr>
            <p:spPr>
              <a:xfrm flipH="1">
                <a:off x="3043530" y="624287"/>
                <a:ext cx="369332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文字方塊 143">
                    <a:extLst>
                      <a:ext uri="{FF2B5EF4-FFF2-40B4-BE49-F238E27FC236}">
                        <a16:creationId xmlns:a16="http://schemas.microsoft.com/office/drawing/2014/main" id="{5A5AC12E-6022-1D37-D584-56E5FCD709F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71709" y="574698"/>
                    <a:ext cx="37593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4" name="文字方塊 143">
                    <a:extLst>
                      <a:ext uri="{FF2B5EF4-FFF2-40B4-BE49-F238E27FC236}">
                        <a16:creationId xmlns:a16="http://schemas.microsoft.com/office/drawing/2014/main" id="{BFCE5E47-09FF-4CF1-889C-28862EA4D9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71709" y="574698"/>
                    <a:ext cx="375936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9677" r="-6452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字方塊 145">
                    <a:extLst>
                      <a:ext uri="{FF2B5EF4-FFF2-40B4-BE49-F238E27FC236}">
                        <a16:creationId xmlns:a16="http://schemas.microsoft.com/office/drawing/2014/main" id="{11E0717E-BA0B-2F89-29A6-654734610F10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54099" y="2197894"/>
                    <a:ext cx="38305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6" name="文字方塊 145">
                    <a:extLst>
                      <a:ext uri="{FF2B5EF4-FFF2-40B4-BE49-F238E27FC236}">
                        <a16:creationId xmlns:a16="http://schemas.microsoft.com/office/drawing/2014/main" id="{38B58280-2488-4F3D-B195-8D6AC1C5CE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54099" y="2197894"/>
                    <a:ext cx="383054" cy="36933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9524" r="-6349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字方塊 146">
                    <a:extLst>
                      <a:ext uri="{FF2B5EF4-FFF2-40B4-BE49-F238E27FC236}">
                        <a16:creationId xmlns:a16="http://schemas.microsoft.com/office/drawing/2014/main" id="{C59A00D4-D3F9-8176-A8AB-2AF1A0619819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3065263" y="3779347"/>
                    <a:ext cx="383054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7" name="文字方塊 146">
                    <a:extLst>
                      <a:ext uri="{FF2B5EF4-FFF2-40B4-BE49-F238E27FC236}">
                        <a16:creationId xmlns:a16="http://schemas.microsoft.com/office/drawing/2014/main" id="{36AB3E94-30F7-4CA0-BD04-BA25019DAB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3065263" y="3779347"/>
                    <a:ext cx="383054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9524" r="-6349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7" name="群組 8">
              <a:extLst>
                <a:ext uri="{FF2B5EF4-FFF2-40B4-BE49-F238E27FC236}">
                  <a16:creationId xmlns:a16="http://schemas.microsoft.com/office/drawing/2014/main" id="{D588533E-BA6C-5567-433C-388124D07421}"/>
                </a:ext>
              </a:extLst>
            </p:cNvPr>
            <p:cNvGrpSpPr/>
            <p:nvPr/>
          </p:nvGrpSpPr>
          <p:grpSpPr>
            <a:xfrm>
              <a:off x="4800589" y="3282097"/>
              <a:ext cx="1303099" cy="638175"/>
              <a:chOff x="4170863" y="2738635"/>
              <a:chExt cx="1303099" cy="638175"/>
            </a:xfrm>
          </p:grpSpPr>
          <p:sp>
            <p:nvSpPr>
              <p:cNvPr id="128" name="橢圓 128">
                <a:extLst>
                  <a:ext uri="{FF2B5EF4-FFF2-40B4-BE49-F238E27FC236}">
                    <a16:creationId xmlns:a16="http://schemas.microsoft.com/office/drawing/2014/main" id="{ADBB1C20-D984-509E-50EF-F9B668D98F7B}"/>
                  </a:ext>
                </a:extLst>
              </p:cNvPr>
              <p:cNvSpPr/>
              <p:nvPr/>
            </p:nvSpPr>
            <p:spPr>
              <a:xfrm>
                <a:off x="4835787" y="2738635"/>
                <a:ext cx="638175" cy="63817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" name="文字方塊 2">
                <a:extLst>
                  <a:ext uri="{FF2B5EF4-FFF2-40B4-BE49-F238E27FC236}">
                    <a16:creationId xmlns:a16="http://schemas.microsoft.com/office/drawing/2014/main" id="{0D5006D2-D880-1749-EC67-0E594710372D}"/>
                  </a:ext>
                </a:extLst>
              </p:cNvPr>
              <p:cNvSpPr txBox="1"/>
              <p:nvPr/>
            </p:nvSpPr>
            <p:spPr>
              <a:xfrm>
                <a:off x="4170863" y="2841046"/>
                <a:ext cx="6492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400" dirty="0"/>
                  <a:t>or</a:t>
                </a:r>
                <a:endParaRPr lang="zh-TW" altLang="en-US" sz="2400" dirty="0"/>
              </a:p>
            </p:txBody>
          </p:sp>
          <p:grpSp>
            <p:nvGrpSpPr>
              <p:cNvPr id="130" name="群組 6">
                <a:extLst>
                  <a:ext uri="{FF2B5EF4-FFF2-40B4-BE49-F238E27FC236}">
                    <a16:creationId xmlns:a16="http://schemas.microsoft.com/office/drawing/2014/main" id="{72E5F23E-AC8F-0DAB-4E20-1F0A6E6CF10D}"/>
                  </a:ext>
                </a:extLst>
              </p:cNvPr>
              <p:cNvGrpSpPr/>
              <p:nvPr/>
            </p:nvGrpSpPr>
            <p:grpSpPr>
              <a:xfrm>
                <a:off x="4890120" y="2853935"/>
                <a:ext cx="490516" cy="319257"/>
                <a:chOff x="3352800" y="4480261"/>
                <a:chExt cx="490516" cy="319257"/>
              </a:xfrm>
            </p:grpSpPr>
            <p:cxnSp>
              <p:nvCxnSpPr>
                <p:cNvPr id="131" name="直線接點 4">
                  <a:extLst>
                    <a:ext uri="{FF2B5EF4-FFF2-40B4-BE49-F238E27FC236}">
                      <a16:creationId xmlns:a16="http://schemas.microsoft.com/office/drawing/2014/main" id="{380D46A1-FF21-AD25-83D4-201F0D76DF8B}"/>
                    </a:ext>
                  </a:extLst>
                </p:cNvPr>
                <p:cNvCxnSpPr/>
                <p:nvPr/>
              </p:nvCxnSpPr>
              <p:spPr>
                <a:xfrm>
                  <a:off x="3352800" y="4787699"/>
                  <a:ext cx="321458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線接點 129">
                  <a:extLst>
                    <a:ext uri="{FF2B5EF4-FFF2-40B4-BE49-F238E27FC236}">
                      <a16:creationId xmlns:a16="http://schemas.microsoft.com/office/drawing/2014/main" id="{503FFF7C-1AE3-C2CE-BDE0-85FE6BBFE6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74258" y="4480261"/>
                  <a:ext cx="169058" cy="319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9AE4132-96C4-760D-2817-CF7CF2863A3D}"/>
              </a:ext>
            </a:extLst>
          </p:cNvPr>
          <p:cNvSpPr/>
          <p:nvPr/>
        </p:nvSpPr>
        <p:spPr>
          <a:xfrm>
            <a:off x="6805226" y="856359"/>
            <a:ext cx="989089" cy="38364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6283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E6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Graphik Semibold">
      <a:majorFont>
        <a:latin typeface="Graphik Semibold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>
        <a:spAutoFit/>
      </a:bodyPr>
      <a:lstStyle>
        <a:defPPr marL="0" algn="l">
          <a:defRPr dirty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</a:custClrLst>
  <a:extLst>
    <a:ext uri="{05A4C25C-085E-4340-85A3-A5531E510DB2}">
      <thm15:themeFamily xmlns:thm15="http://schemas.microsoft.com/office/thememl/2012/main" name="200959_CIO_Accenture_PPT_Toolkit_v3.potx" id="{402EEFE3-7C14-47DD-A034-A340BF182AE3}" vid="{2C3E4DFE-54F6-4EC4-99D4-F6995C545A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150</Words>
  <Application>Microsoft Office PowerPoint</Application>
  <PresentationFormat>Widescreen</PresentationFormat>
  <Paragraphs>62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1" baseType="lpstr">
      <vt:lpstr>GT Sectra Fine</vt:lpstr>
      <vt:lpstr>System Font</vt:lpstr>
      <vt:lpstr>等线</vt:lpstr>
      <vt:lpstr>Arial</vt:lpstr>
      <vt:lpstr>Arial Black</vt:lpstr>
      <vt:lpstr>Calibri</vt:lpstr>
      <vt:lpstr>Cambria Math</vt:lpstr>
      <vt:lpstr>Graphik</vt:lpstr>
      <vt:lpstr>Graphik Black</vt:lpstr>
      <vt:lpstr>Graphik Extralight</vt:lpstr>
      <vt:lpstr>Graphik Light</vt:lpstr>
      <vt:lpstr>Graphik Medium</vt:lpstr>
      <vt:lpstr>Graphik Regular</vt:lpstr>
      <vt:lpstr>Graphik Semibold</vt:lpstr>
      <vt:lpstr>GT Sectra Fine Rg</vt:lpstr>
      <vt:lpstr>1_Office Theme</vt:lpstr>
      <vt:lpstr>PowerPoint Presentation</vt:lpstr>
      <vt:lpstr>PowerPoint Presentation</vt:lpstr>
      <vt:lpstr>Index </vt:lpstr>
      <vt:lpstr>ML is more simple in 3 steps </vt:lpstr>
      <vt:lpstr>Layer -&gt;Neuron-&gt; Multiplate Layers -&gt; 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Alex Bing</dc:creator>
  <cp:lastModifiedBy>Liu, Alex Bing</cp:lastModifiedBy>
  <cp:revision>2</cp:revision>
  <dcterms:created xsi:type="dcterms:W3CDTF">2024-02-27T08:12:28Z</dcterms:created>
  <dcterms:modified xsi:type="dcterms:W3CDTF">2024-02-27T08:30:10Z</dcterms:modified>
</cp:coreProperties>
</file>